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6" r:id="rId1"/>
    <p:sldMasterId id="2147483661" r:id="rId2"/>
    <p:sldMasterId id="2147483663" r:id="rId3"/>
  </p:sldMasterIdLst>
  <p:notesMasterIdLst>
    <p:notesMasterId r:id="rId24"/>
  </p:notesMasterIdLst>
  <p:handoutMasterIdLst>
    <p:handoutMasterId r:id="rId25"/>
  </p:handoutMasterIdLst>
  <p:sldIdLst>
    <p:sldId id="521" r:id="rId4"/>
    <p:sldId id="522" r:id="rId5"/>
    <p:sldId id="523" r:id="rId6"/>
    <p:sldId id="543" r:id="rId7"/>
    <p:sldId id="528" r:id="rId8"/>
    <p:sldId id="549" r:id="rId9"/>
    <p:sldId id="529" r:id="rId10"/>
    <p:sldId id="530" r:id="rId11"/>
    <p:sldId id="524" r:id="rId12"/>
    <p:sldId id="526" r:id="rId13"/>
    <p:sldId id="527" r:id="rId14"/>
    <p:sldId id="531" r:id="rId15"/>
    <p:sldId id="532" r:id="rId16"/>
    <p:sldId id="533" r:id="rId17"/>
    <p:sldId id="534" r:id="rId18"/>
    <p:sldId id="535" r:id="rId19"/>
    <p:sldId id="541" r:id="rId20"/>
    <p:sldId id="536" r:id="rId21"/>
    <p:sldId id="540" r:id="rId22"/>
    <p:sldId id="542" r:id="rId23"/>
  </p:sldIdLst>
  <p:sldSz cx="9144000" cy="6858000" type="screen4x3"/>
  <p:notesSz cx="6797675" cy="9926638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Script MT Bold" pitchFamily="66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Script MT Bold" pitchFamily="66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Script MT Bold" pitchFamily="66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Script MT Bold" pitchFamily="66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Script MT Bold" pitchFamily="66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Script MT Bold" pitchFamily="66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Script MT Bold" pitchFamily="66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Script MT Bold" pitchFamily="66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Script MT Bold" pitchFamily="66" charset="0"/>
        <a:ea typeface="+mn-ea"/>
        <a:cs typeface="Arial" charset="0"/>
      </a:defRPr>
    </a:lvl9pPr>
  </p:defaultTextStyle>
  <p:modifyVerifier cryptProviderType="rsaFull" cryptAlgorithmClass="hash" cryptAlgorithmType="typeAny" cryptAlgorithmSid="4" spinCount="100000" saltData="J5URIqcysOUtUEIvz2koRw==" hashData="uPOuiuqMb4PnPXamKrPDlvW9A8Q="/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66CCFF"/>
    <a:srgbClr val="66FF33"/>
    <a:srgbClr val="33CCFF"/>
    <a:srgbClr val="FF3300"/>
    <a:srgbClr val="B9C8CF"/>
    <a:srgbClr val="CBD6DB"/>
    <a:srgbClr val="9CB0BA"/>
    <a:srgbClr val="B1AFB5"/>
    <a:srgbClr val="33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55" autoAdjust="0"/>
    <p:restoredTop sz="99631" autoAdjust="0"/>
  </p:normalViewPr>
  <p:slideViewPr>
    <p:cSldViewPr snapToGrid="0">
      <p:cViewPr varScale="1">
        <p:scale>
          <a:sx n="82" d="100"/>
          <a:sy n="82" d="100"/>
        </p:scale>
        <p:origin x="918" y="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63" d="100"/>
          <a:sy n="63" d="100"/>
        </p:scale>
        <p:origin x="-1968" y="-126"/>
      </p:cViewPr>
      <p:guideLst>
        <p:guide orient="horz" pos="3127"/>
        <p:guide pos="2141"/>
      </p:guideLst>
    </p:cSldViewPr>
  </p:notes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13" Type="http://schemas.openxmlformats.org/officeDocument/2006/relationships/image" Target="../media/image15.wmf"/><Relationship Id="rId3" Type="http://schemas.openxmlformats.org/officeDocument/2006/relationships/image" Target="../media/image5.wmf"/><Relationship Id="rId7" Type="http://schemas.openxmlformats.org/officeDocument/2006/relationships/image" Target="../media/image9.wmf"/><Relationship Id="rId12" Type="http://schemas.openxmlformats.org/officeDocument/2006/relationships/image" Target="../media/image14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6" Type="http://schemas.openxmlformats.org/officeDocument/2006/relationships/image" Target="../media/image8.wmf"/><Relationship Id="rId11" Type="http://schemas.openxmlformats.org/officeDocument/2006/relationships/image" Target="../media/image13.wmf"/><Relationship Id="rId5" Type="http://schemas.openxmlformats.org/officeDocument/2006/relationships/image" Target="../media/image7.wmf"/><Relationship Id="rId10" Type="http://schemas.openxmlformats.org/officeDocument/2006/relationships/image" Target="../media/image12.wmf"/><Relationship Id="rId4" Type="http://schemas.openxmlformats.org/officeDocument/2006/relationships/image" Target="../media/image6.wmf"/><Relationship Id="rId9" Type="http://schemas.openxmlformats.org/officeDocument/2006/relationships/image" Target="../media/image11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85.wmf"/><Relationship Id="rId2" Type="http://schemas.openxmlformats.org/officeDocument/2006/relationships/image" Target="../media/image84.wmf"/><Relationship Id="rId1" Type="http://schemas.openxmlformats.org/officeDocument/2006/relationships/image" Target="../media/image83.wmf"/><Relationship Id="rId5" Type="http://schemas.openxmlformats.org/officeDocument/2006/relationships/image" Target="../media/image87.wmf"/><Relationship Id="rId4" Type="http://schemas.openxmlformats.org/officeDocument/2006/relationships/image" Target="../media/image86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89.wmf"/><Relationship Id="rId7" Type="http://schemas.openxmlformats.org/officeDocument/2006/relationships/image" Target="../media/image91.wmf"/><Relationship Id="rId2" Type="http://schemas.openxmlformats.org/officeDocument/2006/relationships/image" Target="../media/image88.wmf"/><Relationship Id="rId1" Type="http://schemas.openxmlformats.org/officeDocument/2006/relationships/image" Target="../media/image84.wmf"/><Relationship Id="rId6" Type="http://schemas.openxmlformats.org/officeDocument/2006/relationships/image" Target="../media/image87.wmf"/><Relationship Id="rId5" Type="http://schemas.openxmlformats.org/officeDocument/2006/relationships/image" Target="../media/image86.wmf"/><Relationship Id="rId4" Type="http://schemas.openxmlformats.org/officeDocument/2006/relationships/image" Target="../media/image90.wmf"/></Relationships>
</file>

<file path=ppt/drawings/_rels/vmlDrawing12.vml.rels><?xml version="1.0" encoding="UTF-8" standalone="yes"?>
<Relationships xmlns="http://schemas.openxmlformats.org/package/2006/relationships"><Relationship Id="rId8" Type="http://schemas.openxmlformats.org/officeDocument/2006/relationships/image" Target="../media/image99.wmf"/><Relationship Id="rId3" Type="http://schemas.openxmlformats.org/officeDocument/2006/relationships/image" Target="../media/image94.wmf"/><Relationship Id="rId7" Type="http://schemas.openxmlformats.org/officeDocument/2006/relationships/image" Target="../media/image98.wmf"/><Relationship Id="rId2" Type="http://schemas.openxmlformats.org/officeDocument/2006/relationships/image" Target="../media/image93.wmf"/><Relationship Id="rId1" Type="http://schemas.openxmlformats.org/officeDocument/2006/relationships/image" Target="../media/image92.wmf"/><Relationship Id="rId6" Type="http://schemas.openxmlformats.org/officeDocument/2006/relationships/image" Target="../media/image97.wmf"/><Relationship Id="rId5" Type="http://schemas.openxmlformats.org/officeDocument/2006/relationships/image" Target="../media/image96.wmf"/><Relationship Id="rId4" Type="http://schemas.openxmlformats.org/officeDocument/2006/relationships/image" Target="../media/image95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13" Type="http://schemas.openxmlformats.org/officeDocument/2006/relationships/image" Target="../media/image26.wmf"/><Relationship Id="rId3" Type="http://schemas.openxmlformats.org/officeDocument/2006/relationships/image" Target="../media/image16.wmf"/><Relationship Id="rId7" Type="http://schemas.openxmlformats.org/officeDocument/2006/relationships/image" Target="../media/image20.wmf"/><Relationship Id="rId12" Type="http://schemas.openxmlformats.org/officeDocument/2006/relationships/image" Target="../media/image25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6" Type="http://schemas.openxmlformats.org/officeDocument/2006/relationships/image" Target="../media/image19.wmf"/><Relationship Id="rId11" Type="http://schemas.openxmlformats.org/officeDocument/2006/relationships/image" Target="../media/image24.wmf"/><Relationship Id="rId5" Type="http://schemas.openxmlformats.org/officeDocument/2006/relationships/image" Target="../media/image18.wmf"/><Relationship Id="rId15" Type="http://schemas.openxmlformats.org/officeDocument/2006/relationships/image" Target="../media/image28.wmf"/><Relationship Id="rId10" Type="http://schemas.openxmlformats.org/officeDocument/2006/relationships/image" Target="../media/image23.wmf"/><Relationship Id="rId4" Type="http://schemas.openxmlformats.org/officeDocument/2006/relationships/image" Target="../media/image17.wmf"/><Relationship Id="rId9" Type="http://schemas.openxmlformats.org/officeDocument/2006/relationships/image" Target="../media/image22.wmf"/><Relationship Id="rId14" Type="http://schemas.openxmlformats.org/officeDocument/2006/relationships/image" Target="../media/image27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36.wmf"/><Relationship Id="rId3" Type="http://schemas.openxmlformats.org/officeDocument/2006/relationships/image" Target="../media/image31.wmf"/><Relationship Id="rId7" Type="http://schemas.openxmlformats.org/officeDocument/2006/relationships/image" Target="../media/image35.wmf"/><Relationship Id="rId2" Type="http://schemas.openxmlformats.org/officeDocument/2006/relationships/image" Target="../media/image30.wmf"/><Relationship Id="rId1" Type="http://schemas.openxmlformats.org/officeDocument/2006/relationships/image" Target="../media/image29.wmf"/><Relationship Id="rId6" Type="http://schemas.openxmlformats.org/officeDocument/2006/relationships/image" Target="../media/image34.wmf"/><Relationship Id="rId5" Type="http://schemas.openxmlformats.org/officeDocument/2006/relationships/image" Target="../media/image33.wmf"/><Relationship Id="rId4" Type="http://schemas.openxmlformats.org/officeDocument/2006/relationships/image" Target="../media/image32.wmf"/><Relationship Id="rId9" Type="http://schemas.openxmlformats.org/officeDocument/2006/relationships/image" Target="../media/image37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40.wmf"/><Relationship Id="rId2" Type="http://schemas.openxmlformats.org/officeDocument/2006/relationships/image" Target="../media/image39.wmf"/><Relationship Id="rId1" Type="http://schemas.openxmlformats.org/officeDocument/2006/relationships/image" Target="../media/image38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48.wmf"/><Relationship Id="rId13" Type="http://schemas.openxmlformats.org/officeDocument/2006/relationships/image" Target="../media/image53.wmf"/><Relationship Id="rId3" Type="http://schemas.openxmlformats.org/officeDocument/2006/relationships/image" Target="../media/image43.wmf"/><Relationship Id="rId7" Type="http://schemas.openxmlformats.org/officeDocument/2006/relationships/image" Target="../media/image47.wmf"/><Relationship Id="rId12" Type="http://schemas.openxmlformats.org/officeDocument/2006/relationships/image" Target="../media/image52.wmf"/><Relationship Id="rId2" Type="http://schemas.openxmlformats.org/officeDocument/2006/relationships/image" Target="../media/image42.wmf"/><Relationship Id="rId1" Type="http://schemas.openxmlformats.org/officeDocument/2006/relationships/image" Target="../media/image41.wmf"/><Relationship Id="rId6" Type="http://schemas.openxmlformats.org/officeDocument/2006/relationships/image" Target="../media/image46.wmf"/><Relationship Id="rId11" Type="http://schemas.openxmlformats.org/officeDocument/2006/relationships/image" Target="../media/image51.wmf"/><Relationship Id="rId5" Type="http://schemas.openxmlformats.org/officeDocument/2006/relationships/image" Target="../media/image45.wmf"/><Relationship Id="rId10" Type="http://schemas.openxmlformats.org/officeDocument/2006/relationships/image" Target="../media/image50.wmf"/><Relationship Id="rId4" Type="http://schemas.openxmlformats.org/officeDocument/2006/relationships/image" Target="../media/image44.wmf"/><Relationship Id="rId9" Type="http://schemas.openxmlformats.org/officeDocument/2006/relationships/image" Target="../media/image49.wmf"/><Relationship Id="rId14" Type="http://schemas.openxmlformats.org/officeDocument/2006/relationships/image" Target="../media/image54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57.wmf"/><Relationship Id="rId2" Type="http://schemas.openxmlformats.org/officeDocument/2006/relationships/image" Target="../media/image56.wmf"/><Relationship Id="rId1" Type="http://schemas.openxmlformats.org/officeDocument/2006/relationships/image" Target="../media/image55.wmf"/><Relationship Id="rId4" Type="http://schemas.openxmlformats.org/officeDocument/2006/relationships/image" Target="../media/image58.wmf"/></Relationships>
</file>

<file path=ppt/drawings/_rels/vmlDrawing7.vml.rels><?xml version="1.0" encoding="UTF-8" standalone="yes"?>
<Relationships xmlns="http://schemas.openxmlformats.org/package/2006/relationships"><Relationship Id="rId8" Type="http://schemas.openxmlformats.org/officeDocument/2006/relationships/image" Target="../media/image66.wmf"/><Relationship Id="rId13" Type="http://schemas.openxmlformats.org/officeDocument/2006/relationships/image" Target="../media/image71.wmf"/><Relationship Id="rId3" Type="http://schemas.openxmlformats.org/officeDocument/2006/relationships/image" Target="../media/image61.wmf"/><Relationship Id="rId7" Type="http://schemas.openxmlformats.org/officeDocument/2006/relationships/image" Target="../media/image65.wmf"/><Relationship Id="rId12" Type="http://schemas.openxmlformats.org/officeDocument/2006/relationships/image" Target="../media/image70.wmf"/><Relationship Id="rId17" Type="http://schemas.openxmlformats.org/officeDocument/2006/relationships/image" Target="../media/image75.wmf"/><Relationship Id="rId2" Type="http://schemas.openxmlformats.org/officeDocument/2006/relationships/image" Target="../media/image60.wmf"/><Relationship Id="rId16" Type="http://schemas.openxmlformats.org/officeDocument/2006/relationships/image" Target="../media/image74.wmf"/><Relationship Id="rId1" Type="http://schemas.openxmlformats.org/officeDocument/2006/relationships/image" Target="../media/image59.wmf"/><Relationship Id="rId6" Type="http://schemas.openxmlformats.org/officeDocument/2006/relationships/image" Target="../media/image64.wmf"/><Relationship Id="rId11" Type="http://schemas.openxmlformats.org/officeDocument/2006/relationships/image" Target="../media/image69.wmf"/><Relationship Id="rId5" Type="http://schemas.openxmlformats.org/officeDocument/2006/relationships/image" Target="../media/image63.wmf"/><Relationship Id="rId15" Type="http://schemas.openxmlformats.org/officeDocument/2006/relationships/image" Target="../media/image73.wmf"/><Relationship Id="rId10" Type="http://schemas.openxmlformats.org/officeDocument/2006/relationships/image" Target="../media/image68.wmf"/><Relationship Id="rId4" Type="http://schemas.openxmlformats.org/officeDocument/2006/relationships/image" Target="../media/image62.wmf"/><Relationship Id="rId9" Type="http://schemas.openxmlformats.org/officeDocument/2006/relationships/image" Target="../media/image67.wmf"/><Relationship Id="rId14" Type="http://schemas.openxmlformats.org/officeDocument/2006/relationships/image" Target="../media/image72.wmf"/></Relationships>
</file>

<file path=ppt/drawings/_rels/vmlDrawing8.vml.rels><?xml version="1.0" encoding="UTF-8" standalone="yes"?>
<Relationships xmlns="http://schemas.openxmlformats.org/package/2006/relationships"><Relationship Id="rId8" Type="http://schemas.openxmlformats.org/officeDocument/2006/relationships/image" Target="../media/image66.wmf"/><Relationship Id="rId13" Type="http://schemas.openxmlformats.org/officeDocument/2006/relationships/image" Target="../media/image78.wmf"/><Relationship Id="rId3" Type="http://schemas.openxmlformats.org/officeDocument/2006/relationships/image" Target="../media/image61.wmf"/><Relationship Id="rId7" Type="http://schemas.openxmlformats.org/officeDocument/2006/relationships/image" Target="../media/image65.wmf"/><Relationship Id="rId12" Type="http://schemas.openxmlformats.org/officeDocument/2006/relationships/image" Target="../media/image77.wmf"/><Relationship Id="rId2" Type="http://schemas.openxmlformats.org/officeDocument/2006/relationships/image" Target="../media/image60.wmf"/><Relationship Id="rId16" Type="http://schemas.openxmlformats.org/officeDocument/2006/relationships/image" Target="../media/image81.wmf"/><Relationship Id="rId1" Type="http://schemas.openxmlformats.org/officeDocument/2006/relationships/image" Target="../media/image59.wmf"/><Relationship Id="rId6" Type="http://schemas.openxmlformats.org/officeDocument/2006/relationships/image" Target="../media/image64.wmf"/><Relationship Id="rId11" Type="http://schemas.openxmlformats.org/officeDocument/2006/relationships/image" Target="../media/image69.wmf"/><Relationship Id="rId5" Type="http://schemas.openxmlformats.org/officeDocument/2006/relationships/image" Target="../media/image63.wmf"/><Relationship Id="rId15" Type="http://schemas.openxmlformats.org/officeDocument/2006/relationships/image" Target="../media/image80.wmf"/><Relationship Id="rId10" Type="http://schemas.openxmlformats.org/officeDocument/2006/relationships/image" Target="../media/image76.wmf"/><Relationship Id="rId4" Type="http://schemas.openxmlformats.org/officeDocument/2006/relationships/image" Target="../media/image62.wmf"/><Relationship Id="rId9" Type="http://schemas.openxmlformats.org/officeDocument/2006/relationships/image" Target="../media/image67.wmf"/><Relationship Id="rId14" Type="http://schemas.openxmlformats.org/officeDocument/2006/relationships/image" Target="../media/image79.wmf"/></Relationships>
</file>

<file path=ppt/drawings/_rels/vmlDrawing9.vml.rels><?xml version="1.0" encoding="UTF-8" standalone="yes"?>
<Relationships xmlns="http://schemas.openxmlformats.org/package/2006/relationships"><Relationship Id="rId8" Type="http://schemas.openxmlformats.org/officeDocument/2006/relationships/image" Target="../media/image66.wmf"/><Relationship Id="rId3" Type="http://schemas.openxmlformats.org/officeDocument/2006/relationships/image" Target="../media/image61.wmf"/><Relationship Id="rId7" Type="http://schemas.openxmlformats.org/officeDocument/2006/relationships/image" Target="../media/image65.wmf"/><Relationship Id="rId2" Type="http://schemas.openxmlformats.org/officeDocument/2006/relationships/image" Target="../media/image60.wmf"/><Relationship Id="rId1" Type="http://schemas.openxmlformats.org/officeDocument/2006/relationships/image" Target="../media/image59.wmf"/><Relationship Id="rId6" Type="http://schemas.openxmlformats.org/officeDocument/2006/relationships/image" Target="../media/image64.wmf"/><Relationship Id="rId11" Type="http://schemas.openxmlformats.org/officeDocument/2006/relationships/image" Target="../media/image69.wmf"/><Relationship Id="rId5" Type="http://schemas.openxmlformats.org/officeDocument/2006/relationships/image" Target="../media/image63.wmf"/><Relationship Id="rId10" Type="http://schemas.openxmlformats.org/officeDocument/2006/relationships/image" Target="../media/image82.wmf"/><Relationship Id="rId4" Type="http://schemas.openxmlformats.org/officeDocument/2006/relationships/image" Target="../media/image62.wmf"/><Relationship Id="rId9" Type="http://schemas.openxmlformats.org/officeDocument/2006/relationships/image" Target="../media/image6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5"/>
            <a:ext cx="2946400" cy="496809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u-ES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49688" y="5"/>
            <a:ext cx="2946400" cy="496809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8B5E464A-81FD-4F32-8B38-3E0143F752B0}" type="datetimeFigureOut">
              <a:rPr lang="eu-ES"/>
              <a:pPr>
                <a:defRPr/>
              </a:pPr>
              <a:t>2019/05/09</a:t>
            </a:fld>
            <a:endParaRPr lang="eu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9428243"/>
            <a:ext cx="2946400" cy="496809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u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49688" y="9428243"/>
            <a:ext cx="2946400" cy="496809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9C45E516-E948-4D8F-9EC3-2E954F01CEFC}" type="slidenum">
              <a:rPr lang="eu-ES"/>
              <a:pPr>
                <a:defRPr/>
              </a:pPr>
              <a:t>‹Nº›</a:t>
            </a:fld>
            <a:endParaRPr lang="eu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5"/>
            <a:ext cx="2946400" cy="496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3" tIns="45717" rIns="91433" bIns="45717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5"/>
            <a:ext cx="2946400" cy="496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3" tIns="45717" rIns="91433" bIns="45717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4538"/>
            <a:ext cx="4967287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7" y="4715715"/>
            <a:ext cx="5438775" cy="44665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3" tIns="45717" rIns="91433" bIns="4571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243"/>
            <a:ext cx="2946400" cy="496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3" tIns="45717" rIns="91433" bIns="45717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243"/>
            <a:ext cx="2946400" cy="496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3" tIns="45717" rIns="91433" bIns="45717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06C9A32F-5F5A-473F-9542-7251107EA07B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0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630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" smtClean="0"/>
          </a:p>
        </p:txBody>
      </p:sp>
      <p:sp>
        <p:nvSpPr>
          <p:cNvPr id="226307" name="3 Marcador de fecha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u-ES" smtClean="0"/>
              <a:t>Fisika</a:t>
            </a:r>
            <a:endParaRPr lang="es-ES_tradnl" smtClean="0"/>
          </a:p>
        </p:txBody>
      </p:sp>
      <p:sp>
        <p:nvSpPr>
          <p:cNvPr id="226308" name="4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759C7EC-AA12-4757-83BC-BA435C1E4C75}" type="slidenum">
              <a:rPr lang="es-ES_tradnl" smtClean="0"/>
              <a:pPr/>
              <a:t>2</a:t>
            </a:fld>
            <a:endParaRPr lang="es-ES_tradnl" smtClean="0"/>
          </a:p>
        </p:txBody>
      </p:sp>
      <p:sp>
        <p:nvSpPr>
          <p:cNvPr id="226309" name="5 Marcador de pie de página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s-ES_tradnl" smtClean="0"/>
              <a:t>Luis Goitiandia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9163" y="746125"/>
            <a:ext cx="4960937" cy="3721100"/>
          </a:xfrm>
          <a:ln/>
        </p:spPr>
      </p:sp>
      <p:sp>
        <p:nvSpPr>
          <p:cNvPr id="218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9163" y="746125"/>
            <a:ext cx="4960937" cy="3721100"/>
          </a:xfrm>
          <a:ln/>
        </p:spPr>
      </p:sp>
      <p:sp>
        <p:nvSpPr>
          <p:cNvPr id="218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161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3161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E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161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3161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E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564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5565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E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564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5565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E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9163" y="746125"/>
            <a:ext cx="4960937" cy="3721100"/>
          </a:xfrm>
          <a:ln/>
        </p:spPr>
      </p:sp>
      <p:sp>
        <p:nvSpPr>
          <p:cNvPr id="218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" smtClean="0"/>
          </a:p>
        </p:txBody>
      </p:sp>
      <p:sp>
        <p:nvSpPr>
          <p:cNvPr id="72707" name="3 Marcador de fecha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u-ES" smtClean="0"/>
              <a:t>Fisika</a:t>
            </a:r>
            <a:endParaRPr lang="es-ES_tradnl" smtClean="0"/>
          </a:p>
        </p:txBody>
      </p:sp>
      <p:sp>
        <p:nvSpPr>
          <p:cNvPr id="72708" name="4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5439F23-FF12-4AF9-85BE-B729E8A7D93A}" type="slidenum">
              <a:rPr lang="es-ES_tradnl" smtClean="0"/>
              <a:pPr/>
              <a:t>3</a:t>
            </a:fld>
            <a:endParaRPr lang="es-ES_tradnl" smtClean="0"/>
          </a:p>
        </p:txBody>
      </p:sp>
      <p:sp>
        <p:nvSpPr>
          <p:cNvPr id="72709" name="5 Marcador de pie de página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s-ES_tradnl" smtClean="0"/>
              <a:t>Luis Goitiandia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" smtClean="0"/>
          </a:p>
        </p:txBody>
      </p:sp>
      <p:sp>
        <p:nvSpPr>
          <p:cNvPr id="72707" name="3 Marcador de fecha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u-ES" smtClean="0"/>
              <a:t>Fisika</a:t>
            </a:r>
            <a:endParaRPr lang="es-ES_tradnl" smtClean="0"/>
          </a:p>
        </p:txBody>
      </p:sp>
      <p:sp>
        <p:nvSpPr>
          <p:cNvPr id="72708" name="4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5439F23-FF12-4AF9-85BE-B729E8A7D93A}" type="slidenum">
              <a:rPr lang="es-ES_tradnl" smtClean="0"/>
              <a:pPr/>
              <a:t>4</a:t>
            </a:fld>
            <a:endParaRPr lang="es-ES_tradnl" smtClean="0"/>
          </a:p>
        </p:txBody>
      </p:sp>
      <p:sp>
        <p:nvSpPr>
          <p:cNvPr id="72709" name="5 Marcador de pie de página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s-ES_tradnl" smtClean="0"/>
              <a:t>Luis Goitiandia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539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539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0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630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" smtClean="0"/>
          </a:p>
        </p:txBody>
      </p:sp>
      <p:sp>
        <p:nvSpPr>
          <p:cNvPr id="226307" name="3 Marcador de fecha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u-ES" smtClean="0"/>
              <a:t>Fisika</a:t>
            </a:r>
            <a:endParaRPr lang="es-ES_tradnl" smtClean="0"/>
          </a:p>
        </p:txBody>
      </p:sp>
      <p:sp>
        <p:nvSpPr>
          <p:cNvPr id="226308" name="4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759C7EC-AA12-4757-83BC-BA435C1E4C75}" type="slidenum">
              <a:rPr lang="es-ES_tradnl" smtClean="0"/>
              <a:pPr/>
              <a:t>6</a:t>
            </a:fld>
            <a:endParaRPr lang="es-ES_tradnl" smtClean="0"/>
          </a:p>
        </p:txBody>
      </p:sp>
      <p:sp>
        <p:nvSpPr>
          <p:cNvPr id="226309" name="5 Marcador de pie de página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s-ES_tradnl" smtClean="0"/>
              <a:t>Luis Goitiandia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744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744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744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744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9163" y="746125"/>
            <a:ext cx="4960937" cy="3721100"/>
          </a:xfrm>
          <a:ln/>
        </p:spPr>
      </p:sp>
      <p:sp>
        <p:nvSpPr>
          <p:cNvPr id="218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9163" y="746125"/>
            <a:ext cx="4960937" cy="3721100"/>
          </a:xfrm>
          <a:ln/>
        </p:spPr>
      </p:sp>
      <p:sp>
        <p:nvSpPr>
          <p:cNvPr id="218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s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8 Marcador de número de diapositiva"/>
          <p:cNvSpPr>
            <a:spLocks noGrp="1"/>
          </p:cNvSpPr>
          <p:nvPr userDrawn="1"/>
        </p:nvSpPr>
        <p:spPr bwMode="auto">
          <a:xfrm>
            <a:off x="6348413" y="6492875"/>
            <a:ext cx="2795587" cy="365125"/>
          </a:xfrm>
          <a:custGeom>
            <a:avLst/>
            <a:gdLst/>
            <a:ahLst/>
            <a:cxnLst>
              <a:cxn ang="0">
                <a:pos x="r" y="vc"/>
              </a:cxn>
              <a:cxn ang="5400000">
                <a:pos x="hc" y="b"/>
              </a:cxn>
              <a:cxn ang="10800000">
                <a:pos x="l" y="vc"/>
              </a:cxn>
              <a:cxn ang="16200000">
                <a:pos x="hc" y="t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0" y="21600"/>
                </a:lnTo>
                <a:lnTo>
                  <a:pt x="21600" y="21600"/>
                </a:lnTo>
                <a:lnTo>
                  <a:pt x="21600" y="0"/>
                </a:lnTo>
                <a:close/>
              </a:path>
            </a:pathLst>
          </a:cu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 eaLnBrk="0" hangingPunct="0"/>
            <a:r>
              <a:rPr lang="eu-ES" sz="2400" dirty="0" smtClean="0">
                <a:solidFill>
                  <a:srgbClr val="000000"/>
                </a:solidFill>
                <a:latin typeface="Mistral" pitchFamily="66" charset="0"/>
              </a:rPr>
              <a:t>2017.eko </a:t>
            </a:r>
            <a:r>
              <a:rPr lang="eu-ES" sz="2400" dirty="0">
                <a:solidFill>
                  <a:srgbClr val="000000"/>
                </a:solidFill>
                <a:latin typeface="Mistral" pitchFamily="66" charset="0"/>
              </a:rPr>
              <a:t>maiatzaren </a:t>
            </a:r>
            <a:r>
              <a:rPr lang="eu-ES" sz="2400" dirty="0" smtClean="0">
                <a:solidFill>
                  <a:srgbClr val="000000"/>
                </a:solidFill>
                <a:latin typeface="Mistral" pitchFamily="66" charset="0"/>
              </a:rPr>
              <a:t>22a</a:t>
            </a:r>
            <a:endParaRPr lang="eu-ES" sz="2400" dirty="0">
              <a:solidFill>
                <a:srgbClr val="000000"/>
              </a:solidFill>
              <a:latin typeface="Mistral" pitchFamily="66" charset="0"/>
            </a:endParaRPr>
          </a:p>
        </p:txBody>
      </p:sp>
      <p:sp>
        <p:nvSpPr>
          <p:cNvPr id="3" name="9 Marcador de pie de página"/>
          <p:cNvSpPr>
            <a:spLocks noGrp="1"/>
          </p:cNvSpPr>
          <p:nvPr/>
        </p:nvSpPr>
        <p:spPr bwMode="auto">
          <a:xfrm>
            <a:off x="2617788" y="6492875"/>
            <a:ext cx="3017837" cy="365125"/>
          </a:xfrm>
          <a:custGeom>
            <a:avLst/>
            <a:gdLst/>
            <a:ahLst/>
            <a:cxnLst>
              <a:cxn ang="0">
                <a:pos x="r" y="vc"/>
              </a:cxn>
              <a:cxn ang="5400000">
                <a:pos x="hc" y="b"/>
              </a:cxn>
              <a:cxn ang="10800000">
                <a:pos x="l" y="vc"/>
              </a:cxn>
              <a:cxn ang="16200000">
                <a:pos x="hc" y="t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0" y="21600"/>
                </a:lnTo>
                <a:lnTo>
                  <a:pt x="21600" y="21600"/>
                </a:lnTo>
                <a:lnTo>
                  <a:pt x="21600" y="0"/>
                </a:lnTo>
                <a:close/>
              </a:path>
            </a:pathLst>
          </a:cu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defRPr/>
            </a:pPr>
            <a:r>
              <a:rPr lang="eu-ES" sz="2400" dirty="0">
                <a:solidFill>
                  <a:srgbClr val="000000"/>
                </a:solidFill>
                <a:latin typeface="Mistral" pitchFamily="66" charset="0"/>
                <a:cs typeface="+mn-cs"/>
              </a:rPr>
              <a:t>Fisikako azterketa  (2.zatia)</a:t>
            </a:r>
          </a:p>
        </p:txBody>
      </p:sp>
      <p:sp>
        <p:nvSpPr>
          <p:cNvPr id="4" name="9 Marcador de pie de página"/>
          <p:cNvSpPr>
            <a:spLocks noGrp="1"/>
          </p:cNvSpPr>
          <p:nvPr userDrawn="1"/>
        </p:nvSpPr>
        <p:spPr bwMode="auto">
          <a:xfrm>
            <a:off x="0" y="6492875"/>
            <a:ext cx="1905000" cy="365125"/>
          </a:xfrm>
          <a:custGeom>
            <a:avLst/>
            <a:gdLst/>
            <a:ahLst/>
            <a:cxnLst>
              <a:cxn ang="0">
                <a:pos x="r" y="vc"/>
              </a:cxn>
              <a:cxn ang="5400000">
                <a:pos x="hc" y="b"/>
              </a:cxn>
              <a:cxn ang="10800000">
                <a:pos x="l" y="vc"/>
              </a:cxn>
              <a:cxn ang="16200000">
                <a:pos x="hc" y="t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0" y="21600"/>
                </a:lnTo>
                <a:lnTo>
                  <a:pt x="21600" y="21600"/>
                </a:lnTo>
                <a:lnTo>
                  <a:pt x="21600" y="0"/>
                </a:lnTo>
                <a:close/>
              </a:path>
            </a:pathLst>
          </a:cu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defRPr/>
            </a:pPr>
            <a:r>
              <a:rPr lang="eu-ES" sz="2400" dirty="0">
                <a:solidFill>
                  <a:srgbClr val="000000"/>
                </a:solidFill>
                <a:latin typeface="Mistral" pitchFamily="66" charset="0"/>
                <a:cs typeface="+mn-cs"/>
              </a:rPr>
              <a:t>Kimikako gradua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s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8 Marcador de número de diapositiva"/>
          <p:cNvSpPr>
            <a:spLocks noGrp="1"/>
          </p:cNvSpPr>
          <p:nvPr userDrawn="1"/>
        </p:nvSpPr>
        <p:spPr bwMode="auto">
          <a:xfrm>
            <a:off x="6348413" y="6492875"/>
            <a:ext cx="2795587" cy="365125"/>
          </a:xfrm>
          <a:custGeom>
            <a:avLst/>
            <a:gdLst/>
            <a:ahLst/>
            <a:cxnLst>
              <a:cxn ang="0">
                <a:pos x="r" y="vc"/>
              </a:cxn>
              <a:cxn ang="5400000">
                <a:pos x="hc" y="b"/>
              </a:cxn>
              <a:cxn ang="10800000">
                <a:pos x="l" y="vc"/>
              </a:cxn>
              <a:cxn ang="16200000">
                <a:pos x="hc" y="t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0" y="21600"/>
                </a:lnTo>
                <a:lnTo>
                  <a:pt x="21600" y="21600"/>
                </a:lnTo>
                <a:lnTo>
                  <a:pt x="21600" y="0"/>
                </a:lnTo>
                <a:close/>
              </a:path>
            </a:pathLst>
          </a:cu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 eaLnBrk="0" hangingPunct="0"/>
            <a:r>
              <a:rPr lang="eu-ES" sz="2400" dirty="0" smtClean="0">
                <a:solidFill>
                  <a:srgbClr val="000000"/>
                </a:solidFill>
                <a:latin typeface="Mistral" pitchFamily="66" charset="0"/>
              </a:rPr>
              <a:t>2017.eko </a:t>
            </a:r>
            <a:r>
              <a:rPr lang="eu-ES" sz="2400" dirty="0">
                <a:solidFill>
                  <a:srgbClr val="000000"/>
                </a:solidFill>
                <a:latin typeface="Mistral" pitchFamily="66" charset="0"/>
              </a:rPr>
              <a:t>maiatzaren </a:t>
            </a:r>
            <a:r>
              <a:rPr lang="eu-ES" sz="2400" dirty="0" smtClean="0">
                <a:solidFill>
                  <a:srgbClr val="000000"/>
                </a:solidFill>
                <a:latin typeface="Mistral" pitchFamily="66" charset="0"/>
              </a:rPr>
              <a:t>22a</a:t>
            </a:r>
            <a:endParaRPr lang="eu-ES" sz="2400" dirty="0">
              <a:solidFill>
                <a:srgbClr val="000000"/>
              </a:solidFill>
              <a:latin typeface="Mistral" pitchFamily="66" charset="0"/>
            </a:endParaRPr>
          </a:p>
        </p:txBody>
      </p:sp>
      <p:sp>
        <p:nvSpPr>
          <p:cNvPr id="3" name="9 Marcador de pie de página"/>
          <p:cNvSpPr>
            <a:spLocks noGrp="1"/>
          </p:cNvSpPr>
          <p:nvPr/>
        </p:nvSpPr>
        <p:spPr bwMode="auto">
          <a:xfrm>
            <a:off x="2617788" y="6492875"/>
            <a:ext cx="3017837" cy="365125"/>
          </a:xfrm>
          <a:custGeom>
            <a:avLst/>
            <a:gdLst/>
            <a:ahLst/>
            <a:cxnLst>
              <a:cxn ang="0">
                <a:pos x="r" y="vc"/>
              </a:cxn>
              <a:cxn ang="5400000">
                <a:pos x="hc" y="b"/>
              </a:cxn>
              <a:cxn ang="10800000">
                <a:pos x="l" y="vc"/>
              </a:cxn>
              <a:cxn ang="16200000">
                <a:pos x="hc" y="t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0" y="21600"/>
                </a:lnTo>
                <a:lnTo>
                  <a:pt x="21600" y="21600"/>
                </a:lnTo>
                <a:lnTo>
                  <a:pt x="21600" y="0"/>
                </a:lnTo>
                <a:close/>
              </a:path>
            </a:pathLst>
          </a:cu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defRPr/>
            </a:pPr>
            <a:r>
              <a:rPr lang="eu-ES" sz="2400" dirty="0">
                <a:solidFill>
                  <a:srgbClr val="000000"/>
                </a:solidFill>
                <a:latin typeface="Mistral" pitchFamily="66" charset="0"/>
              </a:rPr>
              <a:t>Fisikako azterketa  (2.zatia)</a:t>
            </a:r>
          </a:p>
        </p:txBody>
      </p:sp>
      <p:sp>
        <p:nvSpPr>
          <p:cNvPr id="4" name="9 Marcador de pie de página"/>
          <p:cNvSpPr>
            <a:spLocks noGrp="1"/>
          </p:cNvSpPr>
          <p:nvPr userDrawn="1"/>
        </p:nvSpPr>
        <p:spPr bwMode="auto">
          <a:xfrm>
            <a:off x="0" y="6492875"/>
            <a:ext cx="1905000" cy="365125"/>
          </a:xfrm>
          <a:custGeom>
            <a:avLst/>
            <a:gdLst/>
            <a:ahLst/>
            <a:cxnLst>
              <a:cxn ang="0">
                <a:pos x="r" y="vc"/>
              </a:cxn>
              <a:cxn ang="5400000">
                <a:pos x="hc" y="b"/>
              </a:cxn>
              <a:cxn ang="10800000">
                <a:pos x="l" y="vc"/>
              </a:cxn>
              <a:cxn ang="16200000">
                <a:pos x="hc" y="t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0" y="21600"/>
                </a:lnTo>
                <a:lnTo>
                  <a:pt x="21600" y="21600"/>
                </a:lnTo>
                <a:lnTo>
                  <a:pt x="21600" y="0"/>
                </a:lnTo>
                <a:close/>
              </a:path>
            </a:pathLst>
          </a:cu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defRPr/>
            </a:pPr>
            <a:r>
              <a:rPr lang="eu-ES" sz="2400" dirty="0">
                <a:solidFill>
                  <a:srgbClr val="000000"/>
                </a:solidFill>
                <a:latin typeface="Mistral" pitchFamily="66" charset="0"/>
              </a:rPr>
              <a:t>Kimikako gradua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s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8 Marcador de número de diapositiva"/>
          <p:cNvSpPr>
            <a:spLocks noGrp="1"/>
          </p:cNvSpPr>
          <p:nvPr userDrawn="1"/>
        </p:nvSpPr>
        <p:spPr bwMode="auto">
          <a:xfrm>
            <a:off x="6348413" y="6492875"/>
            <a:ext cx="2795587" cy="365125"/>
          </a:xfrm>
          <a:custGeom>
            <a:avLst/>
            <a:gdLst/>
            <a:ahLst/>
            <a:cxnLst>
              <a:cxn ang="0">
                <a:pos x="r" y="vc"/>
              </a:cxn>
              <a:cxn ang="5400000">
                <a:pos x="hc" y="b"/>
              </a:cxn>
              <a:cxn ang="10800000">
                <a:pos x="l" y="vc"/>
              </a:cxn>
              <a:cxn ang="16200000">
                <a:pos x="hc" y="t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0" y="21600"/>
                </a:lnTo>
                <a:lnTo>
                  <a:pt x="21600" y="21600"/>
                </a:lnTo>
                <a:lnTo>
                  <a:pt x="21600" y="0"/>
                </a:lnTo>
                <a:close/>
              </a:path>
            </a:pathLst>
          </a:cu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 eaLnBrk="0" hangingPunct="0"/>
            <a:r>
              <a:rPr lang="eu-ES" sz="2400" dirty="0" smtClean="0">
                <a:solidFill>
                  <a:srgbClr val="000000"/>
                </a:solidFill>
                <a:latin typeface="Mistral" pitchFamily="66" charset="0"/>
              </a:rPr>
              <a:t>2017.eko </a:t>
            </a:r>
            <a:r>
              <a:rPr lang="eu-ES" sz="2400" dirty="0">
                <a:solidFill>
                  <a:srgbClr val="000000"/>
                </a:solidFill>
                <a:latin typeface="Mistral" pitchFamily="66" charset="0"/>
              </a:rPr>
              <a:t>maiatzaren </a:t>
            </a:r>
            <a:r>
              <a:rPr lang="eu-ES" sz="2400" dirty="0" smtClean="0">
                <a:solidFill>
                  <a:srgbClr val="000000"/>
                </a:solidFill>
                <a:latin typeface="Mistral" pitchFamily="66" charset="0"/>
              </a:rPr>
              <a:t>22a</a:t>
            </a:r>
            <a:endParaRPr lang="eu-ES" sz="2400" dirty="0">
              <a:solidFill>
                <a:srgbClr val="000000"/>
              </a:solidFill>
              <a:latin typeface="Mistral" pitchFamily="66" charset="0"/>
            </a:endParaRPr>
          </a:p>
        </p:txBody>
      </p:sp>
      <p:sp>
        <p:nvSpPr>
          <p:cNvPr id="3" name="9 Marcador de pie de página"/>
          <p:cNvSpPr>
            <a:spLocks noGrp="1"/>
          </p:cNvSpPr>
          <p:nvPr/>
        </p:nvSpPr>
        <p:spPr bwMode="auto">
          <a:xfrm>
            <a:off x="2617788" y="6492875"/>
            <a:ext cx="3017837" cy="365125"/>
          </a:xfrm>
          <a:custGeom>
            <a:avLst/>
            <a:gdLst/>
            <a:ahLst/>
            <a:cxnLst>
              <a:cxn ang="0">
                <a:pos x="r" y="vc"/>
              </a:cxn>
              <a:cxn ang="5400000">
                <a:pos x="hc" y="b"/>
              </a:cxn>
              <a:cxn ang="10800000">
                <a:pos x="l" y="vc"/>
              </a:cxn>
              <a:cxn ang="16200000">
                <a:pos x="hc" y="t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0" y="21600"/>
                </a:lnTo>
                <a:lnTo>
                  <a:pt x="21600" y="21600"/>
                </a:lnTo>
                <a:lnTo>
                  <a:pt x="21600" y="0"/>
                </a:lnTo>
                <a:close/>
              </a:path>
            </a:pathLst>
          </a:cu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defRPr/>
            </a:pPr>
            <a:r>
              <a:rPr lang="eu-ES" sz="2400" dirty="0">
                <a:solidFill>
                  <a:srgbClr val="000000"/>
                </a:solidFill>
                <a:latin typeface="Mistral" pitchFamily="66" charset="0"/>
              </a:rPr>
              <a:t>Fisikako azterketa  (2.zatia)</a:t>
            </a:r>
          </a:p>
        </p:txBody>
      </p:sp>
      <p:sp>
        <p:nvSpPr>
          <p:cNvPr id="4" name="9 Marcador de pie de página"/>
          <p:cNvSpPr>
            <a:spLocks noGrp="1"/>
          </p:cNvSpPr>
          <p:nvPr userDrawn="1"/>
        </p:nvSpPr>
        <p:spPr bwMode="auto">
          <a:xfrm>
            <a:off x="0" y="6492875"/>
            <a:ext cx="1905000" cy="365125"/>
          </a:xfrm>
          <a:custGeom>
            <a:avLst/>
            <a:gdLst/>
            <a:ahLst/>
            <a:cxnLst>
              <a:cxn ang="0">
                <a:pos x="r" y="vc"/>
              </a:cxn>
              <a:cxn ang="5400000">
                <a:pos x="hc" y="b"/>
              </a:cxn>
              <a:cxn ang="10800000">
                <a:pos x="l" y="vc"/>
              </a:cxn>
              <a:cxn ang="16200000">
                <a:pos x="hc" y="t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0" y="21600"/>
                </a:lnTo>
                <a:lnTo>
                  <a:pt x="21600" y="21600"/>
                </a:lnTo>
                <a:lnTo>
                  <a:pt x="21600" y="0"/>
                </a:lnTo>
                <a:close/>
              </a:path>
            </a:pathLst>
          </a:cu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defRPr/>
            </a:pPr>
            <a:r>
              <a:rPr lang="eu-ES" sz="2400" dirty="0">
                <a:solidFill>
                  <a:srgbClr val="000000"/>
                </a:solidFill>
                <a:latin typeface="Mistral" pitchFamily="66" charset="0"/>
              </a:rPr>
              <a:t>Kimikako gradua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ehu.eus/wposta/imp/view.php?actionID=view_attach&amp;id=9&amp;uid=44050&amp;mailbox=SU5CT1g&amp;uniq=1463054026800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wmf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3.wmf"/><Relationship Id="rId13" Type="http://schemas.openxmlformats.org/officeDocument/2006/relationships/oleObject" Target="../embeddings/oleObject46.bin"/><Relationship Id="rId18" Type="http://schemas.openxmlformats.org/officeDocument/2006/relationships/image" Target="../media/image48.wmf"/><Relationship Id="rId26" Type="http://schemas.openxmlformats.org/officeDocument/2006/relationships/image" Target="../media/image52.wmf"/><Relationship Id="rId3" Type="http://schemas.openxmlformats.org/officeDocument/2006/relationships/oleObject" Target="../embeddings/oleObject41.bin"/><Relationship Id="rId21" Type="http://schemas.openxmlformats.org/officeDocument/2006/relationships/oleObject" Target="../embeddings/oleObject50.bin"/><Relationship Id="rId7" Type="http://schemas.openxmlformats.org/officeDocument/2006/relationships/oleObject" Target="../embeddings/oleObject43.bin"/><Relationship Id="rId12" Type="http://schemas.openxmlformats.org/officeDocument/2006/relationships/image" Target="../media/image45.wmf"/><Relationship Id="rId17" Type="http://schemas.openxmlformats.org/officeDocument/2006/relationships/oleObject" Target="../embeddings/oleObject48.bin"/><Relationship Id="rId25" Type="http://schemas.openxmlformats.org/officeDocument/2006/relationships/oleObject" Target="../embeddings/oleObject52.bin"/><Relationship Id="rId2" Type="http://schemas.openxmlformats.org/officeDocument/2006/relationships/slideLayout" Target="../slideLayouts/slideLayout1.xml"/><Relationship Id="rId16" Type="http://schemas.openxmlformats.org/officeDocument/2006/relationships/image" Target="../media/image47.wmf"/><Relationship Id="rId20" Type="http://schemas.openxmlformats.org/officeDocument/2006/relationships/image" Target="../media/image49.wmf"/><Relationship Id="rId29" Type="http://schemas.openxmlformats.org/officeDocument/2006/relationships/oleObject" Target="../embeddings/oleObject54.bin"/><Relationship Id="rId1" Type="http://schemas.openxmlformats.org/officeDocument/2006/relationships/vmlDrawing" Target="../drawings/vmlDrawing5.vml"/><Relationship Id="rId6" Type="http://schemas.openxmlformats.org/officeDocument/2006/relationships/image" Target="../media/image42.wmf"/><Relationship Id="rId11" Type="http://schemas.openxmlformats.org/officeDocument/2006/relationships/oleObject" Target="../embeddings/oleObject45.bin"/><Relationship Id="rId24" Type="http://schemas.openxmlformats.org/officeDocument/2006/relationships/image" Target="../media/image51.wmf"/><Relationship Id="rId5" Type="http://schemas.openxmlformats.org/officeDocument/2006/relationships/oleObject" Target="../embeddings/oleObject42.bin"/><Relationship Id="rId15" Type="http://schemas.openxmlformats.org/officeDocument/2006/relationships/oleObject" Target="../embeddings/oleObject47.bin"/><Relationship Id="rId23" Type="http://schemas.openxmlformats.org/officeDocument/2006/relationships/oleObject" Target="../embeddings/oleObject51.bin"/><Relationship Id="rId28" Type="http://schemas.openxmlformats.org/officeDocument/2006/relationships/image" Target="../media/image53.wmf"/><Relationship Id="rId10" Type="http://schemas.openxmlformats.org/officeDocument/2006/relationships/image" Target="../media/image44.wmf"/><Relationship Id="rId19" Type="http://schemas.openxmlformats.org/officeDocument/2006/relationships/oleObject" Target="../embeddings/oleObject49.bin"/><Relationship Id="rId4" Type="http://schemas.openxmlformats.org/officeDocument/2006/relationships/image" Target="../media/image41.wmf"/><Relationship Id="rId9" Type="http://schemas.openxmlformats.org/officeDocument/2006/relationships/oleObject" Target="../embeddings/oleObject44.bin"/><Relationship Id="rId14" Type="http://schemas.openxmlformats.org/officeDocument/2006/relationships/image" Target="../media/image46.wmf"/><Relationship Id="rId22" Type="http://schemas.openxmlformats.org/officeDocument/2006/relationships/image" Target="../media/image50.wmf"/><Relationship Id="rId27" Type="http://schemas.openxmlformats.org/officeDocument/2006/relationships/oleObject" Target="../embeddings/oleObject53.bin"/><Relationship Id="rId30" Type="http://schemas.openxmlformats.org/officeDocument/2006/relationships/image" Target="../media/image54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7.wmf"/><Relationship Id="rId3" Type="http://schemas.openxmlformats.org/officeDocument/2006/relationships/oleObject" Target="../embeddings/oleObject55.bin"/><Relationship Id="rId7" Type="http://schemas.openxmlformats.org/officeDocument/2006/relationships/oleObject" Target="../embeddings/oleObject57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56.wmf"/><Relationship Id="rId5" Type="http://schemas.openxmlformats.org/officeDocument/2006/relationships/oleObject" Target="../embeddings/oleObject56.bin"/><Relationship Id="rId10" Type="http://schemas.openxmlformats.org/officeDocument/2006/relationships/image" Target="../media/image58.wmf"/><Relationship Id="rId4" Type="http://schemas.openxmlformats.org/officeDocument/2006/relationships/image" Target="../media/image55.wmf"/><Relationship Id="rId9" Type="http://schemas.openxmlformats.org/officeDocument/2006/relationships/oleObject" Target="../embeddings/oleObject58.bin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1.bin"/><Relationship Id="rId13" Type="http://schemas.openxmlformats.org/officeDocument/2006/relationships/image" Target="../media/image63.wmf"/><Relationship Id="rId18" Type="http://schemas.openxmlformats.org/officeDocument/2006/relationships/oleObject" Target="../embeddings/oleObject66.bin"/><Relationship Id="rId26" Type="http://schemas.openxmlformats.org/officeDocument/2006/relationships/oleObject" Target="../embeddings/oleObject70.bin"/><Relationship Id="rId39" Type="http://schemas.openxmlformats.org/officeDocument/2006/relationships/image" Target="../media/image75.wmf"/><Relationship Id="rId3" Type="http://schemas.openxmlformats.org/officeDocument/2006/relationships/notesSlide" Target="../notesSlides/notesSlide9.xml"/><Relationship Id="rId21" Type="http://schemas.openxmlformats.org/officeDocument/2006/relationships/image" Target="../media/image67.wmf"/><Relationship Id="rId34" Type="http://schemas.openxmlformats.org/officeDocument/2006/relationships/oleObject" Target="../embeddings/oleObject75.bin"/><Relationship Id="rId7" Type="http://schemas.openxmlformats.org/officeDocument/2006/relationships/image" Target="../media/image60.wmf"/><Relationship Id="rId12" Type="http://schemas.openxmlformats.org/officeDocument/2006/relationships/oleObject" Target="../embeddings/oleObject63.bin"/><Relationship Id="rId17" Type="http://schemas.openxmlformats.org/officeDocument/2006/relationships/image" Target="../media/image65.wmf"/><Relationship Id="rId25" Type="http://schemas.openxmlformats.org/officeDocument/2006/relationships/image" Target="../media/image69.wmf"/><Relationship Id="rId33" Type="http://schemas.openxmlformats.org/officeDocument/2006/relationships/image" Target="../media/image72.wmf"/><Relationship Id="rId38" Type="http://schemas.openxmlformats.org/officeDocument/2006/relationships/oleObject" Target="../embeddings/oleObject77.bin"/><Relationship Id="rId2" Type="http://schemas.openxmlformats.org/officeDocument/2006/relationships/slideLayout" Target="../slideLayouts/slideLayout1.xml"/><Relationship Id="rId16" Type="http://schemas.openxmlformats.org/officeDocument/2006/relationships/oleObject" Target="../embeddings/oleObject65.bin"/><Relationship Id="rId20" Type="http://schemas.openxmlformats.org/officeDocument/2006/relationships/oleObject" Target="../embeddings/oleObject67.bin"/><Relationship Id="rId29" Type="http://schemas.openxmlformats.org/officeDocument/2006/relationships/image" Target="../media/image70.wmf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60.bin"/><Relationship Id="rId11" Type="http://schemas.openxmlformats.org/officeDocument/2006/relationships/image" Target="../media/image62.wmf"/><Relationship Id="rId24" Type="http://schemas.openxmlformats.org/officeDocument/2006/relationships/oleObject" Target="../embeddings/oleObject69.bin"/><Relationship Id="rId32" Type="http://schemas.openxmlformats.org/officeDocument/2006/relationships/oleObject" Target="../embeddings/oleObject74.bin"/><Relationship Id="rId37" Type="http://schemas.openxmlformats.org/officeDocument/2006/relationships/image" Target="../media/image74.wmf"/><Relationship Id="rId5" Type="http://schemas.openxmlformats.org/officeDocument/2006/relationships/image" Target="../media/image59.wmf"/><Relationship Id="rId15" Type="http://schemas.openxmlformats.org/officeDocument/2006/relationships/image" Target="../media/image64.wmf"/><Relationship Id="rId23" Type="http://schemas.openxmlformats.org/officeDocument/2006/relationships/image" Target="../media/image68.wmf"/><Relationship Id="rId28" Type="http://schemas.openxmlformats.org/officeDocument/2006/relationships/oleObject" Target="../embeddings/oleObject72.bin"/><Relationship Id="rId36" Type="http://schemas.openxmlformats.org/officeDocument/2006/relationships/oleObject" Target="../embeddings/oleObject76.bin"/><Relationship Id="rId10" Type="http://schemas.openxmlformats.org/officeDocument/2006/relationships/oleObject" Target="../embeddings/oleObject62.bin"/><Relationship Id="rId19" Type="http://schemas.openxmlformats.org/officeDocument/2006/relationships/image" Target="../media/image66.wmf"/><Relationship Id="rId31" Type="http://schemas.openxmlformats.org/officeDocument/2006/relationships/image" Target="../media/image71.wmf"/><Relationship Id="rId4" Type="http://schemas.openxmlformats.org/officeDocument/2006/relationships/oleObject" Target="../embeddings/oleObject59.bin"/><Relationship Id="rId9" Type="http://schemas.openxmlformats.org/officeDocument/2006/relationships/image" Target="../media/image61.wmf"/><Relationship Id="rId14" Type="http://schemas.openxmlformats.org/officeDocument/2006/relationships/oleObject" Target="../embeddings/oleObject64.bin"/><Relationship Id="rId22" Type="http://schemas.openxmlformats.org/officeDocument/2006/relationships/oleObject" Target="../embeddings/oleObject68.bin"/><Relationship Id="rId27" Type="http://schemas.openxmlformats.org/officeDocument/2006/relationships/oleObject" Target="../embeddings/oleObject71.bin"/><Relationship Id="rId30" Type="http://schemas.openxmlformats.org/officeDocument/2006/relationships/oleObject" Target="../embeddings/oleObject73.bin"/><Relationship Id="rId35" Type="http://schemas.openxmlformats.org/officeDocument/2006/relationships/image" Target="../media/image73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0.bin"/><Relationship Id="rId13" Type="http://schemas.openxmlformats.org/officeDocument/2006/relationships/image" Target="../media/image63.wmf"/><Relationship Id="rId18" Type="http://schemas.openxmlformats.org/officeDocument/2006/relationships/oleObject" Target="../embeddings/oleObject85.bin"/><Relationship Id="rId26" Type="http://schemas.openxmlformats.org/officeDocument/2006/relationships/oleObject" Target="../embeddings/oleObject89.bin"/><Relationship Id="rId3" Type="http://schemas.openxmlformats.org/officeDocument/2006/relationships/notesSlide" Target="../notesSlides/notesSlide10.xml"/><Relationship Id="rId21" Type="http://schemas.openxmlformats.org/officeDocument/2006/relationships/image" Target="../media/image67.wmf"/><Relationship Id="rId34" Type="http://schemas.openxmlformats.org/officeDocument/2006/relationships/oleObject" Target="../embeddings/oleObject94.bin"/><Relationship Id="rId7" Type="http://schemas.openxmlformats.org/officeDocument/2006/relationships/image" Target="../media/image60.wmf"/><Relationship Id="rId12" Type="http://schemas.openxmlformats.org/officeDocument/2006/relationships/oleObject" Target="../embeddings/oleObject82.bin"/><Relationship Id="rId17" Type="http://schemas.openxmlformats.org/officeDocument/2006/relationships/image" Target="../media/image65.wmf"/><Relationship Id="rId25" Type="http://schemas.openxmlformats.org/officeDocument/2006/relationships/image" Target="../media/image69.wmf"/><Relationship Id="rId33" Type="http://schemas.openxmlformats.org/officeDocument/2006/relationships/image" Target="../media/image79.wmf"/><Relationship Id="rId2" Type="http://schemas.openxmlformats.org/officeDocument/2006/relationships/slideLayout" Target="../slideLayouts/slideLayout1.xml"/><Relationship Id="rId16" Type="http://schemas.openxmlformats.org/officeDocument/2006/relationships/oleObject" Target="../embeddings/oleObject84.bin"/><Relationship Id="rId20" Type="http://schemas.openxmlformats.org/officeDocument/2006/relationships/oleObject" Target="../embeddings/oleObject86.bin"/><Relationship Id="rId29" Type="http://schemas.openxmlformats.org/officeDocument/2006/relationships/image" Target="../media/image77.wmf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79.bin"/><Relationship Id="rId11" Type="http://schemas.openxmlformats.org/officeDocument/2006/relationships/image" Target="../media/image62.wmf"/><Relationship Id="rId24" Type="http://schemas.openxmlformats.org/officeDocument/2006/relationships/oleObject" Target="../embeddings/oleObject88.bin"/><Relationship Id="rId32" Type="http://schemas.openxmlformats.org/officeDocument/2006/relationships/oleObject" Target="../embeddings/oleObject93.bin"/><Relationship Id="rId37" Type="http://schemas.openxmlformats.org/officeDocument/2006/relationships/image" Target="../media/image81.wmf"/><Relationship Id="rId5" Type="http://schemas.openxmlformats.org/officeDocument/2006/relationships/image" Target="../media/image59.wmf"/><Relationship Id="rId15" Type="http://schemas.openxmlformats.org/officeDocument/2006/relationships/image" Target="../media/image64.wmf"/><Relationship Id="rId23" Type="http://schemas.openxmlformats.org/officeDocument/2006/relationships/image" Target="../media/image76.wmf"/><Relationship Id="rId28" Type="http://schemas.openxmlformats.org/officeDocument/2006/relationships/oleObject" Target="../embeddings/oleObject91.bin"/><Relationship Id="rId36" Type="http://schemas.openxmlformats.org/officeDocument/2006/relationships/oleObject" Target="../embeddings/oleObject95.bin"/><Relationship Id="rId10" Type="http://schemas.openxmlformats.org/officeDocument/2006/relationships/oleObject" Target="../embeddings/oleObject81.bin"/><Relationship Id="rId19" Type="http://schemas.openxmlformats.org/officeDocument/2006/relationships/image" Target="../media/image66.wmf"/><Relationship Id="rId31" Type="http://schemas.openxmlformats.org/officeDocument/2006/relationships/image" Target="../media/image78.wmf"/><Relationship Id="rId4" Type="http://schemas.openxmlformats.org/officeDocument/2006/relationships/oleObject" Target="../embeddings/oleObject78.bin"/><Relationship Id="rId9" Type="http://schemas.openxmlformats.org/officeDocument/2006/relationships/image" Target="../media/image61.wmf"/><Relationship Id="rId14" Type="http://schemas.openxmlformats.org/officeDocument/2006/relationships/oleObject" Target="../embeddings/oleObject83.bin"/><Relationship Id="rId22" Type="http://schemas.openxmlformats.org/officeDocument/2006/relationships/oleObject" Target="../embeddings/oleObject87.bin"/><Relationship Id="rId27" Type="http://schemas.openxmlformats.org/officeDocument/2006/relationships/oleObject" Target="../embeddings/oleObject90.bin"/><Relationship Id="rId30" Type="http://schemas.openxmlformats.org/officeDocument/2006/relationships/oleObject" Target="../embeddings/oleObject92.bin"/><Relationship Id="rId35" Type="http://schemas.openxmlformats.org/officeDocument/2006/relationships/image" Target="../media/image80.w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8.bin"/><Relationship Id="rId13" Type="http://schemas.openxmlformats.org/officeDocument/2006/relationships/image" Target="../media/image63.wmf"/><Relationship Id="rId18" Type="http://schemas.openxmlformats.org/officeDocument/2006/relationships/oleObject" Target="../embeddings/oleObject103.bin"/><Relationship Id="rId26" Type="http://schemas.openxmlformats.org/officeDocument/2006/relationships/oleObject" Target="../embeddings/oleObject107.bin"/><Relationship Id="rId3" Type="http://schemas.openxmlformats.org/officeDocument/2006/relationships/notesSlide" Target="../notesSlides/notesSlide11.xml"/><Relationship Id="rId21" Type="http://schemas.openxmlformats.org/officeDocument/2006/relationships/image" Target="../media/image67.wmf"/><Relationship Id="rId7" Type="http://schemas.openxmlformats.org/officeDocument/2006/relationships/image" Target="../media/image60.wmf"/><Relationship Id="rId12" Type="http://schemas.openxmlformats.org/officeDocument/2006/relationships/oleObject" Target="../embeddings/oleObject100.bin"/><Relationship Id="rId17" Type="http://schemas.openxmlformats.org/officeDocument/2006/relationships/image" Target="../media/image65.wmf"/><Relationship Id="rId25" Type="http://schemas.openxmlformats.org/officeDocument/2006/relationships/image" Target="../media/image69.wmf"/><Relationship Id="rId2" Type="http://schemas.openxmlformats.org/officeDocument/2006/relationships/slideLayout" Target="../slideLayouts/slideLayout1.xml"/><Relationship Id="rId16" Type="http://schemas.openxmlformats.org/officeDocument/2006/relationships/oleObject" Target="../embeddings/oleObject102.bin"/><Relationship Id="rId20" Type="http://schemas.openxmlformats.org/officeDocument/2006/relationships/oleObject" Target="../embeddings/oleObject104.bin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97.bin"/><Relationship Id="rId11" Type="http://schemas.openxmlformats.org/officeDocument/2006/relationships/image" Target="../media/image62.wmf"/><Relationship Id="rId24" Type="http://schemas.openxmlformats.org/officeDocument/2006/relationships/oleObject" Target="../embeddings/oleObject106.bin"/><Relationship Id="rId5" Type="http://schemas.openxmlformats.org/officeDocument/2006/relationships/image" Target="../media/image59.wmf"/><Relationship Id="rId15" Type="http://schemas.openxmlformats.org/officeDocument/2006/relationships/image" Target="../media/image64.wmf"/><Relationship Id="rId23" Type="http://schemas.openxmlformats.org/officeDocument/2006/relationships/image" Target="../media/image82.wmf"/><Relationship Id="rId10" Type="http://schemas.openxmlformats.org/officeDocument/2006/relationships/oleObject" Target="../embeddings/oleObject99.bin"/><Relationship Id="rId19" Type="http://schemas.openxmlformats.org/officeDocument/2006/relationships/image" Target="../media/image66.wmf"/><Relationship Id="rId4" Type="http://schemas.openxmlformats.org/officeDocument/2006/relationships/oleObject" Target="../embeddings/oleObject96.bin"/><Relationship Id="rId9" Type="http://schemas.openxmlformats.org/officeDocument/2006/relationships/image" Target="../media/image61.wmf"/><Relationship Id="rId14" Type="http://schemas.openxmlformats.org/officeDocument/2006/relationships/oleObject" Target="../embeddings/oleObject101.bin"/><Relationship Id="rId22" Type="http://schemas.openxmlformats.org/officeDocument/2006/relationships/oleObject" Target="../embeddings/oleObject105.bin"/><Relationship Id="rId27" Type="http://schemas.openxmlformats.org/officeDocument/2006/relationships/oleObject" Target="../embeddings/oleObject108.bin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1.bin"/><Relationship Id="rId13" Type="http://schemas.openxmlformats.org/officeDocument/2006/relationships/image" Target="../media/image87.wmf"/><Relationship Id="rId3" Type="http://schemas.openxmlformats.org/officeDocument/2006/relationships/notesSlide" Target="../notesSlides/notesSlide14.xml"/><Relationship Id="rId7" Type="http://schemas.openxmlformats.org/officeDocument/2006/relationships/image" Target="../media/image84.wmf"/><Relationship Id="rId12" Type="http://schemas.openxmlformats.org/officeDocument/2006/relationships/oleObject" Target="../embeddings/oleObject113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110.bin"/><Relationship Id="rId11" Type="http://schemas.openxmlformats.org/officeDocument/2006/relationships/image" Target="../media/image86.wmf"/><Relationship Id="rId5" Type="http://schemas.openxmlformats.org/officeDocument/2006/relationships/image" Target="../media/image83.wmf"/><Relationship Id="rId10" Type="http://schemas.openxmlformats.org/officeDocument/2006/relationships/oleObject" Target="../embeddings/oleObject112.bin"/><Relationship Id="rId4" Type="http://schemas.openxmlformats.org/officeDocument/2006/relationships/oleObject" Target="../embeddings/oleObject109.bin"/><Relationship Id="rId9" Type="http://schemas.openxmlformats.org/officeDocument/2006/relationships/image" Target="../media/image85.wmf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6.bin"/><Relationship Id="rId13" Type="http://schemas.openxmlformats.org/officeDocument/2006/relationships/image" Target="../media/image86.wmf"/><Relationship Id="rId3" Type="http://schemas.openxmlformats.org/officeDocument/2006/relationships/notesSlide" Target="../notesSlides/notesSlide15.xml"/><Relationship Id="rId7" Type="http://schemas.openxmlformats.org/officeDocument/2006/relationships/image" Target="../media/image88.wmf"/><Relationship Id="rId12" Type="http://schemas.openxmlformats.org/officeDocument/2006/relationships/oleObject" Target="../embeddings/oleObject118.bin"/><Relationship Id="rId17" Type="http://schemas.openxmlformats.org/officeDocument/2006/relationships/image" Target="../media/image91.wmf"/><Relationship Id="rId2" Type="http://schemas.openxmlformats.org/officeDocument/2006/relationships/slideLayout" Target="../slideLayouts/slideLayout1.xml"/><Relationship Id="rId16" Type="http://schemas.openxmlformats.org/officeDocument/2006/relationships/oleObject" Target="../embeddings/oleObject120.bin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115.bin"/><Relationship Id="rId11" Type="http://schemas.openxmlformats.org/officeDocument/2006/relationships/image" Target="../media/image90.wmf"/><Relationship Id="rId5" Type="http://schemas.openxmlformats.org/officeDocument/2006/relationships/image" Target="../media/image84.wmf"/><Relationship Id="rId15" Type="http://schemas.openxmlformats.org/officeDocument/2006/relationships/image" Target="../media/image87.wmf"/><Relationship Id="rId10" Type="http://schemas.openxmlformats.org/officeDocument/2006/relationships/oleObject" Target="../embeddings/oleObject117.bin"/><Relationship Id="rId4" Type="http://schemas.openxmlformats.org/officeDocument/2006/relationships/oleObject" Target="../embeddings/oleObject114.bin"/><Relationship Id="rId9" Type="http://schemas.openxmlformats.org/officeDocument/2006/relationships/image" Target="../media/image89.wmf"/><Relationship Id="rId14" Type="http://schemas.openxmlformats.org/officeDocument/2006/relationships/oleObject" Target="../embeddings/oleObject119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3.bin"/><Relationship Id="rId13" Type="http://schemas.openxmlformats.org/officeDocument/2006/relationships/oleObject" Target="../embeddings/oleObject126.bin"/><Relationship Id="rId18" Type="http://schemas.openxmlformats.org/officeDocument/2006/relationships/image" Target="../media/image98.wmf"/><Relationship Id="rId3" Type="http://schemas.openxmlformats.org/officeDocument/2006/relationships/notesSlide" Target="../notesSlides/notesSlide16.xml"/><Relationship Id="rId7" Type="http://schemas.openxmlformats.org/officeDocument/2006/relationships/image" Target="../media/image93.wmf"/><Relationship Id="rId12" Type="http://schemas.openxmlformats.org/officeDocument/2006/relationships/image" Target="../media/image95.wmf"/><Relationship Id="rId17" Type="http://schemas.openxmlformats.org/officeDocument/2006/relationships/oleObject" Target="../embeddings/oleObject128.bin"/><Relationship Id="rId2" Type="http://schemas.openxmlformats.org/officeDocument/2006/relationships/slideLayout" Target="../slideLayouts/slideLayout1.xml"/><Relationship Id="rId16" Type="http://schemas.openxmlformats.org/officeDocument/2006/relationships/image" Target="../media/image97.wmf"/><Relationship Id="rId20" Type="http://schemas.openxmlformats.org/officeDocument/2006/relationships/image" Target="../media/image99.wmf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122.bin"/><Relationship Id="rId11" Type="http://schemas.openxmlformats.org/officeDocument/2006/relationships/oleObject" Target="../embeddings/oleObject125.bin"/><Relationship Id="rId5" Type="http://schemas.openxmlformats.org/officeDocument/2006/relationships/image" Target="../media/image92.wmf"/><Relationship Id="rId15" Type="http://schemas.openxmlformats.org/officeDocument/2006/relationships/oleObject" Target="../embeddings/oleObject127.bin"/><Relationship Id="rId10" Type="http://schemas.openxmlformats.org/officeDocument/2006/relationships/image" Target="../media/image94.wmf"/><Relationship Id="rId19" Type="http://schemas.openxmlformats.org/officeDocument/2006/relationships/oleObject" Target="../embeddings/oleObject129.bin"/><Relationship Id="rId4" Type="http://schemas.openxmlformats.org/officeDocument/2006/relationships/oleObject" Target="../embeddings/oleObject121.bin"/><Relationship Id="rId9" Type="http://schemas.openxmlformats.org/officeDocument/2006/relationships/oleObject" Target="../embeddings/oleObject124.bin"/><Relationship Id="rId14" Type="http://schemas.openxmlformats.org/officeDocument/2006/relationships/image" Target="../media/image96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7.wmf"/><Relationship Id="rId18" Type="http://schemas.openxmlformats.org/officeDocument/2006/relationships/oleObject" Target="../embeddings/oleObject8.bin"/><Relationship Id="rId26" Type="http://schemas.openxmlformats.org/officeDocument/2006/relationships/oleObject" Target="../embeddings/oleObject12.bin"/><Relationship Id="rId3" Type="http://schemas.openxmlformats.org/officeDocument/2006/relationships/notesSlide" Target="../notesSlides/notesSlide2.xml"/><Relationship Id="rId21" Type="http://schemas.openxmlformats.org/officeDocument/2006/relationships/image" Target="../media/image11.wmf"/><Relationship Id="rId7" Type="http://schemas.openxmlformats.org/officeDocument/2006/relationships/image" Target="../media/image4.wmf"/><Relationship Id="rId12" Type="http://schemas.openxmlformats.org/officeDocument/2006/relationships/oleObject" Target="../embeddings/oleObject5.bin"/><Relationship Id="rId17" Type="http://schemas.openxmlformats.org/officeDocument/2006/relationships/image" Target="../media/image9.wmf"/><Relationship Id="rId25" Type="http://schemas.openxmlformats.org/officeDocument/2006/relationships/image" Target="../media/image13.wmf"/><Relationship Id="rId2" Type="http://schemas.openxmlformats.org/officeDocument/2006/relationships/slideLayout" Target="../slideLayouts/slideLayout1.xml"/><Relationship Id="rId16" Type="http://schemas.openxmlformats.org/officeDocument/2006/relationships/oleObject" Target="../embeddings/oleObject7.bin"/><Relationship Id="rId20" Type="http://schemas.openxmlformats.org/officeDocument/2006/relationships/oleObject" Target="../embeddings/oleObject9.bin"/><Relationship Id="rId29" Type="http://schemas.openxmlformats.org/officeDocument/2006/relationships/image" Target="../media/image15.wmf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6.wmf"/><Relationship Id="rId24" Type="http://schemas.openxmlformats.org/officeDocument/2006/relationships/oleObject" Target="../embeddings/oleObject11.bin"/><Relationship Id="rId5" Type="http://schemas.openxmlformats.org/officeDocument/2006/relationships/image" Target="../media/image3.wmf"/><Relationship Id="rId15" Type="http://schemas.openxmlformats.org/officeDocument/2006/relationships/image" Target="../media/image8.wmf"/><Relationship Id="rId23" Type="http://schemas.openxmlformats.org/officeDocument/2006/relationships/image" Target="../media/image12.wmf"/><Relationship Id="rId28" Type="http://schemas.openxmlformats.org/officeDocument/2006/relationships/oleObject" Target="../embeddings/oleObject13.bin"/><Relationship Id="rId10" Type="http://schemas.openxmlformats.org/officeDocument/2006/relationships/oleObject" Target="../embeddings/oleObject4.bin"/><Relationship Id="rId19" Type="http://schemas.openxmlformats.org/officeDocument/2006/relationships/image" Target="../media/image10.w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5.wmf"/><Relationship Id="rId14" Type="http://schemas.openxmlformats.org/officeDocument/2006/relationships/oleObject" Target="../embeddings/oleObject6.bin"/><Relationship Id="rId22" Type="http://schemas.openxmlformats.org/officeDocument/2006/relationships/oleObject" Target="../embeddings/oleObject10.bin"/><Relationship Id="rId27" Type="http://schemas.openxmlformats.org/officeDocument/2006/relationships/image" Target="../media/image14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6.bin"/><Relationship Id="rId13" Type="http://schemas.openxmlformats.org/officeDocument/2006/relationships/image" Target="../media/image18.wmf"/><Relationship Id="rId18" Type="http://schemas.openxmlformats.org/officeDocument/2006/relationships/oleObject" Target="../embeddings/oleObject21.bin"/><Relationship Id="rId26" Type="http://schemas.openxmlformats.org/officeDocument/2006/relationships/oleObject" Target="../embeddings/oleObject25.bin"/><Relationship Id="rId3" Type="http://schemas.openxmlformats.org/officeDocument/2006/relationships/notesSlide" Target="../notesSlides/notesSlide3.xml"/><Relationship Id="rId21" Type="http://schemas.openxmlformats.org/officeDocument/2006/relationships/image" Target="../media/image22.wmf"/><Relationship Id="rId7" Type="http://schemas.openxmlformats.org/officeDocument/2006/relationships/image" Target="../media/image4.wmf"/><Relationship Id="rId12" Type="http://schemas.openxmlformats.org/officeDocument/2006/relationships/oleObject" Target="../embeddings/oleObject18.bin"/><Relationship Id="rId17" Type="http://schemas.openxmlformats.org/officeDocument/2006/relationships/image" Target="../media/image20.wmf"/><Relationship Id="rId25" Type="http://schemas.openxmlformats.org/officeDocument/2006/relationships/image" Target="../media/image24.wmf"/><Relationship Id="rId33" Type="http://schemas.openxmlformats.org/officeDocument/2006/relationships/image" Target="../media/image28.wmf"/><Relationship Id="rId2" Type="http://schemas.openxmlformats.org/officeDocument/2006/relationships/slideLayout" Target="../slideLayouts/slideLayout1.xml"/><Relationship Id="rId16" Type="http://schemas.openxmlformats.org/officeDocument/2006/relationships/oleObject" Target="../embeddings/oleObject20.bin"/><Relationship Id="rId20" Type="http://schemas.openxmlformats.org/officeDocument/2006/relationships/oleObject" Target="../embeddings/oleObject22.bin"/><Relationship Id="rId29" Type="http://schemas.openxmlformats.org/officeDocument/2006/relationships/image" Target="../media/image26.wmf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15.bin"/><Relationship Id="rId11" Type="http://schemas.openxmlformats.org/officeDocument/2006/relationships/image" Target="../media/image17.wmf"/><Relationship Id="rId24" Type="http://schemas.openxmlformats.org/officeDocument/2006/relationships/oleObject" Target="../embeddings/oleObject24.bin"/><Relationship Id="rId32" Type="http://schemas.openxmlformats.org/officeDocument/2006/relationships/oleObject" Target="../embeddings/oleObject28.bin"/><Relationship Id="rId5" Type="http://schemas.openxmlformats.org/officeDocument/2006/relationships/image" Target="../media/image3.wmf"/><Relationship Id="rId15" Type="http://schemas.openxmlformats.org/officeDocument/2006/relationships/image" Target="../media/image19.wmf"/><Relationship Id="rId23" Type="http://schemas.openxmlformats.org/officeDocument/2006/relationships/image" Target="../media/image23.wmf"/><Relationship Id="rId28" Type="http://schemas.openxmlformats.org/officeDocument/2006/relationships/oleObject" Target="../embeddings/oleObject26.bin"/><Relationship Id="rId10" Type="http://schemas.openxmlformats.org/officeDocument/2006/relationships/oleObject" Target="../embeddings/oleObject17.bin"/><Relationship Id="rId19" Type="http://schemas.openxmlformats.org/officeDocument/2006/relationships/image" Target="../media/image21.wmf"/><Relationship Id="rId31" Type="http://schemas.openxmlformats.org/officeDocument/2006/relationships/image" Target="../media/image27.wmf"/><Relationship Id="rId4" Type="http://schemas.openxmlformats.org/officeDocument/2006/relationships/oleObject" Target="../embeddings/oleObject14.bin"/><Relationship Id="rId9" Type="http://schemas.openxmlformats.org/officeDocument/2006/relationships/image" Target="../media/image16.wmf"/><Relationship Id="rId14" Type="http://schemas.openxmlformats.org/officeDocument/2006/relationships/oleObject" Target="../embeddings/oleObject19.bin"/><Relationship Id="rId22" Type="http://schemas.openxmlformats.org/officeDocument/2006/relationships/oleObject" Target="../embeddings/oleObject23.bin"/><Relationship Id="rId27" Type="http://schemas.openxmlformats.org/officeDocument/2006/relationships/image" Target="../media/image25.wmf"/><Relationship Id="rId30" Type="http://schemas.openxmlformats.org/officeDocument/2006/relationships/oleObject" Target="../embeddings/oleObject27.bin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1.bin"/><Relationship Id="rId13" Type="http://schemas.openxmlformats.org/officeDocument/2006/relationships/image" Target="../media/image33.wmf"/><Relationship Id="rId18" Type="http://schemas.openxmlformats.org/officeDocument/2006/relationships/oleObject" Target="../embeddings/oleObject36.bin"/><Relationship Id="rId3" Type="http://schemas.openxmlformats.org/officeDocument/2006/relationships/notesSlide" Target="../notesSlides/notesSlide6.xml"/><Relationship Id="rId21" Type="http://schemas.openxmlformats.org/officeDocument/2006/relationships/image" Target="../media/image37.wmf"/><Relationship Id="rId7" Type="http://schemas.openxmlformats.org/officeDocument/2006/relationships/image" Target="../media/image30.wmf"/><Relationship Id="rId12" Type="http://schemas.openxmlformats.org/officeDocument/2006/relationships/oleObject" Target="../embeddings/oleObject33.bin"/><Relationship Id="rId17" Type="http://schemas.openxmlformats.org/officeDocument/2006/relationships/image" Target="../media/image35.wmf"/><Relationship Id="rId2" Type="http://schemas.openxmlformats.org/officeDocument/2006/relationships/slideLayout" Target="../slideLayouts/slideLayout1.xml"/><Relationship Id="rId16" Type="http://schemas.openxmlformats.org/officeDocument/2006/relationships/oleObject" Target="../embeddings/oleObject35.bin"/><Relationship Id="rId20" Type="http://schemas.openxmlformats.org/officeDocument/2006/relationships/oleObject" Target="../embeddings/oleObject37.bin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30.bin"/><Relationship Id="rId11" Type="http://schemas.openxmlformats.org/officeDocument/2006/relationships/image" Target="../media/image32.wmf"/><Relationship Id="rId5" Type="http://schemas.openxmlformats.org/officeDocument/2006/relationships/image" Target="../media/image29.wmf"/><Relationship Id="rId15" Type="http://schemas.openxmlformats.org/officeDocument/2006/relationships/image" Target="../media/image34.wmf"/><Relationship Id="rId10" Type="http://schemas.openxmlformats.org/officeDocument/2006/relationships/oleObject" Target="../embeddings/oleObject32.bin"/><Relationship Id="rId19" Type="http://schemas.openxmlformats.org/officeDocument/2006/relationships/image" Target="../media/image36.wmf"/><Relationship Id="rId4" Type="http://schemas.openxmlformats.org/officeDocument/2006/relationships/oleObject" Target="../embeddings/oleObject29.bin"/><Relationship Id="rId9" Type="http://schemas.openxmlformats.org/officeDocument/2006/relationships/image" Target="../media/image31.wmf"/><Relationship Id="rId14" Type="http://schemas.openxmlformats.org/officeDocument/2006/relationships/oleObject" Target="../embeddings/oleObject34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0.bin"/><Relationship Id="rId3" Type="http://schemas.openxmlformats.org/officeDocument/2006/relationships/notesSlide" Target="../notesSlides/notesSlide7.xml"/><Relationship Id="rId7" Type="http://schemas.openxmlformats.org/officeDocument/2006/relationships/image" Target="../media/image39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39.bin"/><Relationship Id="rId5" Type="http://schemas.openxmlformats.org/officeDocument/2006/relationships/image" Target="../media/image38.wmf"/><Relationship Id="rId4" Type="http://schemas.openxmlformats.org/officeDocument/2006/relationships/oleObject" Target="../embeddings/oleObject38.bin"/><Relationship Id="rId9" Type="http://schemas.openxmlformats.org/officeDocument/2006/relationships/image" Target="../media/image40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3" name="Rectangle 1">
            <a:hlinkClick r:id="rId2" tooltip="Página 1"/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6914" name="Rectangle 2">
            <a:hlinkClick r:id="rId2" tooltip="Página 1"/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pic>
        <p:nvPicPr>
          <p:cNvPr id="16691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9177" y="142099"/>
            <a:ext cx="4946809" cy="1201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" descr="membreteOficialDepto"/>
          <p:cNvPicPr>
            <a:picLocks noChangeAspect="1" noChangeArrowheads="1"/>
          </p:cNvPicPr>
          <p:nvPr/>
        </p:nvPicPr>
        <p:blipFill>
          <a:blip r:embed="rId4" cstate="print"/>
          <a:srcRect l="82213"/>
          <a:stretch>
            <a:fillRect/>
          </a:stretch>
        </p:blipFill>
        <p:spPr bwMode="auto">
          <a:xfrm>
            <a:off x="6318706" y="10614"/>
            <a:ext cx="2126306" cy="14640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3 CuadroTexto"/>
          <p:cNvSpPr txBox="1">
            <a:spLocks noChangeArrowheads="1"/>
          </p:cNvSpPr>
          <p:nvPr/>
        </p:nvSpPr>
        <p:spPr bwMode="auto">
          <a:xfrm>
            <a:off x="214374" y="1564115"/>
            <a:ext cx="319563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eu-ES" sz="2800" dirty="0">
                <a:latin typeface="Comic Sans MS" pitchFamily="66" charset="0"/>
                <a:ea typeface="Times" pitchFamily="18" charset="0"/>
                <a:cs typeface="Times New Roman" pitchFamily="18" charset="0"/>
              </a:rPr>
              <a:t>Kimikako gradua </a:t>
            </a:r>
          </a:p>
        </p:txBody>
      </p:sp>
      <p:sp>
        <p:nvSpPr>
          <p:cNvPr id="7" name="3 CuadroTexto"/>
          <p:cNvSpPr txBox="1">
            <a:spLocks noChangeArrowheads="1"/>
          </p:cNvSpPr>
          <p:nvPr/>
        </p:nvSpPr>
        <p:spPr bwMode="auto">
          <a:xfrm>
            <a:off x="3739497" y="1641109"/>
            <a:ext cx="21621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u-ES" b="1" dirty="0">
                <a:latin typeface="Comic Sans MS" pitchFamily="66" charset="0"/>
                <a:ea typeface="Times" pitchFamily="18" charset="0"/>
                <a:cs typeface="Times New Roman" pitchFamily="18" charset="0"/>
              </a:rPr>
              <a:t>FISIKA</a:t>
            </a:r>
            <a:r>
              <a:rPr lang="eu-ES" dirty="0">
                <a:latin typeface="Comic Sans MS" pitchFamily="66" charset="0"/>
                <a:ea typeface="Times" pitchFamily="18" charset="0"/>
                <a:cs typeface="Times New Roman" pitchFamily="18" charset="0"/>
              </a:rPr>
              <a:t>- </a:t>
            </a:r>
            <a:r>
              <a:rPr lang="eu-ES" b="1" dirty="0" err="1" smtClean="0">
                <a:latin typeface="Comic Sans MS" pitchFamily="66" charset="0"/>
                <a:ea typeface="Times" pitchFamily="18" charset="0"/>
                <a:cs typeface="Times New Roman" pitchFamily="18" charset="0"/>
              </a:rPr>
              <a:t>2.zatia</a:t>
            </a:r>
            <a:endParaRPr lang="eu-ES" dirty="0">
              <a:ea typeface="Times" pitchFamily="18" charset="0"/>
              <a:cs typeface="Times New Roman" pitchFamily="18" charset="0"/>
            </a:endParaRPr>
          </a:p>
        </p:txBody>
      </p:sp>
      <p:sp>
        <p:nvSpPr>
          <p:cNvPr id="8" name="3 CuadroTexto"/>
          <p:cNvSpPr txBox="1">
            <a:spLocks noChangeArrowheads="1"/>
          </p:cNvSpPr>
          <p:nvPr/>
        </p:nvSpPr>
        <p:spPr bwMode="auto">
          <a:xfrm>
            <a:off x="283417" y="3095543"/>
            <a:ext cx="338185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u-ES" dirty="0">
                <a:latin typeface="Comic Sans MS" pitchFamily="66" charset="0"/>
                <a:ea typeface="Times" pitchFamily="18" charset="0"/>
                <a:cs typeface="Times New Roman" pitchFamily="18" charset="0"/>
              </a:rPr>
              <a:t>Iraupena: </a:t>
            </a:r>
            <a:r>
              <a:rPr lang="eu-ES" dirty="0" smtClean="0">
                <a:latin typeface="Comic Sans MS" pitchFamily="66" charset="0"/>
                <a:ea typeface="Times" pitchFamily="18" charset="0"/>
                <a:cs typeface="Times New Roman" pitchFamily="18" charset="0"/>
              </a:rPr>
              <a:t>hiru ordu eta erdi</a:t>
            </a:r>
            <a:endParaRPr lang="eu-ES" dirty="0">
              <a:ea typeface="Times" pitchFamily="18" charset="0"/>
              <a:cs typeface="Times New Roman" pitchFamily="18" charset="0"/>
            </a:endParaRPr>
          </a:p>
        </p:txBody>
      </p:sp>
      <p:sp>
        <p:nvSpPr>
          <p:cNvPr id="9" name="3 CuadroTexto"/>
          <p:cNvSpPr txBox="1">
            <a:spLocks noChangeArrowheads="1"/>
          </p:cNvSpPr>
          <p:nvPr/>
        </p:nvSpPr>
        <p:spPr bwMode="auto">
          <a:xfrm>
            <a:off x="6231159" y="1641109"/>
            <a:ext cx="27320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u-ES" dirty="0" smtClean="0">
                <a:latin typeface="Comic Sans MS" pitchFamily="66" charset="0"/>
                <a:ea typeface="Times" pitchFamily="18" charset="0"/>
                <a:cs typeface="Times New Roman" pitchFamily="18" charset="0"/>
              </a:rPr>
              <a:t>2017ko </a:t>
            </a:r>
            <a:r>
              <a:rPr lang="eu-ES" dirty="0">
                <a:latin typeface="Comic Sans MS" pitchFamily="66" charset="0"/>
                <a:ea typeface="Times" pitchFamily="18" charset="0"/>
                <a:cs typeface="Times New Roman" pitchFamily="18" charset="0"/>
              </a:rPr>
              <a:t>maiatzaren </a:t>
            </a:r>
            <a:r>
              <a:rPr lang="eu-ES" dirty="0" smtClean="0">
                <a:latin typeface="Comic Sans MS" pitchFamily="66" charset="0"/>
                <a:ea typeface="Times" pitchFamily="18" charset="0"/>
                <a:cs typeface="Times New Roman" pitchFamily="18" charset="0"/>
              </a:rPr>
              <a:t>22a</a:t>
            </a:r>
            <a:endParaRPr lang="eu-ES" dirty="0">
              <a:ea typeface="Times" pitchFamily="18" charset="0"/>
              <a:cs typeface="Times New Roman" pitchFamily="18" charset="0"/>
            </a:endParaRPr>
          </a:p>
        </p:txBody>
      </p:sp>
      <p:graphicFrame>
        <p:nvGraphicFramePr>
          <p:cNvPr id="10" name="9 Tabla"/>
          <p:cNvGraphicFramePr>
            <a:graphicFrameLocks noGrp="1"/>
          </p:cNvGraphicFramePr>
          <p:nvPr/>
        </p:nvGraphicFramePr>
        <p:xfrm>
          <a:off x="3880881" y="2751056"/>
          <a:ext cx="4949119" cy="105853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070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070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0701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0701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0701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0701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0701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96175">
                <a:tc>
                  <a:txBody>
                    <a:bodyPr/>
                    <a:lstStyle/>
                    <a:p>
                      <a:pPr algn="ctr"/>
                      <a:r>
                        <a:rPr lang="eu-ES" sz="2000" b="1" i="0" baseline="0" dirty="0" smtClean="0">
                          <a:latin typeface="Lucida Handwriting" pitchFamily="66" charset="0"/>
                        </a:rPr>
                        <a:t>1</a:t>
                      </a:r>
                      <a:endParaRPr lang="eu-ES" sz="2000" b="1" i="0" baseline="0" dirty="0">
                        <a:latin typeface="Lucida Handwriting" pitchFamily="66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u-ES" sz="2000" b="1" i="0" baseline="0" dirty="0" smtClean="0">
                          <a:latin typeface="Lucida Handwriting" pitchFamily="66" charset="0"/>
                        </a:rPr>
                        <a:t>2</a:t>
                      </a:r>
                      <a:endParaRPr lang="eu-ES" sz="2000" b="1" i="0" baseline="0" dirty="0">
                        <a:latin typeface="Lucida Handwriting" pitchFamily="66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u-ES" sz="2000" b="1" i="0" baseline="0" dirty="0" smtClean="0">
                          <a:latin typeface="Lucida Handwriting" pitchFamily="66" charset="0"/>
                        </a:rPr>
                        <a:t>3</a:t>
                      </a:r>
                      <a:endParaRPr lang="eu-ES" sz="2000" b="1" i="0" baseline="0" dirty="0">
                        <a:latin typeface="Lucida Handwriting" pitchFamily="66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u-ES" sz="2000" b="1" i="0" baseline="0" dirty="0" smtClean="0">
                          <a:latin typeface="Lucida Handwriting" pitchFamily="66" charset="0"/>
                        </a:rPr>
                        <a:t>4</a:t>
                      </a:r>
                      <a:endParaRPr lang="eu-ES" sz="2000" b="1" i="0" baseline="0" dirty="0">
                        <a:latin typeface="Lucida Handwriting" pitchFamily="66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u-ES" sz="2000" b="1" i="0" baseline="0" dirty="0" smtClean="0">
                          <a:latin typeface="Lucida Handwriting" pitchFamily="66" charset="0"/>
                        </a:rPr>
                        <a:t>5</a:t>
                      </a:r>
                      <a:endParaRPr lang="eu-ES" sz="2000" b="1" i="0" baseline="0" dirty="0">
                        <a:latin typeface="Lucida Handwriting" pitchFamily="66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u-ES" sz="2000" b="1" i="0" baseline="0" dirty="0" smtClean="0">
                          <a:latin typeface="Lucida Handwriting" pitchFamily="66" charset="0"/>
                        </a:rPr>
                        <a:t>6</a:t>
                      </a:r>
                      <a:endParaRPr lang="eu-ES" sz="2000" b="1" i="0" baseline="0" dirty="0">
                        <a:latin typeface="Lucida Handwriting" pitchFamily="66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u-ES" sz="2000" b="1" i="0" baseline="0" dirty="0" smtClean="0">
                          <a:latin typeface="Lucida Handwriting" pitchFamily="66" charset="0"/>
                        </a:rPr>
                        <a:t>T</a:t>
                      </a:r>
                      <a:endParaRPr lang="eu-ES" sz="2000" b="1" i="0" baseline="0" dirty="0">
                        <a:latin typeface="Lucida Handwriting" pitchFamily="66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62294">
                <a:tc>
                  <a:txBody>
                    <a:bodyPr/>
                    <a:lstStyle/>
                    <a:p>
                      <a:endParaRPr lang="eu-E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u-E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u-E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u-E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u-E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u-E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u-E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1" name="Text Box 2"/>
          <p:cNvSpPr txBox="1">
            <a:spLocks noChangeArrowheads="1"/>
          </p:cNvSpPr>
          <p:nvPr/>
        </p:nvSpPr>
        <p:spPr bwMode="auto">
          <a:xfrm>
            <a:off x="1078255" y="2186764"/>
            <a:ext cx="6987490" cy="41549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0" tIns="0" rIns="0" bIns="0" anchor="ctr" anchorCtr="1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pt-PT" b="1" dirty="0">
                <a:latin typeface="Comic Sans MS" pitchFamily="66" charset="0"/>
              </a:rPr>
              <a:t>Izena eta deiturak</a:t>
            </a:r>
            <a:r>
              <a:rPr lang="pt-PT" b="1" dirty="0" smtClean="0">
                <a:latin typeface="Comic Sans MS" pitchFamily="66" charset="0"/>
              </a:rPr>
              <a:t>:................................................</a:t>
            </a:r>
            <a:endParaRPr lang="pt-PT" dirty="0">
              <a:latin typeface="Comic Sans MS" pitchFamily="66" charset="0"/>
            </a:endParaRPr>
          </a:p>
        </p:txBody>
      </p:sp>
      <p:sp>
        <p:nvSpPr>
          <p:cNvPr id="13" name="Text Box 2"/>
          <p:cNvSpPr txBox="1">
            <a:spLocks noChangeArrowheads="1"/>
          </p:cNvSpPr>
          <p:nvPr/>
        </p:nvSpPr>
        <p:spPr bwMode="auto">
          <a:xfrm>
            <a:off x="687779" y="4725983"/>
            <a:ext cx="8153400" cy="12464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 anchorCtr="1">
            <a:spAutoFit/>
          </a:bodyPr>
          <a:lstStyle/>
          <a:p>
            <a:pPr indent="762000" algn="just" eaLnBrk="0" hangingPunct="0">
              <a:lnSpc>
                <a:spcPct val="150000"/>
              </a:lnSpc>
            </a:pPr>
            <a:r>
              <a:rPr lang="es-ES" b="1" dirty="0" smtClean="0">
                <a:latin typeface="Comic Sans MS" pitchFamily="66" charset="0"/>
              </a:rPr>
              <a:t>1.-(2.0 </a:t>
            </a:r>
            <a:r>
              <a:rPr lang="es-ES" b="1" dirty="0" err="1" smtClean="0">
                <a:latin typeface="Comic Sans MS" pitchFamily="66" charset="0"/>
              </a:rPr>
              <a:t>puntu</a:t>
            </a:r>
            <a:r>
              <a:rPr lang="es-ES" b="1" dirty="0" smtClean="0">
                <a:latin typeface="Comic Sans MS" pitchFamily="66" charset="0"/>
              </a:rPr>
              <a:t>) </a:t>
            </a:r>
            <a:r>
              <a:rPr lang="es-ES" sz="1800" dirty="0" smtClean="0">
                <a:latin typeface="Symbol" pitchFamily="18" charset="2"/>
              </a:rPr>
              <a:t>l</a:t>
            </a:r>
            <a:r>
              <a:rPr lang="es-ES" sz="1800" dirty="0" smtClean="0">
                <a:latin typeface="Comic Sans MS" pitchFamily="66" charset="0"/>
              </a:rPr>
              <a:t> </a:t>
            </a:r>
            <a:r>
              <a:rPr lang="es-ES" sz="1800" dirty="0" err="1">
                <a:latin typeface="Comic Sans MS" pitchFamily="66" charset="0"/>
              </a:rPr>
              <a:t>luzerako</a:t>
            </a:r>
            <a:r>
              <a:rPr lang="es-ES" sz="1800" dirty="0">
                <a:latin typeface="Comic Sans MS" pitchFamily="66" charset="0"/>
              </a:rPr>
              <a:t> </a:t>
            </a:r>
            <a:r>
              <a:rPr lang="es-ES" sz="1800" dirty="0" err="1">
                <a:latin typeface="Comic Sans MS" pitchFamily="66" charset="0"/>
              </a:rPr>
              <a:t>karga-dentsitateaz</a:t>
            </a:r>
            <a:r>
              <a:rPr lang="es-ES" sz="1800" dirty="0">
                <a:latin typeface="Comic Sans MS" pitchFamily="66" charset="0"/>
              </a:rPr>
              <a:t> </a:t>
            </a:r>
            <a:r>
              <a:rPr lang="es-ES" sz="1800" dirty="0" err="1">
                <a:latin typeface="Comic Sans MS" pitchFamily="66" charset="0"/>
              </a:rPr>
              <a:t>uniformeki</a:t>
            </a:r>
            <a:r>
              <a:rPr lang="es-ES" sz="1800" dirty="0">
                <a:latin typeface="Comic Sans MS" pitchFamily="66" charset="0"/>
              </a:rPr>
              <a:t> </a:t>
            </a:r>
            <a:r>
              <a:rPr lang="es-ES" sz="1800" dirty="0" err="1">
                <a:latin typeface="Comic Sans MS" pitchFamily="66" charset="0"/>
              </a:rPr>
              <a:t>kargatuta</a:t>
            </a:r>
            <a:r>
              <a:rPr lang="es-ES" sz="1800" dirty="0">
                <a:latin typeface="Comic Sans MS" pitchFamily="66" charset="0"/>
              </a:rPr>
              <a:t> </a:t>
            </a:r>
            <a:r>
              <a:rPr lang="es-ES" sz="1800" dirty="0" err="1">
                <a:latin typeface="Comic Sans MS" pitchFamily="66" charset="0"/>
              </a:rPr>
              <a:t>dagoen</a:t>
            </a:r>
            <a:r>
              <a:rPr lang="es-ES" sz="1800" dirty="0">
                <a:latin typeface="Comic Sans MS" pitchFamily="66" charset="0"/>
              </a:rPr>
              <a:t> barra </a:t>
            </a:r>
            <a:r>
              <a:rPr lang="es-ES" sz="1800" dirty="0" err="1">
                <a:latin typeface="Comic Sans MS" pitchFamily="66" charset="0"/>
              </a:rPr>
              <a:t>bat</a:t>
            </a:r>
            <a:r>
              <a:rPr lang="es-ES" sz="1800" dirty="0">
                <a:latin typeface="Comic Sans MS" pitchFamily="66" charset="0"/>
              </a:rPr>
              <a:t> </a:t>
            </a:r>
            <a:r>
              <a:rPr lang="es-ES" sz="1800" dirty="0" err="1">
                <a:latin typeface="Comic Sans MS" pitchFamily="66" charset="0"/>
              </a:rPr>
              <a:t>okertu</a:t>
            </a:r>
            <a:r>
              <a:rPr lang="es-ES" sz="1800" dirty="0">
                <a:latin typeface="Comic Sans MS" pitchFamily="66" charset="0"/>
              </a:rPr>
              <a:t> </a:t>
            </a:r>
            <a:r>
              <a:rPr lang="es-ES" sz="1800" dirty="0" err="1">
                <a:latin typeface="Comic Sans MS" pitchFamily="66" charset="0"/>
              </a:rPr>
              <a:t>egiten</a:t>
            </a:r>
            <a:r>
              <a:rPr lang="es-ES" sz="1800" dirty="0">
                <a:latin typeface="Comic Sans MS" pitchFamily="66" charset="0"/>
              </a:rPr>
              <a:t> da R </a:t>
            </a:r>
            <a:r>
              <a:rPr lang="es-ES" sz="1800" dirty="0" err="1">
                <a:latin typeface="Comic Sans MS" pitchFamily="66" charset="0"/>
              </a:rPr>
              <a:t>erradioa</a:t>
            </a:r>
            <a:r>
              <a:rPr lang="es-ES" sz="1800" dirty="0">
                <a:latin typeface="Comic Sans MS" pitchFamily="66" charset="0"/>
              </a:rPr>
              <a:t> </a:t>
            </a:r>
            <a:r>
              <a:rPr lang="es-ES" sz="1800" dirty="0" err="1">
                <a:latin typeface="Comic Sans MS" pitchFamily="66" charset="0"/>
              </a:rPr>
              <a:t>duen</a:t>
            </a:r>
            <a:r>
              <a:rPr lang="es-ES" sz="1800" dirty="0">
                <a:latin typeface="Comic Sans MS" pitchFamily="66" charset="0"/>
              </a:rPr>
              <a:t> </a:t>
            </a:r>
            <a:r>
              <a:rPr lang="es-ES" sz="1800" dirty="0" err="1">
                <a:latin typeface="Comic Sans MS" pitchFamily="66" charset="0"/>
              </a:rPr>
              <a:t>arku</a:t>
            </a:r>
            <a:r>
              <a:rPr lang="es-ES" sz="1800" dirty="0">
                <a:latin typeface="Comic Sans MS" pitchFamily="66" charset="0"/>
              </a:rPr>
              <a:t> </a:t>
            </a:r>
            <a:r>
              <a:rPr lang="es-ES" sz="1800" dirty="0" err="1">
                <a:latin typeface="Comic Sans MS" pitchFamily="66" charset="0"/>
              </a:rPr>
              <a:t>zirkular</a:t>
            </a:r>
            <a:r>
              <a:rPr lang="es-ES" sz="1800" dirty="0">
                <a:latin typeface="Comic Sans MS" pitchFamily="66" charset="0"/>
              </a:rPr>
              <a:t> </a:t>
            </a:r>
            <a:r>
              <a:rPr lang="es-ES" sz="1800" dirty="0" err="1">
                <a:latin typeface="Comic Sans MS" pitchFamily="66" charset="0"/>
              </a:rPr>
              <a:t>bat</a:t>
            </a:r>
            <a:r>
              <a:rPr lang="es-ES" sz="1800" dirty="0">
                <a:latin typeface="Comic Sans MS" pitchFamily="66" charset="0"/>
              </a:rPr>
              <a:t> </a:t>
            </a:r>
            <a:r>
              <a:rPr lang="es-ES" sz="1800" dirty="0" err="1">
                <a:latin typeface="Comic Sans MS" pitchFamily="66" charset="0"/>
              </a:rPr>
              <a:t>lortu</a:t>
            </a:r>
            <a:r>
              <a:rPr lang="es-ES" sz="1800" dirty="0">
                <a:latin typeface="Comic Sans MS" pitchFamily="66" charset="0"/>
              </a:rPr>
              <a:t> arte</a:t>
            </a:r>
            <a:r>
              <a:rPr lang="es-ES" sz="1800" dirty="0" smtClean="0">
                <a:latin typeface="Comic Sans MS" pitchFamily="66" charset="0"/>
              </a:rPr>
              <a:t>.  </a:t>
            </a:r>
            <a:r>
              <a:rPr lang="es-ES" sz="1800" dirty="0" err="1">
                <a:latin typeface="Comic Sans MS" pitchFamily="66" charset="0"/>
              </a:rPr>
              <a:t>Lortutako</a:t>
            </a:r>
            <a:r>
              <a:rPr lang="es-ES" sz="1800" dirty="0">
                <a:latin typeface="Comic Sans MS" pitchFamily="66" charset="0"/>
              </a:rPr>
              <a:t> </a:t>
            </a:r>
            <a:r>
              <a:rPr lang="es-ES" sz="1800" dirty="0" err="1">
                <a:latin typeface="Comic Sans MS" pitchFamily="66" charset="0"/>
              </a:rPr>
              <a:t>arkuari</a:t>
            </a:r>
            <a:r>
              <a:rPr lang="es-ES" sz="1800" dirty="0">
                <a:latin typeface="Comic Sans MS" pitchFamily="66" charset="0"/>
              </a:rPr>
              <a:t> </a:t>
            </a:r>
            <a:r>
              <a:rPr lang="es-ES" sz="1800" dirty="0" err="1">
                <a:latin typeface="Comic Sans MS" pitchFamily="66" charset="0"/>
              </a:rPr>
              <a:t>dagokion</a:t>
            </a:r>
            <a:r>
              <a:rPr lang="es-ES" sz="1800" dirty="0">
                <a:latin typeface="Comic Sans MS" pitchFamily="66" charset="0"/>
              </a:rPr>
              <a:t> </a:t>
            </a:r>
            <a:r>
              <a:rPr lang="es-ES" sz="1800" dirty="0" err="1">
                <a:latin typeface="Comic Sans MS" pitchFamily="66" charset="0"/>
              </a:rPr>
              <a:t>angelu</a:t>
            </a:r>
            <a:r>
              <a:rPr lang="es-ES" sz="1800" dirty="0">
                <a:latin typeface="Comic Sans MS" pitchFamily="66" charset="0"/>
              </a:rPr>
              <a:t> </a:t>
            </a:r>
            <a:r>
              <a:rPr lang="es-ES" sz="1800" dirty="0" err="1">
                <a:latin typeface="Comic Sans MS" pitchFamily="66" charset="0"/>
              </a:rPr>
              <a:t>zentrala</a:t>
            </a:r>
            <a:r>
              <a:rPr lang="es-ES" sz="1800" dirty="0">
                <a:latin typeface="Comic Sans MS" pitchFamily="66" charset="0"/>
              </a:rPr>
              <a:t> 2</a:t>
            </a:r>
            <a:r>
              <a:rPr lang="es-ES" sz="1800" dirty="0">
                <a:latin typeface="Symbol" pitchFamily="18" charset="2"/>
              </a:rPr>
              <a:t>q</a:t>
            </a:r>
            <a:r>
              <a:rPr lang="es-ES" sz="1800" dirty="0">
                <a:latin typeface="Comic Sans MS" pitchFamily="66" charset="0"/>
              </a:rPr>
              <a:t> da. </a:t>
            </a:r>
            <a:endParaRPr lang="es-ES" sz="1800" dirty="0" smtClean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3746" name="Rectangle 2"/>
          <p:cNvSpPr>
            <a:spLocks noChangeArrowheads="1"/>
          </p:cNvSpPr>
          <p:nvPr/>
        </p:nvSpPr>
        <p:spPr bwMode="auto">
          <a:xfrm>
            <a:off x="4479635" y="-200055"/>
            <a:ext cx="18473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/>
            <a:endParaRPr lang="eu-ES" sz="2000" b="1" i="1">
              <a:solidFill>
                <a:srgbClr val="000000"/>
              </a:solidFill>
            </a:endParaRPr>
          </a:p>
        </p:txBody>
      </p:sp>
      <p:sp>
        <p:nvSpPr>
          <p:cNvPr id="1183747" name="Rectangle 2"/>
          <p:cNvSpPr>
            <a:spLocks noChangeArrowheads="1"/>
          </p:cNvSpPr>
          <p:nvPr/>
        </p:nvSpPr>
        <p:spPr bwMode="auto">
          <a:xfrm>
            <a:off x="4479635" y="-200055"/>
            <a:ext cx="18473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/>
            <a:endParaRPr lang="eu-ES" sz="2000" b="1" i="1">
              <a:solidFill>
                <a:srgbClr val="000000"/>
              </a:solidFill>
            </a:endParaRPr>
          </a:p>
        </p:txBody>
      </p:sp>
      <p:sp>
        <p:nvSpPr>
          <p:cNvPr id="1183748" name="Rectangle 6"/>
          <p:cNvSpPr>
            <a:spLocks noChangeArrowheads="1"/>
          </p:cNvSpPr>
          <p:nvPr/>
        </p:nvSpPr>
        <p:spPr bwMode="auto">
          <a:xfrm>
            <a:off x="4479634" y="872609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/>
            <a:endParaRPr lang="eu-ES"/>
          </a:p>
        </p:txBody>
      </p:sp>
      <p:sp>
        <p:nvSpPr>
          <p:cNvPr id="1183749" name="Rectangle 7"/>
          <p:cNvSpPr>
            <a:spLocks noChangeArrowheads="1"/>
          </p:cNvSpPr>
          <p:nvPr/>
        </p:nvSpPr>
        <p:spPr bwMode="auto">
          <a:xfrm>
            <a:off x="4479634" y="170128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/>
            <a:endParaRPr lang="eu-ES"/>
          </a:p>
        </p:txBody>
      </p:sp>
      <p:graphicFrame>
        <p:nvGraphicFramePr>
          <p:cNvPr id="78" name="Object 2"/>
          <p:cNvGraphicFramePr>
            <a:graphicFrameLocks noChangeAspect="1"/>
          </p:cNvGraphicFramePr>
          <p:nvPr/>
        </p:nvGraphicFramePr>
        <p:xfrm>
          <a:off x="435751" y="2391403"/>
          <a:ext cx="1701800" cy="731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603" name="Ecuación" r:id="rId3" imgW="1371600" imgH="583920" progId="Equation.3">
                  <p:embed/>
                </p:oleObj>
              </mc:Choice>
              <mc:Fallback>
                <p:oleObj name="Ecuación" r:id="rId3" imgW="1371600" imgH="58392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751" y="2391403"/>
                        <a:ext cx="1701800" cy="7318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20 Grupo"/>
          <p:cNvGrpSpPr/>
          <p:nvPr/>
        </p:nvGrpSpPr>
        <p:grpSpPr>
          <a:xfrm>
            <a:off x="102111" y="85203"/>
            <a:ext cx="4328027" cy="2234431"/>
            <a:chOff x="2898475" y="4029892"/>
            <a:chExt cx="4328027" cy="2234431"/>
          </a:xfrm>
        </p:grpSpPr>
        <p:grpSp>
          <p:nvGrpSpPr>
            <p:cNvPr id="3" name="89 Grupo"/>
            <p:cNvGrpSpPr/>
            <p:nvPr/>
          </p:nvGrpSpPr>
          <p:grpSpPr>
            <a:xfrm>
              <a:off x="3536216" y="4029892"/>
              <a:ext cx="3517337" cy="2234431"/>
              <a:chOff x="1814341" y="4029892"/>
              <a:chExt cx="3517337" cy="2234431"/>
            </a:xfrm>
          </p:grpSpPr>
          <p:sp>
            <p:nvSpPr>
              <p:cNvPr id="31" name="Text Box 7"/>
              <p:cNvSpPr txBox="1">
                <a:spLocks noChangeArrowheads="1"/>
              </p:cNvSpPr>
              <p:nvPr/>
            </p:nvSpPr>
            <p:spPr bwMode="auto">
              <a:xfrm>
                <a:off x="2403857" y="4725512"/>
                <a:ext cx="216513" cy="2354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u-ES" sz="11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a</a:t>
                </a:r>
                <a:endParaRPr kumimoji="0" lang="eu-E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grpSp>
            <p:nvGrpSpPr>
              <p:cNvPr id="6" name="88 Grupo"/>
              <p:cNvGrpSpPr/>
              <p:nvPr/>
            </p:nvGrpSpPr>
            <p:grpSpPr>
              <a:xfrm>
                <a:off x="1814341" y="4029892"/>
                <a:ext cx="3517337" cy="2234431"/>
                <a:chOff x="1814341" y="4029892"/>
                <a:chExt cx="3517337" cy="2234431"/>
              </a:xfrm>
            </p:grpSpPr>
            <p:sp>
              <p:nvSpPr>
                <p:cNvPr id="36" name="Line 3"/>
                <p:cNvSpPr>
                  <a:spLocks noChangeShapeType="1"/>
                </p:cNvSpPr>
                <p:nvPr/>
              </p:nvSpPr>
              <p:spPr bwMode="auto">
                <a:xfrm flipH="1">
                  <a:off x="1814341" y="5257411"/>
                  <a:ext cx="982345" cy="916305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 type="triangle" w="med" len="med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u-ES"/>
                </a:p>
              </p:txBody>
            </p:sp>
            <p:sp>
              <p:nvSpPr>
                <p:cNvPr id="37" name="Line 4"/>
                <p:cNvSpPr>
                  <a:spLocks noChangeShapeType="1"/>
                </p:cNvSpPr>
                <p:nvPr/>
              </p:nvSpPr>
              <p:spPr bwMode="auto">
                <a:xfrm flipH="1" flipV="1">
                  <a:off x="2697626" y="4029892"/>
                  <a:ext cx="0" cy="800735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 type="triangle" w="med" len="med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u-ES"/>
                </a:p>
              </p:txBody>
            </p:sp>
            <p:sp>
              <p:nvSpPr>
                <p:cNvPr id="38" name="Line 6"/>
                <p:cNvSpPr>
                  <a:spLocks noChangeShapeType="1"/>
                </p:cNvSpPr>
                <p:nvPr/>
              </p:nvSpPr>
              <p:spPr bwMode="auto">
                <a:xfrm>
                  <a:off x="4365843" y="5424656"/>
                  <a:ext cx="965835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 type="triangle" w="med" len="med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u-ES"/>
                </a:p>
              </p:txBody>
            </p:sp>
            <p:sp>
              <p:nvSpPr>
                <p:cNvPr id="39" name="Text Box 11"/>
                <p:cNvSpPr txBox="1">
                  <a:spLocks noChangeArrowheads="1"/>
                </p:cNvSpPr>
                <p:nvPr/>
              </p:nvSpPr>
              <p:spPr bwMode="auto">
                <a:xfrm>
                  <a:off x="1858147" y="6016485"/>
                  <a:ext cx="243609" cy="24783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u-ES" sz="11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</a:rPr>
                    <a:t>X</a:t>
                  </a:r>
                  <a:endParaRPr kumimoji="0" lang="eu-ES" sz="1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</a:endParaRPr>
                </a:p>
              </p:txBody>
            </p:sp>
            <p:sp>
              <p:nvSpPr>
                <p:cNvPr id="40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5042047" y="5210133"/>
                  <a:ext cx="219165" cy="24897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u-ES" sz="11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</a:rPr>
                    <a:t>Y</a:t>
                  </a:r>
                  <a:endParaRPr kumimoji="0" lang="eu-ES" sz="1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</a:endParaRPr>
                </a:p>
              </p:txBody>
            </p:sp>
            <p:sp>
              <p:nvSpPr>
                <p:cNvPr id="41" name="Text Box 11"/>
                <p:cNvSpPr txBox="1">
                  <a:spLocks noChangeArrowheads="1"/>
                </p:cNvSpPr>
                <p:nvPr/>
              </p:nvSpPr>
              <p:spPr bwMode="auto">
                <a:xfrm>
                  <a:off x="2478038" y="4102859"/>
                  <a:ext cx="231043" cy="23712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u-ES" sz="11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</a:rPr>
                    <a:t>Z</a:t>
                  </a:r>
                  <a:endParaRPr kumimoji="0" lang="eu-ES" sz="1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</a:endParaRPr>
                </a:p>
              </p:txBody>
            </p:sp>
          </p:grpSp>
          <p:sp>
            <p:nvSpPr>
              <p:cNvPr id="33" name="Rectangle 5"/>
              <p:cNvSpPr>
                <a:spLocks noChangeArrowheads="1"/>
              </p:cNvSpPr>
              <p:nvPr/>
            </p:nvSpPr>
            <p:spPr bwMode="auto">
              <a:xfrm>
                <a:off x="2438761" y="5036397"/>
                <a:ext cx="1738503" cy="564642"/>
              </a:xfrm>
              <a:prstGeom prst="rect">
                <a:avLst/>
              </a:prstGeom>
              <a:solidFill>
                <a:srgbClr val="FFFFFF"/>
              </a:solidFill>
              <a:ln w="9525">
                <a:miter lim="800000"/>
                <a:headEnd/>
                <a:tailEnd/>
              </a:ln>
              <a:effectLst/>
              <a:scene3d>
                <a:camera prst="legacyObliqueTopRight">
                  <a:rot lat="0" lon="300000" rev="0"/>
                </a:camera>
                <a:lightRig rig="legacyFlat3" dir="b">
                  <a:rot lat="0" lon="0" rev="0"/>
                </a:lightRig>
              </a:scene3d>
              <a:sp3d extrusionH="520700" prstMaterial="legacyMatte">
                <a:bevelT w="0" h="0" prst="angle"/>
                <a:bevelB w="0" h="0" prst="angle"/>
                <a:extrusionClr>
                  <a:srgbClr val="FFFFFF"/>
                </a:extrusionClr>
              </a:sp3d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flatTx/>
              </a:bodyPr>
              <a:lstStyle/>
              <a:p>
                <a:endParaRPr lang="eu-ES"/>
              </a:p>
            </p:txBody>
          </p:sp>
          <p:sp>
            <p:nvSpPr>
              <p:cNvPr id="34" name="Text Box 8"/>
              <p:cNvSpPr txBox="1">
                <a:spLocks noChangeArrowheads="1"/>
              </p:cNvSpPr>
              <p:nvPr/>
            </p:nvSpPr>
            <p:spPr bwMode="auto">
              <a:xfrm>
                <a:off x="3143396" y="5540554"/>
                <a:ext cx="234425" cy="23244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u-ES" sz="11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b</a:t>
                </a:r>
                <a:endParaRPr kumimoji="0" lang="eu-E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35" name="Text Box 8"/>
              <p:cNvSpPr txBox="1">
                <a:spLocks noChangeArrowheads="1"/>
              </p:cNvSpPr>
              <p:nvPr/>
            </p:nvSpPr>
            <p:spPr bwMode="auto">
              <a:xfrm>
                <a:off x="4312743" y="4980802"/>
                <a:ext cx="204665" cy="25311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u-ES" sz="11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c</a:t>
                </a:r>
                <a:endParaRPr kumimoji="0" lang="eu-E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</p:grpSp>
        <p:cxnSp>
          <p:nvCxnSpPr>
            <p:cNvPr id="23" name="22 Conector recto de flecha"/>
            <p:cNvCxnSpPr/>
            <p:nvPr/>
          </p:nvCxnSpPr>
          <p:spPr>
            <a:xfrm>
              <a:off x="3812876" y="5046453"/>
              <a:ext cx="319177" cy="86264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23 CuadroTexto"/>
            <p:cNvSpPr txBox="1"/>
            <p:nvPr/>
          </p:nvSpPr>
          <p:spPr>
            <a:xfrm>
              <a:off x="2898475" y="4882550"/>
              <a:ext cx="97013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u-ES" sz="1400" dirty="0" smtClean="0">
                  <a:latin typeface="+mn-lt"/>
                </a:rPr>
                <a:t>A</a:t>
              </a:r>
              <a:r>
                <a:rPr lang="eu-ES" sz="1400" dirty="0" err="1" smtClean="0">
                  <a:latin typeface="+mn-lt"/>
                </a:rPr>
                <a:t> </a:t>
              </a:r>
              <a:r>
                <a:rPr lang="eu-ES" sz="1400" dirty="0" smtClean="0">
                  <a:latin typeface="+mn-lt"/>
                </a:rPr>
                <a:t>aurpegia</a:t>
              </a:r>
              <a:endParaRPr lang="eu-ES" sz="1400" dirty="0">
                <a:latin typeface="+mn-lt"/>
              </a:endParaRPr>
            </a:p>
          </p:txBody>
        </p:sp>
        <p:cxnSp>
          <p:nvCxnSpPr>
            <p:cNvPr id="25" name="24 Conector recto de flecha"/>
            <p:cNvCxnSpPr/>
            <p:nvPr/>
          </p:nvCxnSpPr>
          <p:spPr>
            <a:xfrm>
              <a:off x="4925683" y="4658264"/>
              <a:ext cx="189781" cy="276045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25 CuadroTexto"/>
            <p:cNvSpPr txBox="1"/>
            <p:nvPr/>
          </p:nvSpPr>
          <p:spPr>
            <a:xfrm>
              <a:off x="4612256" y="4310331"/>
              <a:ext cx="97013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u-ES" sz="1400" dirty="0" smtClean="0">
                  <a:latin typeface="+mn-lt"/>
                </a:rPr>
                <a:t>C</a:t>
              </a:r>
              <a:r>
                <a:rPr lang="eu-ES" sz="1400" dirty="0" err="1" smtClean="0">
                  <a:latin typeface="+mn-lt"/>
                </a:rPr>
                <a:t> </a:t>
              </a:r>
              <a:r>
                <a:rPr lang="eu-ES" sz="1400" dirty="0" smtClean="0">
                  <a:latin typeface="+mn-lt"/>
                </a:rPr>
                <a:t>aurpegia</a:t>
              </a:r>
              <a:endParaRPr lang="eu-ES" sz="1400" dirty="0">
                <a:latin typeface="+mn-lt"/>
              </a:endParaRPr>
            </a:p>
          </p:txBody>
        </p:sp>
        <p:sp>
          <p:nvSpPr>
            <p:cNvPr id="27" name="26 CuadroTexto"/>
            <p:cNvSpPr txBox="1"/>
            <p:nvPr/>
          </p:nvSpPr>
          <p:spPr>
            <a:xfrm>
              <a:off x="5299493" y="5765320"/>
              <a:ext cx="97013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u-ES" sz="1400" dirty="0" smtClean="0">
                  <a:latin typeface="+mn-lt"/>
                </a:rPr>
                <a:t>D</a:t>
              </a:r>
              <a:r>
                <a:rPr lang="eu-ES" sz="1400" dirty="0" err="1" smtClean="0">
                  <a:latin typeface="+mn-lt"/>
                </a:rPr>
                <a:t> </a:t>
              </a:r>
              <a:r>
                <a:rPr lang="eu-ES" sz="1400" dirty="0" smtClean="0">
                  <a:latin typeface="+mn-lt"/>
                </a:rPr>
                <a:t>aurpegia</a:t>
              </a:r>
              <a:endParaRPr lang="eu-ES" sz="1400" dirty="0">
                <a:latin typeface="+mn-lt"/>
              </a:endParaRPr>
            </a:p>
          </p:txBody>
        </p:sp>
        <p:sp>
          <p:nvSpPr>
            <p:cNvPr id="28" name="27 CuadroTexto"/>
            <p:cNvSpPr txBox="1"/>
            <p:nvPr/>
          </p:nvSpPr>
          <p:spPr>
            <a:xfrm>
              <a:off x="6262777" y="4735901"/>
              <a:ext cx="96372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u-ES" sz="1400" dirty="0" smtClean="0">
                  <a:latin typeface="+mn-lt"/>
                </a:rPr>
                <a:t>B</a:t>
              </a:r>
              <a:r>
                <a:rPr lang="eu-ES" sz="1400" dirty="0" err="1" smtClean="0">
                  <a:latin typeface="+mn-lt"/>
                </a:rPr>
                <a:t> </a:t>
              </a:r>
              <a:r>
                <a:rPr lang="eu-ES" sz="1400" dirty="0" smtClean="0">
                  <a:latin typeface="+mn-lt"/>
                </a:rPr>
                <a:t>aurpegia</a:t>
              </a:r>
              <a:endParaRPr lang="eu-ES" sz="1400" dirty="0">
                <a:latin typeface="+mn-lt"/>
              </a:endParaRPr>
            </a:p>
          </p:txBody>
        </p:sp>
        <p:cxnSp>
          <p:nvCxnSpPr>
            <p:cNvPr id="29" name="28 Conector recto de flecha"/>
            <p:cNvCxnSpPr/>
            <p:nvPr/>
          </p:nvCxnSpPr>
          <p:spPr>
            <a:xfrm flipH="1" flipV="1">
              <a:off x="5569789" y="5630129"/>
              <a:ext cx="189781" cy="276045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29 Conector recto de flecha"/>
            <p:cNvCxnSpPr/>
            <p:nvPr/>
          </p:nvCxnSpPr>
          <p:spPr>
            <a:xfrm flipH="1">
              <a:off x="5957979" y="4925683"/>
              <a:ext cx="270293" cy="221411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43" name="Object 2"/>
          <p:cNvGraphicFramePr>
            <a:graphicFrameLocks noChangeAspect="1"/>
          </p:cNvGraphicFramePr>
          <p:nvPr/>
        </p:nvGraphicFramePr>
        <p:xfrm>
          <a:off x="810142" y="3539129"/>
          <a:ext cx="1312863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604" name="Ecuación" r:id="rId5" imgW="660240" imgH="215640" progId="Equation.3">
                  <p:embed/>
                </p:oleObj>
              </mc:Choice>
              <mc:Fallback>
                <p:oleObj name="Ecuación" r:id="rId5" imgW="660240" imgH="21564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0142" y="3539129"/>
                        <a:ext cx="1312863" cy="431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" name="Object 2"/>
          <p:cNvGraphicFramePr>
            <a:graphicFrameLocks noChangeAspect="1"/>
          </p:cNvGraphicFramePr>
          <p:nvPr/>
        </p:nvGraphicFramePr>
        <p:xfrm>
          <a:off x="2579503" y="3334895"/>
          <a:ext cx="1716088" cy="81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605" name="Ecuación" r:id="rId7" imgW="863280" imgH="406080" progId="Equation.3">
                  <p:embed/>
                </p:oleObj>
              </mc:Choice>
              <mc:Fallback>
                <p:oleObj name="Ecuación" r:id="rId7" imgW="863280" imgH="40608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79503" y="3334895"/>
                        <a:ext cx="1716088" cy="812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" name="Object 2"/>
          <p:cNvGraphicFramePr>
            <a:graphicFrameLocks noChangeAspect="1"/>
          </p:cNvGraphicFramePr>
          <p:nvPr/>
        </p:nvGraphicFramePr>
        <p:xfrm>
          <a:off x="513797" y="5794191"/>
          <a:ext cx="1447800" cy="69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606" name="Ecuación" r:id="rId9" imgW="1168200" imgH="558720" progId="Equation.3">
                  <p:embed/>
                </p:oleObj>
              </mc:Choice>
              <mc:Fallback>
                <p:oleObj name="Ecuación" r:id="rId9" imgW="1168200" imgH="55872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3797" y="5794191"/>
                        <a:ext cx="1447800" cy="698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3"/>
          <p:cNvGraphicFramePr>
            <a:graphicFrameLocks noChangeAspect="1"/>
          </p:cNvGraphicFramePr>
          <p:nvPr/>
        </p:nvGraphicFramePr>
        <p:xfrm>
          <a:off x="612626" y="5162356"/>
          <a:ext cx="4765675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607" name="Ecuación" r:id="rId11" imgW="5206680" imgH="317160" progId="Equation.3">
                  <p:embed/>
                </p:oleObj>
              </mc:Choice>
              <mc:Fallback>
                <p:oleObj name="Ecuación" r:id="rId11" imgW="5206680" imgH="31716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2626" y="5162356"/>
                        <a:ext cx="4765675" cy="317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" name="Object 2"/>
          <p:cNvGraphicFramePr>
            <a:graphicFrameLocks noChangeAspect="1"/>
          </p:cNvGraphicFramePr>
          <p:nvPr/>
        </p:nvGraphicFramePr>
        <p:xfrm>
          <a:off x="507999" y="4405445"/>
          <a:ext cx="8636001" cy="636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608" name="Ecuación" r:id="rId13" imgW="8686800" imgH="634680" progId="Equation.3">
                  <p:embed/>
                </p:oleObj>
              </mc:Choice>
              <mc:Fallback>
                <p:oleObj name="Ecuación" r:id="rId13" imgW="8686800" imgH="63468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7999" y="4405445"/>
                        <a:ext cx="8636001" cy="6365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2" name="Object 2"/>
          <p:cNvGraphicFramePr>
            <a:graphicFrameLocks noChangeAspect="1"/>
          </p:cNvGraphicFramePr>
          <p:nvPr/>
        </p:nvGraphicFramePr>
        <p:xfrm>
          <a:off x="2113935" y="2452688"/>
          <a:ext cx="4302125" cy="700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609" name="Ecuación" r:id="rId15" imgW="3466800" imgH="558720" progId="Equation.3">
                  <p:embed/>
                </p:oleObj>
              </mc:Choice>
              <mc:Fallback>
                <p:oleObj name="Ecuación" r:id="rId15" imgW="3466800" imgH="55872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13935" y="2452688"/>
                        <a:ext cx="4302125" cy="7000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" name="Object 2"/>
          <p:cNvGraphicFramePr>
            <a:graphicFrameLocks noChangeAspect="1"/>
          </p:cNvGraphicFramePr>
          <p:nvPr/>
        </p:nvGraphicFramePr>
        <p:xfrm>
          <a:off x="6473728" y="2654817"/>
          <a:ext cx="1119188" cy="301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610" name="Ecuación" r:id="rId17" imgW="901440" imgH="241200" progId="Equation.3">
                  <p:embed/>
                </p:oleObj>
              </mc:Choice>
              <mc:Fallback>
                <p:oleObj name="Ecuación" r:id="rId17" imgW="901440" imgH="241200" progId="Equation.3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73728" y="2654817"/>
                        <a:ext cx="1119188" cy="301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0" name="Object 2"/>
          <p:cNvGraphicFramePr>
            <a:graphicFrameLocks noChangeAspect="1"/>
          </p:cNvGraphicFramePr>
          <p:nvPr/>
        </p:nvGraphicFramePr>
        <p:xfrm>
          <a:off x="4330552" y="3408880"/>
          <a:ext cx="1590675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611" name="Ecuación" r:id="rId19" imgW="799920" imgH="393480" progId="Equation.3">
                  <p:embed/>
                </p:oleObj>
              </mc:Choice>
              <mc:Fallback>
                <p:oleObj name="Ecuación" r:id="rId19" imgW="799920" imgH="39348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30552" y="3408880"/>
                        <a:ext cx="1590675" cy="787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" name="Object 2"/>
          <p:cNvGraphicFramePr>
            <a:graphicFrameLocks noChangeAspect="1"/>
          </p:cNvGraphicFramePr>
          <p:nvPr/>
        </p:nvGraphicFramePr>
        <p:xfrm>
          <a:off x="6002040" y="3638401"/>
          <a:ext cx="153670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612" name="Ecuación" r:id="rId21" imgW="774360" imgH="203040" progId="Equation.3">
                  <p:embed/>
                </p:oleObj>
              </mc:Choice>
              <mc:Fallback>
                <p:oleObj name="Ecuación" r:id="rId21" imgW="774360" imgH="203040" progId="Equation.3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02040" y="3638401"/>
                        <a:ext cx="1536700" cy="406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2" name="Object 2"/>
          <p:cNvGraphicFramePr>
            <a:graphicFrameLocks noChangeAspect="1"/>
          </p:cNvGraphicFramePr>
          <p:nvPr/>
        </p:nvGraphicFramePr>
        <p:xfrm>
          <a:off x="1996163" y="5856004"/>
          <a:ext cx="2819400" cy="523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613" name="Ecuación" r:id="rId23" imgW="2273040" imgH="419040" progId="Equation.3">
                  <p:embed/>
                </p:oleObj>
              </mc:Choice>
              <mc:Fallback>
                <p:oleObj name="Ecuación" r:id="rId23" imgW="2273040" imgH="41904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96163" y="5856004"/>
                        <a:ext cx="2819400" cy="523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3" name="Object 2"/>
          <p:cNvGraphicFramePr>
            <a:graphicFrameLocks noChangeAspect="1"/>
          </p:cNvGraphicFramePr>
          <p:nvPr/>
        </p:nvGraphicFramePr>
        <p:xfrm>
          <a:off x="4812667" y="5998864"/>
          <a:ext cx="1400175" cy="25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614" name="Ecuación" r:id="rId25" imgW="1130040" imgH="203040" progId="Equation.3">
                  <p:embed/>
                </p:oleObj>
              </mc:Choice>
              <mc:Fallback>
                <p:oleObj name="Ecuación" r:id="rId25" imgW="1130040" imgH="203040" progId="Equation.3">
                  <p:embed/>
                  <p:pic>
                    <p:nvPicPr>
                      <p:cNvPr id="0" name="Picture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12667" y="5998864"/>
                        <a:ext cx="1400175" cy="254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4" name="Object 3"/>
          <p:cNvGraphicFramePr>
            <a:graphicFrameLocks noChangeAspect="1"/>
          </p:cNvGraphicFramePr>
          <p:nvPr/>
        </p:nvGraphicFramePr>
        <p:xfrm>
          <a:off x="0" y="3507526"/>
          <a:ext cx="533400" cy="434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615" name="Ecuación" r:id="rId27" imgW="266400" imgH="215640" progId="Equation.3">
                  <p:embed/>
                </p:oleObj>
              </mc:Choice>
              <mc:Fallback>
                <p:oleObj name="Ecuación" r:id="rId27" imgW="266400" imgH="215640" progId="Equation.3">
                  <p:embed/>
                  <p:pic>
                    <p:nvPicPr>
                      <p:cNvPr id="0" name="Picture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3507526"/>
                        <a:ext cx="533400" cy="434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5" name="Object 3"/>
          <p:cNvGraphicFramePr>
            <a:graphicFrameLocks noChangeAspect="1"/>
          </p:cNvGraphicFramePr>
          <p:nvPr/>
        </p:nvGraphicFramePr>
        <p:xfrm>
          <a:off x="75125" y="225425"/>
          <a:ext cx="584200" cy="434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616" name="Ecuación" r:id="rId29" imgW="291960" imgH="215640" progId="Equation.3">
                  <p:embed/>
                </p:oleObj>
              </mc:Choice>
              <mc:Fallback>
                <p:oleObj name="Ecuación" r:id="rId29" imgW="291960" imgH="215640" progId="Equation.3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125" y="225425"/>
                        <a:ext cx="584200" cy="434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3746" name="Rectangle 2"/>
          <p:cNvSpPr>
            <a:spLocks noChangeArrowheads="1"/>
          </p:cNvSpPr>
          <p:nvPr/>
        </p:nvSpPr>
        <p:spPr bwMode="auto">
          <a:xfrm>
            <a:off x="4479635" y="-200055"/>
            <a:ext cx="18473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/>
            <a:endParaRPr lang="eu-ES" sz="2000" b="1" i="1">
              <a:solidFill>
                <a:srgbClr val="000000"/>
              </a:solidFill>
            </a:endParaRPr>
          </a:p>
        </p:txBody>
      </p:sp>
      <p:sp>
        <p:nvSpPr>
          <p:cNvPr id="1183747" name="Rectangle 2"/>
          <p:cNvSpPr>
            <a:spLocks noChangeArrowheads="1"/>
          </p:cNvSpPr>
          <p:nvPr/>
        </p:nvSpPr>
        <p:spPr bwMode="auto">
          <a:xfrm>
            <a:off x="4479635" y="-200055"/>
            <a:ext cx="18473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/>
            <a:endParaRPr lang="eu-ES" sz="2000" b="1" i="1">
              <a:solidFill>
                <a:srgbClr val="000000"/>
              </a:solidFill>
            </a:endParaRPr>
          </a:p>
        </p:txBody>
      </p:sp>
      <p:sp>
        <p:nvSpPr>
          <p:cNvPr id="1183748" name="Rectangle 6"/>
          <p:cNvSpPr>
            <a:spLocks noChangeArrowheads="1"/>
          </p:cNvSpPr>
          <p:nvPr/>
        </p:nvSpPr>
        <p:spPr bwMode="auto">
          <a:xfrm>
            <a:off x="4479634" y="872609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/>
            <a:endParaRPr lang="eu-ES"/>
          </a:p>
        </p:txBody>
      </p:sp>
      <p:sp>
        <p:nvSpPr>
          <p:cNvPr id="1183749" name="Rectangle 7"/>
          <p:cNvSpPr>
            <a:spLocks noChangeArrowheads="1"/>
          </p:cNvSpPr>
          <p:nvPr/>
        </p:nvSpPr>
        <p:spPr bwMode="auto">
          <a:xfrm>
            <a:off x="4479634" y="170128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/>
            <a:endParaRPr lang="eu-ES"/>
          </a:p>
        </p:txBody>
      </p:sp>
      <p:graphicFrame>
        <p:nvGraphicFramePr>
          <p:cNvPr id="78" name="Object 2"/>
          <p:cNvGraphicFramePr>
            <a:graphicFrameLocks noChangeAspect="1"/>
          </p:cNvGraphicFramePr>
          <p:nvPr/>
        </p:nvGraphicFramePr>
        <p:xfrm>
          <a:off x="492937" y="2508214"/>
          <a:ext cx="1733550" cy="668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6615" name="Ecuación" r:id="rId3" imgW="1396800" imgH="533160" progId="Equation.3">
                  <p:embed/>
                </p:oleObj>
              </mc:Choice>
              <mc:Fallback>
                <p:oleObj name="Ecuación" r:id="rId3" imgW="1396800" imgH="53316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2937" y="2508214"/>
                        <a:ext cx="1733550" cy="6683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20 Grupo"/>
          <p:cNvGrpSpPr/>
          <p:nvPr/>
        </p:nvGrpSpPr>
        <p:grpSpPr>
          <a:xfrm>
            <a:off x="102111" y="85203"/>
            <a:ext cx="4328027" cy="2234431"/>
            <a:chOff x="2898475" y="4029892"/>
            <a:chExt cx="4328027" cy="2234431"/>
          </a:xfrm>
        </p:grpSpPr>
        <p:grpSp>
          <p:nvGrpSpPr>
            <p:cNvPr id="3" name="89 Grupo"/>
            <p:cNvGrpSpPr/>
            <p:nvPr/>
          </p:nvGrpSpPr>
          <p:grpSpPr>
            <a:xfrm>
              <a:off x="3536216" y="4029892"/>
              <a:ext cx="3517337" cy="2234431"/>
              <a:chOff x="1814341" y="4029892"/>
              <a:chExt cx="3517337" cy="2234431"/>
            </a:xfrm>
          </p:grpSpPr>
          <p:sp>
            <p:nvSpPr>
              <p:cNvPr id="31" name="Text Box 7"/>
              <p:cNvSpPr txBox="1">
                <a:spLocks noChangeArrowheads="1"/>
              </p:cNvSpPr>
              <p:nvPr/>
            </p:nvSpPr>
            <p:spPr bwMode="auto">
              <a:xfrm>
                <a:off x="2403857" y="4725512"/>
                <a:ext cx="216513" cy="2354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u-ES" sz="11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a</a:t>
                </a:r>
                <a:endParaRPr kumimoji="0" lang="eu-E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grpSp>
            <p:nvGrpSpPr>
              <p:cNvPr id="5" name="88 Grupo"/>
              <p:cNvGrpSpPr/>
              <p:nvPr/>
            </p:nvGrpSpPr>
            <p:grpSpPr>
              <a:xfrm>
                <a:off x="1814341" y="4029892"/>
                <a:ext cx="3517337" cy="2234431"/>
                <a:chOff x="1814341" y="4029892"/>
                <a:chExt cx="3517337" cy="2234431"/>
              </a:xfrm>
            </p:grpSpPr>
            <p:sp>
              <p:nvSpPr>
                <p:cNvPr id="36" name="Line 3"/>
                <p:cNvSpPr>
                  <a:spLocks noChangeShapeType="1"/>
                </p:cNvSpPr>
                <p:nvPr/>
              </p:nvSpPr>
              <p:spPr bwMode="auto">
                <a:xfrm flipH="1">
                  <a:off x="1814341" y="5257411"/>
                  <a:ext cx="982345" cy="916305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 type="triangle" w="med" len="med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u-ES"/>
                </a:p>
              </p:txBody>
            </p:sp>
            <p:sp>
              <p:nvSpPr>
                <p:cNvPr id="37" name="Line 4"/>
                <p:cNvSpPr>
                  <a:spLocks noChangeShapeType="1"/>
                </p:cNvSpPr>
                <p:nvPr/>
              </p:nvSpPr>
              <p:spPr bwMode="auto">
                <a:xfrm flipH="1" flipV="1">
                  <a:off x="2697626" y="4029892"/>
                  <a:ext cx="0" cy="800735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 type="triangle" w="med" len="med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u-ES"/>
                </a:p>
              </p:txBody>
            </p:sp>
            <p:sp>
              <p:nvSpPr>
                <p:cNvPr id="38" name="Line 6"/>
                <p:cNvSpPr>
                  <a:spLocks noChangeShapeType="1"/>
                </p:cNvSpPr>
                <p:nvPr/>
              </p:nvSpPr>
              <p:spPr bwMode="auto">
                <a:xfrm>
                  <a:off x="4365843" y="5424656"/>
                  <a:ext cx="965835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 type="triangle" w="med" len="med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u-ES"/>
                </a:p>
              </p:txBody>
            </p:sp>
            <p:sp>
              <p:nvSpPr>
                <p:cNvPr id="39" name="Text Box 11"/>
                <p:cNvSpPr txBox="1">
                  <a:spLocks noChangeArrowheads="1"/>
                </p:cNvSpPr>
                <p:nvPr/>
              </p:nvSpPr>
              <p:spPr bwMode="auto">
                <a:xfrm>
                  <a:off x="1858147" y="6016485"/>
                  <a:ext cx="243609" cy="24783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u-ES" sz="11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</a:rPr>
                    <a:t>X</a:t>
                  </a:r>
                  <a:endParaRPr kumimoji="0" lang="eu-ES" sz="1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</a:endParaRPr>
                </a:p>
              </p:txBody>
            </p:sp>
            <p:sp>
              <p:nvSpPr>
                <p:cNvPr id="40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5042047" y="5210133"/>
                  <a:ext cx="219165" cy="24897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u-ES" sz="11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</a:rPr>
                    <a:t>Y</a:t>
                  </a:r>
                  <a:endParaRPr kumimoji="0" lang="eu-ES" sz="1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</a:endParaRPr>
                </a:p>
              </p:txBody>
            </p:sp>
            <p:sp>
              <p:nvSpPr>
                <p:cNvPr id="41" name="Text Box 11"/>
                <p:cNvSpPr txBox="1">
                  <a:spLocks noChangeArrowheads="1"/>
                </p:cNvSpPr>
                <p:nvPr/>
              </p:nvSpPr>
              <p:spPr bwMode="auto">
                <a:xfrm>
                  <a:off x="2478038" y="4102859"/>
                  <a:ext cx="231043" cy="23712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u-ES" sz="11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</a:rPr>
                    <a:t>Z</a:t>
                  </a:r>
                  <a:endParaRPr kumimoji="0" lang="eu-ES" sz="1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</a:endParaRPr>
                </a:p>
              </p:txBody>
            </p:sp>
          </p:grpSp>
          <p:sp>
            <p:nvSpPr>
              <p:cNvPr id="33" name="Rectangle 5"/>
              <p:cNvSpPr>
                <a:spLocks noChangeArrowheads="1"/>
              </p:cNvSpPr>
              <p:nvPr/>
            </p:nvSpPr>
            <p:spPr bwMode="auto">
              <a:xfrm>
                <a:off x="2438761" y="5036397"/>
                <a:ext cx="1738503" cy="564642"/>
              </a:xfrm>
              <a:prstGeom prst="rect">
                <a:avLst/>
              </a:prstGeom>
              <a:solidFill>
                <a:srgbClr val="FFFFFF"/>
              </a:solidFill>
              <a:ln w="9525">
                <a:miter lim="800000"/>
                <a:headEnd/>
                <a:tailEnd/>
              </a:ln>
              <a:effectLst/>
              <a:scene3d>
                <a:camera prst="legacyObliqueTopRight">
                  <a:rot lat="0" lon="300000" rev="0"/>
                </a:camera>
                <a:lightRig rig="legacyFlat3" dir="b">
                  <a:rot lat="0" lon="0" rev="0"/>
                </a:lightRig>
              </a:scene3d>
              <a:sp3d extrusionH="520700" prstMaterial="legacyMatte">
                <a:bevelT w="0" h="0" prst="angle"/>
                <a:bevelB w="0" h="0" prst="angle"/>
                <a:extrusionClr>
                  <a:srgbClr val="FFFFFF"/>
                </a:extrusionClr>
              </a:sp3d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flatTx/>
              </a:bodyPr>
              <a:lstStyle/>
              <a:p>
                <a:endParaRPr lang="eu-ES"/>
              </a:p>
            </p:txBody>
          </p:sp>
          <p:sp>
            <p:nvSpPr>
              <p:cNvPr id="34" name="Text Box 8"/>
              <p:cNvSpPr txBox="1">
                <a:spLocks noChangeArrowheads="1"/>
              </p:cNvSpPr>
              <p:nvPr/>
            </p:nvSpPr>
            <p:spPr bwMode="auto">
              <a:xfrm>
                <a:off x="3143396" y="5540554"/>
                <a:ext cx="234425" cy="23244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u-ES" sz="11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b</a:t>
                </a:r>
                <a:endParaRPr kumimoji="0" lang="eu-E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35" name="Text Box 8"/>
              <p:cNvSpPr txBox="1">
                <a:spLocks noChangeArrowheads="1"/>
              </p:cNvSpPr>
              <p:nvPr/>
            </p:nvSpPr>
            <p:spPr bwMode="auto">
              <a:xfrm>
                <a:off x="4312743" y="4980802"/>
                <a:ext cx="204665" cy="25311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u-ES" sz="11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c</a:t>
                </a:r>
                <a:endParaRPr kumimoji="0" lang="eu-E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</p:grpSp>
        <p:cxnSp>
          <p:nvCxnSpPr>
            <p:cNvPr id="23" name="22 Conector recto de flecha"/>
            <p:cNvCxnSpPr/>
            <p:nvPr/>
          </p:nvCxnSpPr>
          <p:spPr>
            <a:xfrm>
              <a:off x="3812876" y="5046453"/>
              <a:ext cx="319177" cy="86264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23 CuadroTexto"/>
            <p:cNvSpPr txBox="1"/>
            <p:nvPr/>
          </p:nvSpPr>
          <p:spPr>
            <a:xfrm>
              <a:off x="2898475" y="4882550"/>
              <a:ext cx="97013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u-ES" sz="1400" dirty="0" smtClean="0">
                  <a:latin typeface="+mn-lt"/>
                </a:rPr>
                <a:t>A</a:t>
              </a:r>
              <a:r>
                <a:rPr lang="eu-ES" sz="1400" dirty="0" err="1" smtClean="0">
                  <a:latin typeface="+mn-lt"/>
                </a:rPr>
                <a:t> </a:t>
              </a:r>
              <a:r>
                <a:rPr lang="eu-ES" sz="1400" dirty="0" smtClean="0">
                  <a:latin typeface="+mn-lt"/>
                </a:rPr>
                <a:t>aurpegia</a:t>
              </a:r>
              <a:endParaRPr lang="eu-ES" sz="1400" dirty="0">
                <a:latin typeface="+mn-lt"/>
              </a:endParaRPr>
            </a:p>
          </p:txBody>
        </p:sp>
        <p:cxnSp>
          <p:nvCxnSpPr>
            <p:cNvPr id="25" name="24 Conector recto de flecha"/>
            <p:cNvCxnSpPr/>
            <p:nvPr/>
          </p:nvCxnSpPr>
          <p:spPr>
            <a:xfrm>
              <a:off x="4925683" y="4658264"/>
              <a:ext cx="189781" cy="276045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25 CuadroTexto"/>
            <p:cNvSpPr txBox="1"/>
            <p:nvPr/>
          </p:nvSpPr>
          <p:spPr>
            <a:xfrm>
              <a:off x="4612256" y="4310331"/>
              <a:ext cx="97013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u-ES" sz="1400" dirty="0" smtClean="0">
                  <a:latin typeface="+mn-lt"/>
                </a:rPr>
                <a:t>C</a:t>
              </a:r>
              <a:r>
                <a:rPr lang="eu-ES" sz="1400" dirty="0" err="1" smtClean="0">
                  <a:latin typeface="+mn-lt"/>
                </a:rPr>
                <a:t> </a:t>
              </a:r>
              <a:r>
                <a:rPr lang="eu-ES" sz="1400" dirty="0" smtClean="0">
                  <a:latin typeface="+mn-lt"/>
                </a:rPr>
                <a:t>aurpegia</a:t>
              </a:r>
              <a:endParaRPr lang="eu-ES" sz="1400" dirty="0">
                <a:latin typeface="+mn-lt"/>
              </a:endParaRPr>
            </a:p>
          </p:txBody>
        </p:sp>
        <p:sp>
          <p:nvSpPr>
            <p:cNvPr id="27" name="26 CuadroTexto"/>
            <p:cNvSpPr txBox="1"/>
            <p:nvPr/>
          </p:nvSpPr>
          <p:spPr>
            <a:xfrm>
              <a:off x="5299493" y="5765320"/>
              <a:ext cx="97013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u-ES" sz="1400" dirty="0" smtClean="0">
                  <a:latin typeface="+mn-lt"/>
                </a:rPr>
                <a:t>D</a:t>
              </a:r>
              <a:r>
                <a:rPr lang="eu-ES" sz="1400" dirty="0" err="1" smtClean="0">
                  <a:latin typeface="+mn-lt"/>
                </a:rPr>
                <a:t> </a:t>
              </a:r>
              <a:r>
                <a:rPr lang="eu-ES" sz="1400" dirty="0" smtClean="0">
                  <a:latin typeface="+mn-lt"/>
                </a:rPr>
                <a:t>aurpegia</a:t>
              </a:r>
              <a:endParaRPr lang="eu-ES" sz="1400" dirty="0">
                <a:latin typeface="+mn-lt"/>
              </a:endParaRPr>
            </a:p>
          </p:txBody>
        </p:sp>
        <p:sp>
          <p:nvSpPr>
            <p:cNvPr id="28" name="27 CuadroTexto"/>
            <p:cNvSpPr txBox="1"/>
            <p:nvPr/>
          </p:nvSpPr>
          <p:spPr>
            <a:xfrm>
              <a:off x="6262777" y="4735901"/>
              <a:ext cx="96372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u-ES" sz="1400" dirty="0" smtClean="0">
                  <a:latin typeface="+mn-lt"/>
                </a:rPr>
                <a:t>B</a:t>
              </a:r>
              <a:r>
                <a:rPr lang="eu-ES" sz="1400" dirty="0" err="1" smtClean="0">
                  <a:latin typeface="+mn-lt"/>
                </a:rPr>
                <a:t> </a:t>
              </a:r>
              <a:r>
                <a:rPr lang="eu-ES" sz="1400" dirty="0" smtClean="0">
                  <a:latin typeface="+mn-lt"/>
                </a:rPr>
                <a:t>aurpegia</a:t>
              </a:r>
              <a:endParaRPr lang="eu-ES" sz="1400" dirty="0">
                <a:latin typeface="+mn-lt"/>
              </a:endParaRPr>
            </a:p>
          </p:txBody>
        </p:sp>
        <p:cxnSp>
          <p:nvCxnSpPr>
            <p:cNvPr id="29" name="28 Conector recto de flecha"/>
            <p:cNvCxnSpPr/>
            <p:nvPr/>
          </p:nvCxnSpPr>
          <p:spPr>
            <a:xfrm flipH="1" flipV="1">
              <a:off x="5569789" y="5630129"/>
              <a:ext cx="189781" cy="276045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29 Conector recto de flecha"/>
            <p:cNvCxnSpPr/>
            <p:nvPr/>
          </p:nvCxnSpPr>
          <p:spPr>
            <a:xfrm flipH="1">
              <a:off x="5957979" y="4925683"/>
              <a:ext cx="270293" cy="221411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32" name="Object 2"/>
          <p:cNvGraphicFramePr>
            <a:graphicFrameLocks noChangeAspect="1"/>
          </p:cNvGraphicFramePr>
          <p:nvPr/>
        </p:nvGraphicFramePr>
        <p:xfrm>
          <a:off x="2213160" y="2506293"/>
          <a:ext cx="4932362" cy="700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6616" name="Ecuación" r:id="rId5" imgW="3974760" imgH="558720" progId="Equation.3">
                  <p:embed/>
                </p:oleObj>
              </mc:Choice>
              <mc:Fallback>
                <p:oleObj name="Ecuación" r:id="rId5" imgW="3974760" imgH="55872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13160" y="2506293"/>
                        <a:ext cx="4932362" cy="7000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2" name="Object 2"/>
          <p:cNvGraphicFramePr>
            <a:graphicFrameLocks noChangeAspect="1"/>
          </p:cNvGraphicFramePr>
          <p:nvPr/>
        </p:nvGraphicFramePr>
        <p:xfrm>
          <a:off x="7219876" y="2719535"/>
          <a:ext cx="1244600" cy="303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6617" name="Ecuación" r:id="rId7" imgW="1002960" imgH="241200" progId="Equation.3">
                  <p:embed/>
                </p:oleObj>
              </mc:Choice>
              <mc:Fallback>
                <p:oleObj name="Ecuación" r:id="rId7" imgW="1002960" imgH="2412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19876" y="2719535"/>
                        <a:ext cx="1244600" cy="3032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6614" name="Object 17"/>
          <p:cNvGraphicFramePr>
            <a:graphicFrameLocks noChangeAspect="1"/>
          </p:cNvGraphicFramePr>
          <p:nvPr/>
        </p:nvGraphicFramePr>
        <p:xfrm>
          <a:off x="250161" y="257360"/>
          <a:ext cx="508000" cy="434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6618" name="Ecuación" r:id="rId9" imgW="253800" imgH="215640" progId="Equation.3">
                  <p:embed/>
                </p:oleObj>
              </mc:Choice>
              <mc:Fallback>
                <p:oleObj name="Ecuación" r:id="rId9" imgW="253800" imgH="215640" progId="Equation.3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161" y="257360"/>
                        <a:ext cx="508000" cy="434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uadroTexto"/>
          <p:cNvSpPr txBox="1"/>
          <p:nvPr/>
        </p:nvSpPr>
        <p:spPr>
          <a:xfrm>
            <a:off x="143540" y="0"/>
            <a:ext cx="885692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893763" algn="just">
              <a:lnSpc>
                <a:spcPct val="150000"/>
              </a:lnSpc>
            </a:pPr>
            <a:r>
              <a:rPr lang="es-ES_tradnl" sz="2000" b="1" dirty="0" smtClean="0">
                <a:latin typeface="Comic Sans MS" pitchFamily="66" charset="0"/>
              </a:rPr>
              <a:t>4.-(2.0 </a:t>
            </a:r>
            <a:r>
              <a:rPr lang="es-ES_tradnl" sz="2000" b="1" dirty="0" err="1" smtClean="0">
                <a:latin typeface="Comic Sans MS" pitchFamily="66" charset="0"/>
              </a:rPr>
              <a:t>puntu</a:t>
            </a:r>
            <a:r>
              <a:rPr lang="es-ES_tradnl" sz="2000" b="1" dirty="0" smtClean="0">
                <a:latin typeface="Comic Sans MS" pitchFamily="66" charset="0"/>
              </a:rPr>
              <a:t>) </a:t>
            </a:r>
            <a:r>
              <a:rPr lang="pt-PT" sz="2000" dirty="0" smtClean="0">
                <a:latin typeface="Comic Sans MS" pitchFamily="66" charset="0"/>
              </a:rPr>
              <a:t>Irudiak Z ardatzaren inguruan bira daitekeen espira laukizuzen bat erakusten du. Espirak I intentsitateko korrontea daroa adierazten den norantzan. a) Espira, OX ardatzarekiko paraleloa den B eremu magnetikoan baldin badago, kalkulatu espirako alde bakoitzean eragiten den indarra b) Kalkulatu espiraren gaineko indar erresultantea. Espira higituko al da? Nola?</a:t>
            </a:r>
            <a:endParaRPr lang="es-ES_tradnl" sz="2000" dirty="0" smtClean="0">
              <a:latin typeface="Comic Sans MS" pitchFamily="66" charset="0"/>
            </a:endParaRPr>
          </a:p>
        </p:txBody>
      </p:sp>
      <p:grpSp>
        <p:nvGrpSpPr>
          <p:cNvPr id="8" name="7 Grupo"/>
          <p:cNvGrpSpPr/>
          <p:nvPr/>
        </p:nvGrpSpPr>
        <p:grpSpPr>
          <a:xfrm>
            <a:off x="2770189" y="3396675"/>
            <a:ext cx="3390900" cy="2501900"/>
            <a:chOff x="2770189" y="3479800"/>
            <a:chExt cx="3390900" cy="2501900"/>
          </a:xfrm>
        </p:grpSpPr>
        <p:sp>
          <p:nvSpPr>
            <p:cNvPr id="9" name="AutoShape 2"/>
            <p:cNvSpPr>
              <a:spLocks noChangeAspect="1" noChangeArrowheads="1" noTextEdit="1"/>
            </p:cNvSpPr>
            <p:nvPr/>
          </p:nvSpPr>
          <p:spPr bwMode="auto">
            <a:xfrm>
              <a:off x="2770189" y="3479800"/>
              <a:ext cx="3378200" cy="25019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0" name="Freeform 4"/>
            <p:cNvSpPr>
              <a:spLocks/>
            </p:cNvSpPr>
            <p:nvPr/>
          </p:nvSpPr>
          <p:spPr bwMode="auto">
            <a:xfrm>
              <a:off x="3900489" y="3543300"/>
              <a:ext cx="76200" cy="152400"/>
            </a:xfrm>
            <a:custGeom>
              <a:avLst/>
              <a:gdLst/>
              <a:ahLst/>
              <a:cxnLst>
                <a:cxn ang="0">
                  <a:pos x="24" y="0"/>
                </a:cxn>
                <a:cxn ang="0">
                  <a:pos x="48" y="96"/>
                </a:cxn>
                <a:cxn ang="0">
                  <a:pos x="24" y="96"/>
                </a:cxn>
                <a:cxn ang="0">
                  <a:pos x="0" y="96"/>
                </a:cxn>
                <a:cxn ang="0">
                  <a:pos x="24" y="0"/>
                </a:cxn>
              </a:cxnLst>
              <a:rect l="0" t="0" r="r" b="b"/>
              <a:pathLst>
                <a:path w="48" h="96">
                  <a:moveTo>
                    <a:pt x="24" y="0"/>
                  </a:moveTo>
                  <a:lnTo>
                    <a:pt x="48" y="96"/>
                  </a:lnTo>
                  <a:lnTo>
                    <a:pt x="24" y="96"/>
                  </a:lnTo>
                  <a:lnTo>
                    <a:pt x="0" y="96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1" name="Line 5"/>
            <p:cNvSpPr>
              <a:spLocks noChangeShapeType="1"/>
            </p:cNvSpPr>
            <p:nvPr/>
          </p:nvSpPr>
          <p:spPr bwMode="auto">
            <a:xfrm>
              <a:off x="3938589" y="3695700"/>
              <a:ext cx="1588" cy="12319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2" name="Freeform 6"/>
            <p:cNvSpPr>
              <a:spLocks/>
            </p:cNvSpPr>
            <p:nvPr/>
          </p:nvSpPr>
          <p:spPr bwMode="auto">
            <a:xfrm>
              <a:off x="5894389" y="4876800"/>
              <a:ext cx="152400" cy="76200"/>
            </a:xfrm>
            <a:custGeom>
              <a:avLst/>
              <a:gdLst/>
              <a:ahLst/>
              <a:cxnLst>
                <a:cxn ang="0">
                  <a:pos x="96" y="24"/>
                </a:cxn>
                <a:cxn ang="0">
                  <a:pos x="0" y="48"/>
                </a:cxn>
                <a:cxn ang="0">
                  <a:pos x="0" y="24"/>
                </a:cxn>
                <a:cxn ang="0">
                  <a:pos x="0" y="0"/>
                </a:cxn>
                <a:cxn ang="0">
                  <a:pos x="96" y="24"/>
                </a:cxn>
              </a:cxnLst>
              <a:rect l="0" t="0" r="r" b="b"/>
              <a:pathLst>
                <a:path w="96" h="48">
                  <a:moveTo>
                    <a:pt x="96" y="24"/>
                  </a:moveTo>
                  <a:lnTo>
                    <a:pt x="0" y="48"/>
                  </a:lnTo>
                  <a:lnTo>
                    <a:pt x="0" y="24"/>
                  </a:lnTo>
                  <a:lnTo>
                    <a:pt x="0" y="0"/>
                  </a:lnTo>
                  <a:lnTo>
                    <a:pt x="96" y="2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3" name="Line 7"/>
            <p:cNvSpPr>
              <a:spLocks noChangeShapeType="1"/>
            </p:cNvSpPr>
            <p:nvPr/>
          </p:nvSpPr>
          <p:spPr bwMode="auto">
            <a:xfrm>
              <a:off x="3925889" y="4914900"/>
              <a:ext cx="1968500" cy="158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4" name="Freeform 8"/>
            <p:cNvSpPr>
              <a:spLocks/>
            </p:cNvSpPr>
            <p:nvPr/>
          </p:nvSpPr>
          <p:spPr bwMode="auto">
            <a:xfrm>
              <a:off x="2820989" y="5842000"/>
              <a:ext cx="139700" cy="127000"/>
            </a:xfrm>
            <a:custGeom>
              <a:avLst/>
              <a:gdLst/>
              <a:ahLst/>
              <a:cxnLst>
                <a:cxn ang="0">
                  <a:pos x="0" y="80"/>
                </a:cxn>
                <a:cxn ang="0">
                  <a:pos x="56" y="0"/>
                </a:cxn>
                <a:cxn ang="0">
                  <a:pos x="72" y="16"/>
                </a:cxn>
                <a:cxn ang="0">
                  <a:pos x="88" y="32"/>
                </a:cxn>
                <a:cxn ang="0">
                  <a:pos x="0" y="80"/>
                </a:cxn>
              </a:cxnLst>
              <a:rect l="0" t="0" r="r" b="b"/>
              <a:pathLst>
                <a:path w="88" h="80">
                  <a:moveTo>
                    <a:pt x="0" y="80"/>
                  </a:moveTo>
                  <a:lnTo>
                    <a:pt x="56" y="0"/>
                  </a:lnTo>
                  <a:lnTo>
                    <a:pt x="72" y="16"/>
                  </a:lnTo>
                  <a:lnTo>
                    <a:pt x="88" y="32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5" name="Line 9"/>
            <p:cNvSpPr>
              <a:spLocks noChangeShapeType="1"/>
            </p:cNvSpPr>
            <p:nvPr/>
          </p:nvSpPr>
          <p:spPr bwMode="auto">
            <a:xfrm flipH="1">
              <a:off x="2935289" y="4914900"/>
              <a:ext cx="990600" cy="9525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6" name="Line 10"/>
            <p:cNvSpPr>
              <a:spLocks noChangeShapeType="1"/>
            </p:cNvSpPr>
            <p:nvPr/>
          </p:nvSpPr>
          <p:spPr bwMode="auto">
            <a:xfrm>
              <a:off x="3925889" y="4914900"/>
              <a:ext cx="1181100" cy="6985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7" name="Line 11"/>
            <p:cNvSpPr>
              <a:spLocks noChangeShapeType="1"/>
            </p:cNvSpPr>
            <p:nvPr/>
          </p:nvSpPr>
          <p:spPr bwMode="auto">
            <a:xfrm flipV="1">
              <a:off x="5106989" y="4686300"/>
              <a:ext cx="1588" cy="9271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8" name="Line 12"/>
            <p:cNvSpPr>
              <a:spLocks noChangeShapeType="1"/>
            </p:cNvSpPr>
            <p:nvPr/>
          </p:nvSpPr>
          <p:spPr bwMode="auto">
            <a:xfrm flipH="1" flipV="1">
              <a:off x="3938589" y="4013200"/>
              <a:ext cx="1168400" cy="6604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9" name="Freeform 13"/>
            <p:cNvSpPr>
              <a:spLocks/>
            </p:cNvSpPr>
            <p:nvPr/>
          </p:nvSpPr>
          <p:spPr bwMode="auto">
            <a:xfrm>
              <a:off x="4522789" y="4318000"/>
              <a:ext cx="152400" cy="101600"/>
            </a:xfrm>
            <a:custGeom>
              <a:avLst/>
              <a:gdLst/>
              <a:ahLst/>
              <a:cxnLst>
                <a:cxn ang="0">
                  <a:pos x="96" y="64"/>
                </a:cxn>
                <a:cxn ang="0">
                  <a:pos x="0" y="40"/>
                </a:cxn>
                <a:cxn ang="0">
                  <a:pos x="8" y="16"/>
                </a:cxn>
                <a:cxn ang="0">
                  <a:pos x="24" y="0"/>
                </a:cxn>
                <a:cxn ang="0">
                  <a:pos x="96" y="64"/>
                </a:cxn>
              </a:cxnLst>
              <a:rect l="0" t="0" r="r" b="b"/>
              <a:pathLst>
                <a:path w="96" h="64">
                  <a:moveTo>
                    <a:pt x="96" y="64"/>
                  </a:moveTo>
                  <a:lnTo>
                    <a:pt x="0" y="40"/>
                  </a:lnTo>
                  <a:lnTo>
                    <a:pt x="8" y="16"/>
                  </a:lnTo>
                  <a:lnTo>
                    <a:pt x="24" y="0"/>
                  </a:lnTo>
                  <a:lnTo>
                    <a:pt x="96" y="6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0" name="Line 14"/>
            <p:cNvSpPr>
              <a:spLocks noChangeShapeType="1"/>
            </p:cNvSpPr>
            <p:nvPr/>
          </p:nvSpPr>
          <p:spPr bwMode="auto">
            <a:xfrm>
              <a:off x="4243389" y="4178300"/>
              <a:ext cx="114300" cy="635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1" name="Freeform 15"/>
            <p:cNvSpPr>
              <a:spLocks/>
            </p:cNvSpPr>
            <p:nvPr/>
          </p:nvSpPr>
          <p:spPr bwMode="auto">
            <a:xfrm>
              <a:off x="4319589" y="5143500"/>
              <a:ext cx="152400" cy="1143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6" y="24"/>
                </a:cxn>
                <a:cxn ang="0">
                  <a:pos x="80" y="48"/>
                </a:cxn>
                <a:cxn ang="0">
                  <a:pos x="72" y="72"/>
                </a:cxn>
                <a:cxn ang="0">
                  <a:pos x="0" y="0"/>
                </a:cxn>
              </a:cxnLst>
              <a:rect l="0" t="0" r="r" b="b"/>
              <a:pathLst>
                <a:path w="96" h="72">
                  <a:moveTo>
                    <a:pt x="0" y="0"/>
                  </a:moveTo>
                  <a:lnTo>
                    <a:pt x="96" y="24"/>
                  </a:lnTo>
                  <a:lnTo>
                    <a:pt x="80" y="48"/>
                  </a:lnTo>
                  <a:lnTo>
                    <a:pt x="72" y="7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2" name="Line 16"/>
            <p:cNvSpPr>
              <a:spLocks noChangeShapeType="1"/>
            </p:cNvSpPr>
            <p:nvPr/>
          </p:nvSpPr>
          <p:spPr bwMode="auto">
            <a:xfrm flipH="1" flipV="1">
              <a:off x="4446589" y="5219700"/>
              <a:ext cx="50800" cy="254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3" name="Freeform 17"/>
            <p:cNvSpPr>
              <a:spLocks/>
            </p:cNvSpPr>
            <p:nvPr/>
          </p:nvSpPr>
          <p:spPr bwMode="auto">
            <a:xfrm>
              <a:off x="3900489" y="4356100"/>
              <a:ext cx="76200" cy="152400"/>
            </a:xfrm>
            <a:custGeom>
              <a:avLst/>
              <a:gdLst/>
              <a:ahLst/>
              <a:cxnLst>
                <a:cxn ang="0">
                  <a:pos x="24" y="0"/>
                </a:cxn>
                <a:cxn ang="0">
                  <a:pos x="48" y="96"/>
                </a:cxn>
                <a:cxn ang="0">
                  <a:pos x="24" y="96"/>
                </a:cxn>
                <a:cxn ang="0">
                  <a:pos x="0" y="96"/>
                </a:cxn>
                <a:cxn ang="0">
                  <a:pos x="24" y="0"/>
                </a:cxn>
              </a:cxnLst>
              <a:rect l="0" t="0" r="r" b="b"/>
              <a:pathLst>
                <a:path w="48" h="96">
                  <a:moveTo>
                    <a:pt x="24" y="0"/>
                  </a:moveTo>
                  <a:lnTo>
                    <a:pt x="48" y="96"/>
                  </a:lnTo>
                  <a:lnTo>
                    <a:pt x="24" y="96"/>
                  </a:lnTo>
                  <a:lnTo>
                    <a:pt x="0" y="96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4" name="Freeform 18"/>
            <p:cNvSpPr>
              <a:spLocks/>
            </p:cNvSpPr>
            <p:nvPr/>
          </p:nvSpPr>
          <p:spPr bwMode="auto">
            <a:xfrm>
              <a:off x="5068889" y="5067300"/>
              <a:ext cx="76200" cy="152400"/>
            </a:xfrm>
            <a:custGeom>
              <a:avLst/>
              <a:gdLst/>
              <a:ahLst/>
              <a:cxnLst>
                <a:cxn ang="0">
                  <a:pos x="24" y="96"/>
                </a:cxn>
                <a:cxn ang="0">
                  <a:pos x="0" y="0"/>
                </a:cxn>
                <a:cxn ang="0">
                  <a:pos x="24" y="0"/>
                </a:cxn>
                <a:cxn ang="0">
                  <a:pos x="48" y="0"/>
                </a:cxn>
                <a:cxn ang="0">
                  <a:pos x="24" y="96"/>
                </a:cxn>
              </a:cxnLst>
              <a:rect l="0" t="0" r="r" b="b"/>
              <a:pathLst>
                <a:path w="48" h="96">
                  <a:moveTo>
                    <a:pt x="24" y="96"/>
                  </a:moveTo>
                  <a:lnTo>
                    <a:pt x="0" y="0"/>
                  </a:lnTo>
                  <a:lnTo>
                    <a:pt x="24" y="0"/>
                  </a:lnTo>
                  <a:lnTo>
                    <a:pt x="48" y="0"/>
                  </a:lnTo>
                  <a:lnTo>
                    <a:pt x="24" y="9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5" name="Rectangle 19"/>
            <p:cNvSpPr>
              <a:spLocks noChangeArrowheads="1"/>
            </p:cNvSpPr>
            <p:nvPr/>
          </p:nvSpPr>
          <p:spPr bwMode="auto">
            <a:xfrm>
              <a:off x="3760789" y="3835400"/>
              <a:ext cx="152400" cy="228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Geneva" charset="0"/>
                  <a:cs typeface="Arial" pitchFamily="34" charset="0"/>
                </a:rPr>
                <a:t>A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6" name="Rectangle 20"/>
            <p:cNvSpPr>
              <a:spLocks noChangeArrowheads="1"/>
            </p:cNvSpPr>
            <p:nvPr/>
          </p:nvSpPr>
          <p:spPr bwMode="auto">
            <a:xfrm>
              <a:off x="5170489" y="4584700"/>
              <a:ext cx="165100" cy="228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Geneva" charset="0"/>
                  <a:cs typeface="Arial" pitchFamily="34" charset="0"/>
                </a:rPr>
                <a:t>B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7" name="Rectangle 21"/>
            <p:cNvSpPr>
              <a:spLocks noChangeArrowheads="1"/>
            </p:cNvSpPr>
            <p:nvPr/>
          </p:nvSpPr>
          <p:spPr bwMode="auto">
            <a:xfrm>
              <a:off x="5157789" y="5537200"/>
              <a:ext cx="177800" cy="228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Geneva" charset="0"/>
                  <a:cs typeface="Arial" pitchFamily="34" charset="0"/>
                </a:rPr>
                <a:t>C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" name="Rectangle 22"/>
            <p:cNvSpPr>
              <a:spLocks noChangeArrowheads="1"/>
            </p:cNvSpPr>
            <p:nvPr/>
          </p:nvSpPr>
          <p:spPr bwMode="auto">
            <a:xfrm>
              <a:off x="3786189" y="4787900"/>
              <a:ext cx="177800" cy="228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Geneva" charset="0"/>
                  <a:cs typeface="Arial" pitchFamily="34" charset="0"/>
                </a:rPr>
                <a:t>O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9" name="Rectangle 23"/>
            <p:cNvSpPr>
              <a:spLocks noChangeArrowheads="1"/>
            </p:cNvSpPr>
            <p:nvPr/>
          </p:nvSpPr>
          <p:spPr bwMode="auto">
            <a:xfrm>
              <a:off x="5183189" y="5118100"/>
              <a:ext cx="114300" cy="228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Geneva" charset="0"/>
                  <a:cs typeface="Arial" pitchFamily="34" charset="0"/>
                </a:rPr>
                <a:t>I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" name="Rectangle 24"/>
            <p:cNvSpPr>
              <a:spLocks noChangeArrowheads="1"/>
            </p:cNvSpPr>
            <p:nvPr/>
          </p:nvSpPr>
          <p:spPr bwMode="auto">
            <a:xfrm>
              <a:off x="4510089" y="4114800"/>
              <a:ext cx="114300" cy="228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Geneva" charset="0"/>
                  <a:cs typeface="Arial" pitchFamily="34" charset="0"/>
                </a:rPr>
                <a:t>I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" name="Arc 25"/>
            <p:cNvSpPr>
              <a:spLocks/>
            </p:cNvSpPr>
            <p:nvPr/>
          </p:nvSpPr>
          <p:spPr bwMode="auto">
            <a:xfrm>
              <a:off x="4510089" y="4927600"/>
              <a:ext cx="298450" cy="323850"/>
            </a:xfrm>
            <a:custGeom>
              <a:avLst/>
              <a:gdLst>
                <a:gd name="G0" fmla="+- 0 0 0"/>
                <a:gd name="G1" fmla="+- 0 0 0"/>
                <a:gd name="G2" fmla="+- 21600 0 0"/>
                <a:gd name="T0" fmla="*/ 21600 w 21600"/>
                <a:gd name="T1" fmla="*/ 0 h 21600"/>
                <a:gd name="T2" fmla="*/ 0 w 21600"/>
                <a:gd name="T3" fmla="*/ 21600 h 21600"/>
                <a:gd name="T4" fmla="*/ 0 w 21600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21600" y="0"/>
                  </a:moveTo>
                  <a:cubicBezTo>
                    <a:pt x="21600" y="11929"/>
                    <a:pt x="11929" y="21599"/>
                    <a:pt x="0" y="21600"/>
                  </a:cubicBezTo>
                </a:path>
                <a:path w="21600" h="21600" stroke="0" extrusionOk="0">
                  <a:moveTo>
                    <a:pt x="21600" y="0"/>
                  </a:moveTo>
                  <a:cubicBezTo>
                    <a:pt x="21600" y="11929"/>
                    <a:pt x="11929" y="21599"/>
                    <a:pt x="0" y="21600"/>
                  </a:cubicBezTo>
                  <a:lnTo>
                    <a:pt x="0" y="0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32" name="Rectangle 26"/>
            <p:cNvSpPr>
              <a:spLocks noChangeArrowheads="1"/>
            </p:cNvSpPr>
            <p:nvPr/>
          </p:nvSpPr>
          <p:spPr bwMode="auto">
            <a:xfrm>
              <a:off x="5970589" y="4914900"/>
              <a:ext cx="190500" cy="241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Geneva" charset="0"/>
                  <a:cs typeface="Arial" pitchFamily="34" charset="0"/>
                </a:rPr>
                <a:t>Y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3" name="Rectangle 27"/>
            <p:cNvSpPr>
              <a:spLocks noChangeArrowheads="1"/>
            </p:cNvSpPr>
            <p:nvPr/>
          </p:nvSpPr>
          <p:spPr bwMode="auto">
            <a:xfrm>
              <a:off x="2795589" y="5651500"/>
              <a:ext cx="152400" cy="241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Geneva" charset="0"/>
                  <a:cs typeface="Arial" pitchFamily="34" charset="0"/>
                </a:rPr>
                <a:t>x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4" name="Rectangle 28"/>
            <p:cNvSpPr>
              <a:spLocks noChangeArrowheads="1"/>
            </p:cNvSpPr>
            <p:nvPr/>
          </p:nvSpPr>
          <p:spPr bwMode="auto">
            <a:xfrm>
              <a:off x="3760789" y="3517900"/>
              <a:ext cx="152400" cy="241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Geneva" charset="0"/>
                  <a:cs typeface="Arial" pitchFamily="34" charset="0"/>
                </a:rPr>
                <a:t>z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5" name="Rectangle 29"/>
            <p:cNvSpPr>
              <a:spLocks noChangeArrowheads="1"/>
            </p:cNvSpPr>
            <p:nvPr/>
          </p:nvSpPr>
          <p:spPr bwMode="auto">
            <a:xfrm>
              <a:off x="3722689" y="4330700"/>
              <a:ext cx="152400" cy="228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Geneva" charset="0"/>
                  <a:cs typeface="Arial" pitchFamily="34" charset="0"/>
                </a:rPr>
                <a:t>a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6" name="Rectangle 30"/>
            <p:cNvSpPr>
              <a:spLocks noChangeArrowheads="1"/>
            </p:cNvSpPr>
            <p:nvPr/>
          </p:nvSpPr>
          <p:spPr bwMode="auto">
            <a:xfrm>
              <a:off x="4395789" y="5232400"/>
              <a:ext cx="152400" cy="228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Geneva" charset="0"/>
                  <a:cs typeface="Arial" pitchFamily="34" charset="0"/>
                </a:rPr>
                <a:t>b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7" name="Rectangle 34"/>
            <p:cNvSpPr>
              <a:spLocks noChangeArrowheads="1"/>
            </p:cNvSpPr>
            <p:nvPr/>
          </p:nvSpPr>
          <p:spPr bwMode="auto">
            <a:xfrm>
              <a:off x="4581339" y="5003800"/>
              <a:ext cx="80150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1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Symbol" pitchFamily="18" charset="2"/>
                  <a:cs typeface="Arial" pitchFamily="34" charset="0"/>
                </a:rPr>
                <a:t>a</a:t>
              </a:r>
              <a:endParaRPr kumimoji="0" lang="es-E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ymbol" pitchFamily="18" charset="2"/>
                <a:cs typeface="Arial" pitchFamily="34" charset="0"/>
              </a:endParaRPr>
            </a:p>
          </p:txBody>
        </p:sp>
        <p:sp>
          <p:nvSpPr>
            <p:cNvPr id="38" name="Rectangle 35"/>
            <p:cNvSpPr>
              <a:spLocks noChangeArrowheads="1"/>
            </p:cNvSpPr>
            <p:nvPr/>
          </p:nvSpPr>
          <p:spPr bwMode="auto">
            <a:xfrm>
              <a:off x="4662489" y="4965700"/>
              <a:ext cx="65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39" name="38 Conector recto de flecha"/>
            <p:cNvCxnSpPr/>
            <p:nvPr/>
          </p:nvCxnSpPr>
          <p:spPr>
            <a:xfrm flipH="1">
              <a:off x="2933206" y="4690751"/>
              <a:ext cx="736270" cy="676893"/>
            </a:xfrm>
            <a:prstGeom prst="straightConnector1">
              <a:avLst/>
            </a:prstGeom>
            <a:ln w="57150">
              <a:solidFill>
                <a:srgbClr val="FF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0" name="Group 6"/>
            <p:cNvGrpSpPr>
              <a:grpSpLocks/>
            </p:cNvGrpSpPr>
            <p:nvPr/>
          </p:nvGrpSpPr>
          <p:grpSpPr bwMode="auto">
            <a:xfrm>
              <a:off x="2920458" y="4475162"/>
              <a:ext cx="490538" cy="579438"/>
              <a:chOff x="3874" y="2110"/>
              <a:chExt cx="309" cy="365"/>
            </a:xfrm>
          </p:grpSpPr>
          <p:sp>
            <p:nvSpPr>
              <p:cNvPr id="41" name="Text Box 7"/>
              <p:cNvSpPr txBox="1">
                <a:spLocks noChangeArrowheads="1"/>
              </p:cNvSpPr>
              <p:nvPr/>
            </p:nvSpPr>
            <p:spPr bwMode="auto">
              <a:xfrm>
                <a:off x="3874" y="2110"/>
                <a:ext cx="309" cy="3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u-ES" sz="3200" dirty="0">
                    <a:solidFill>
                      <a:srgbClr val="FF0000"/>
                    </a:solidFill>
                    <a:latin typeface="Lucida Handwriting" pitchFamily="66" charset="0"/>
                  </a:rPr>
                  <a:t>B</a:t>
                </a:r>
              </a:p>
            </p:txBody>
          </p:sp>
          <p:sp>
            <p:nvSpPr>
              <p:cNvPr id="42" name="Line 8"/>
              <p:cNvSpPr>
                <a:spLocks noChangeShapeType="1"/>
              </p:cNvSpPr>
              <p:nvPr/>
            </p:nvSpPr>
            <p:spPr bwMode="auto">
              <a:xfrm>
                <a:off x="3977" y="2139"/>
                <a:ext cx="165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s-ES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69 Grupo"/>
          <p:cNvGrpSpPr/>
          <p:nvPr/>
        </p:nvGrpSpPr>
        <p:grpSpPr>
          <a:xfrm>
            <a:off x="72429" y="104775"/>
            <a:ext cx="5145088" cy="4086225"/>
            <a:chOff x="200025" y="104775"/>
            <a:chExt cx="5145088" cy="4086225"/>
          </a:xfrm>
        </p:grpSpPr>
        <p:graphicFrame>
          <p:nvGraphicFramePr>
            <p:cNvPr id="651317" name="Object 53"/>
            <p:cNvGraphicFramePr>
              <a:graphicFrameLocks noChangeAspect="1"/>
            </p:cNvGraphicFramePr>
            <p:nvPr/>
          </p:nvGraphicFramePr>
          <p:xfrm>
            <a:off x="200025" y="3870325"/>
            <a:ext cx="258763" cy="2667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2773" name="Ecuación" r:id="rId4" imgW="164880" imgH="177480" progId="Equation.3">
                    <p:embed/>
                  </p:oleObj>
                </mc:Choice>
                <mc:Fallback>
                  <p:oleObj name="Ecuación" r:id="rId4" imgW="164880" imgH="177480" progId="Equation.3">
                    <p:embed/>
                    <p:pic>
                      <p:nvPicPr>
                        <p:cNvPr id="0" name="Picture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00025" y="3870325"/>
                          <a:ext cx="258763" cy="2667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3" name="61 Grupo"/>
            <p:cNvGrpSpPr/>
            <p:nvPr/>
          </p:nvGrpSpPr>
          <p:grpSpPr>
            <a:xfrm>
              <a:off x="276225" y="104775"/>
              <a:ext cx="5019675" cy="4086225"/>
              <a:chOff x="276225" y="104775"/>
              <a:chExt cx="5019675" cy="4086225"/>
            </a:xfrm>
          </p:grpSpPr>
          <p:sp>
            <p:nvSpPr>
              <p:cNvPr id="651278" name="Line 14"/>
              <p:cNvSpPr>
                <a:spLocks noChangeShapeType="1"/>
              </p:cNvSpPr>
              <p:nvPr/>
            </p:nvSpPr>
            <p:spPr bwMode="auto">
              <a:xfrm>
                <a:off x="2071687" y="2492374"/>
                <a:ext cx="3224213" cy="12701"/>
              </a:xfrm>
              <a:prstGeom prst="line">
                <a:avLst/>
              </a:prstGeom>
              <a:noFill/>
              <a:ln w="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u-ES"/>
              </a:p>
            </p:txBody>
          </p:sp>
          <p:sp>
            <p:nvSpPr>
              <p:cNvPr id="651280" name="Line 16"/>
              <p:cNvSpPr>
                <a:spLocks noChangeShapeType="1"/>
              </p:cNvSpPr>
              <p:nvPr/>
            </p:nvSpPr>
            <p:spPr bwMode="auto">
              <a:xfrm flipH="1">
                <a:off x="276225" y="2500313"/>
                <a:ext cx="1779589" cy="1690687"/>
              </a:xfrm>
              <a:prstGeom prst="line">
                <a:avLst/>
              </a:prstGeom>
              <a:noFill/>
              <a:ln w="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u-ES"/>
              </a:p>
            </p:txBody>
          </p:sp>
          <p:cxnSp>
            <p:nvCxnSpPr>
              <p:cNvPr id="61" name="60 Conector recto"/>
              <p:cNvCxnSpPr/>
              <p:nvPr/>
            </p:nvCxnSpPr>
            <p:spPr bwMode="auto">
              <a:xfrm rot="5400000">
                <a:off x="871538" y="1300163"/>
                <a:ext cx="2390775" cy="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graphicFrame>
          <p:nvGraphicFramePr>
            <p:cNvPr id="64" name="Object 53"/>
            <p:cNvGraphicFramePr>
              <a:graphicFrameLocks noChangeAspect="1"/>
            </p:cNvGraphicFramePr>
            <p:nvPr/>
          </p:nvGraphicFramePr>
          <p:xfrm>
            <a:off x="1781175" y="117475"/>
            <a:ext cx="239713" cy="2857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2774" name="Ecuación" r:id="rId6" imgW="152280" imgH="190440" progId="Equation.3">
                    <p:embed/>
                  </p:oleObj>
                </mc:Choice>
                <mc:Fallback>
                  <p:oleObj name="Ecuación" r:id="rId6" imgW="152280" imgH="190440" progId="Equation.3">
                    <p:embed/>
                    <p:pic>
                      <p:nvPicPr>
                        <p:cNvPr id="0" name="Object 5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781175" y="117475"/>
                          <a:ext cx="239713" cy="28575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5" name="Object 53"/>
            <p:cNvGraphicFramePr>
              <a:graphicFrameLocks noChangeAspect="1"/>
            </p:cNvGraphicFramePr>
            <p:nvPr/>
          </p:nvGraphicFramePr>
          <p:xfrm>
            <a:off x="5105400" y="2165350"/>
            <a:ext cx="239713" cy="2857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2775" name="Ecuación" r:id="rId8" imgW="152280" imgH="190440" progId="Equation.3">
                    <p:embed/>
                  </p:oleObj>
                </mc:Choice>
                <mc:Fallback>
                  <p:oleObj name="Ecuación" r:id="rId8" imgW="152280" imgH="190440" progId="Equation.3">
                    <p:embed/>
                    <p:pic>
                      <p:nvPicPr>
                        <p:cNvPr id="0" name="Picture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105400" y="2165350"/>
                          <a:ext cx="239713" cy="28575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4" name="58 Grupo"/>
          <p:cNvGrpSpPr/>
          <p:nvPr/>
        </p:nvGrpSpPr>
        <p:grpSpPr>
          <a:xfrm>
            <a:off x="1936154" y="811213"/>
            <a:ext cx="2279650" cy="2998787"/>
            <a:chOff x="2644775" y="1363663"/>
            <a:chExt cx="2279650" cy="2998787"/>
          </a:xfrm>
        </p:grpSpPr>
        <p:sp>
          <p:nvSpPr>
            <p:cNvPr id="651281" name="Line 17"/>
            <p:cNvSpPr>
              <a:spLocks noChangeShapeType="1"/>
            </p:cNvSpPr>
            <p:nvPr/>
          </p:nvSpPr>
          <p:spPr bwMode="auto">
            <a:xfrm>
              <a:off x="2658616" y="3060464"/>
              <a:ext cx="2256284" cy="1301986"/>
            </a:xfrm>
            <a:prstGeom prst="line">
              <a:avLst/>
            </a:prstGeom>
            <a:noFill/>
            <a:ln w="11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u-ES"/>
            </a:p>
          </p:txBody>
        </p:sp>
        <p:sp>
          <p:nvSpPr>
            <p:cNvPr id="651282" name="Line 18"/>
            <p:cNvSpPr>
              <a:spLocks noChangeShapeType="1"/>
            </p:cNvSpPr>
            <p:nvPr/>
          </p:nvSpPr>
          <p:spPr bwMode="auto">
            <a:xfrm flipH="1" flipV="1">
              <a:off x="4905374" y="2630452"/>
              <a:ext cx="19051" cy="1722472"/>
            </a:xfrm>
            <a:prstGeom prst="line">
              <a:avLst/>
            </a:prstGeom>
            <a:noFill/>
            <a:ln w="11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u-ES"/>
            </a:p>
          </p:txBody>
        </p:sp>
        <p:sp>
          <p:nvSpPr>
            <p:cNvPr id="651283" name="Line 19"/>
            <p:cNvSpPr>
              <a:spLocks noChangeShapeType="1"/>
            </p:cNvSpPr>
            <p:nvPr/>
          </p:nvSpPr>
          <p:spPr bwMode="auto">
            <a:xfrm flipH="1" flipV="1">
              <a:off x="2644775" y="1363663"/>
              <a:ext cx="2257610" cy="1249357"/>
            </a:xfrm>
            <a:prstGeom prst="line">
              <a:avLst/>
            </a:prstGeom>
            <a:noFill/>
            <a:ln w="11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u-ES"/>
            </a:p>
          </p:txBody>
        </p:sp>
        <p:sp>
          <p:nvSpPr>
            <p:cNvPr id="651284" name="Line 20"/>
            <p:cNvSpPr>
              <a:spLocks noChangeShapeType="1"/>
            </p:cNvSpPr>
            <p:nvPr/>
          </p:nvSpPr>
          <p:spPr bwMode="auto">
            <a:xfrm>
              <a:off x="2644775" y="1363663"/>
              <a:ext cx="2991" cy="1696801"/>
            </a:xfrm>
            <a:prstGeom prst="line">
              <a:avLst/>
            </a:prstGeom>
            <a:noFill/>
            <a:ln w="11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u-ES"/>
            </a:p>
          </p:txBody>
        </p:sp>
        <p:sp>
          <p:nvSpPr>
            <p:cNvPr id="651286" name="Line 22"/>
            <p:cNvSpPr>
              <a:spLocks noChangeShapeType="1"/>
            </p:cNvSpPr>
            <p:nvPr/>
          </p:nvSpPr>
          <p:spPr bwMode="auto">
            <a:xfrm>
              <a:off x="3260758" y="1691982"/>
              <a:ext cx="361816" cy="209195"/>
            </a:xfrm>
            <a:prstGeom prst="line">
              <a:avLst/>
            </a:prstGeom>
            <a:noFill/>
            <a:ln w="5">
              <a:solidFill>
                <a:srgbClr val="000000"/>
              </a:solidFill>
              <a:prstDash val="solid"/>
              <a:round/>
              <a:headEnd/>
              <a:tailEnd type="triangle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u-ES"/>
            </a:p>
          </p:txBody>
        </p:sp>
        <p:sp>
          <p:nvSpPr>
            <p:cNvPr id="651288" name="Line 24"/>
            <p:cNvSpPr>
              <a:spLocks noChangeShapeType="1"/>
            </p:cNvSpPr>
            <p:nvPr/>
          </p:nvSpPr>
          <p:spPr bwMode="auto">
            <a:xfrm flipH="1" flipV="1">
              <a:off x="3511936" y="3546488"/>
              <a:ext cx="221276" cy="119126"/>
            </a:xfrm>
            <a:prstGeom prst="line">
              <a:avLst/>
            </a:prstGeom>
            <a:noFill/>
            <a:ln w="5">
              <a:solidFill>
                <a:srgbClr val="000000"/>
              </a:solidFill>
              <a:prstDash val="solid"/>
              <a:round/>
              <a:headEnd/>
              <a:tailEnd type="triangle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u-ES"/>
            </a:p>
          </p:txBody>
        </p:sp>
        <p:sp>
          <p:nvSpPr>
            <p:cNvPr id="651290" name="Line 26"/>
            <p:cNvSpPr>
              <a:spLocks noChangeShapeType="1"/>
            </p:cNvSpPr>
            <p:nvPr/>
          </p:nvSpPr>
          <p:spPr bwMode="auto">
            <a:xfrm flipV="1">
              <a:off x="2644775" y="2107466"/>
              <a:ext cx="2991" cy="505554"/>
            </a:xfrm>
            <a:prstGeom prst="line">
              <a:avLst/>
            </a:prstGeom>
            <a:noFill/>
            <a:ln w="5">
              <a:solidFill>
                <a:srgbClr val="000000"/>
              </a:solidFill>
              <a:prstDash val="solid"/>
              <a:round/>
              <a:headEnd/>
              <a:tailEnd type="triangle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u-ES"/>
            </a:p>
          </p:txBody>
        </p:sp>
        <p:sp>
          <p:nvSpPr>
            <p:cNvPr id="651292" name="Line 28"/>
            <p:cNvSpPr>
              <a:spLocks noChangeShapeType="1"/>
            </p:cNvSpPr>
            <p:nvPr/>
          </p:nvSpPr>
          <p:spPr bwMode="auto">
            <a:xfrm>
              <a:off x="4902383" y="2970394"/>
              <a:ext cx="2991" cy="508460"/>
            </a:xfrm>
            <a:prstGeom prst="line">
              <a:avLst/>
            </a:prstGeom>
            <a:noFill/>
            <a:ln w="5">
              <a:solidFill>
                <a:srgbClr val="000000"/>
              </a:solidFill>
              <a:prstDash val="solid"/>
              <a:round/>
              <a:headEnd/>
              <a:tailEnd type="triangle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u-ES"/>
            </a:p>
          </p:txBody>
        </p:sp>
      </p:grpSp>
      <p:graphicFrame>
        <p:nvGraphicFramePr>
          <p:cNvPr id="69" name="Object 53"/>
          <p:cNvGraphicFramePr>
            <a:graphicFrameLocks noChangeAspect="1"/>
          </p:cNvGraphicFramePr>
          <p:nvPr/>
        </p:nvGraphicFramePr>
        <p:xfrm>
          <a:off x="4158654" y="1841500"/>
          <a:ext cx="260350" cy="26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2776" name="Ecuación" r:id="rId10" imgW="164880" imgH="177480" progId="Equation.3">
                  <p:embed/>
                </p:oleObj>
              </mc:Choice>
              <mc:Fallback>
                <p:oleObj name="Ecuación" r:id="rId10" imgW="164880" imgH="17748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58654" y="1841500"/>
                        <a:ext cx="260350" cy="266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" name="Object 53"/>
          <p:cNvGraphicFramePr>
            <a:graphicFrameLocks noChangeAspect="1"/>
          </p:cNvGraphicFramePr>
          <p:nvPr/>
        </p:nvGraphicFramePr>
        <p:xfrm>
          <a:off x="1891704" y="612775"/>
          <a:ext cx="260350" cy="26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2777" name="Ecuación" r:id="rId12" imgW="164880" imgH="177480" progId="Equation.3">
                  <p:embed/>
                </p:oleObj>
              </mc:Choice>
              <mc:Fallback>
                <p:oleObj name="Ecuación" r:id="rId12" imgW="164880" imgH="17748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91704" y="612775"/>
                        <a:ext cx="260350" cy="266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2" name="Object 53"/>
          <p:cNvGraphicFramePr>
            <a:graphicFrameLocks noChangeAspect="1"/>
          </p:cNvGraphicFramePr>
          <p:nvPr/>
        </p:nvGraphicFramePr>
        <p:xfrm>
          <a:off x="4196754" y="3698875"/>
          <a:ext cx="239713" cy="26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2778" name="Ecuación" r:id="rId14" imgW="152280" imgH="177480" progId="Equation.3">
                  <p:embed/>
                </p:oleObj>
              </mc:Choice>
              <mc:Fallback>
                <p:oleObj name="Ecuación" r:id="rId14" imgW="152280" imgH="17748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6754" y="3698875"/>
                        <a:ext cx="239713" cy="266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3" name="Object 53"/>
          <p:cNvGraphicFramePr>
            <a:graphicFrameLocks noChangeAspect="1"/>
          </p:cNvGraphicFramePr>
          <p:nvPr/>
        </p:nvGraphicFramePr>
        <p:xfrm>
          <a:off x="1663104" y="2346325"/>
          <a:ext cx="279400" cy="26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2779" name="Ecuación" r:id="rId16" imgW="177480" imgH="177480" progId="Equation.3">
                  <p:embed/>
                </p:oleObj>
              </mc:Choice>
              <mc:Fallback>
                <p:oleObj name="Ecuación" r:id="rId16" imgW="177480" imgH="17748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63104" y="2346325"/>
                        <a:ext cx="279400" cy="266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4" name="Object 53"/>
          <p:cNvGraphicFramePr>
            <a:graphicFrameLocks noChangeAspect="1"/>
          </p:cNvGraphicFramePr>
          <p:nvPr/>
        </p:nvGraphicFramePr>
        <p:xfrm>
          <a:off x="1586904" y="1450975"/>
          <a:ext cx="319088" cy="209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2780" name="Ecuación" r:id="rId18" imgW="203040" imgH="139680" progId="Equation.3">
                  <p:embed/>
                </p:oleObj>
              </mc:Choice>
              <mc:Fallback>
                <p:oleObj name="Ecuación" r:id="rId18" imgW="203040" imgH="13968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6904" y="1450975"/>
                        <a:ext cx="319088" cy="209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5" name="Object 53"/>
          <p:cNvGraphicFramePr>
            <a:graphicFrameLocks noChangeAspect="1"/>
          </p:cNvGraphicFramePr>
          <p:nvPr/>
        </p:nvGraphicFramePr>
        <p:xfrm>
          <a:off x="2691804" y="3013075"/>
          <a:ext cx="279400" cy="285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2781" name="Ecuación" r:id="rId20" imgW="177480" imgH="190440" progId="Equation.3">
                  <p:embed/>
                </p:oleObj>
              </mc:Choice>
              <mc:Fallback>
                <p:oleObj name="Ecuación" r:id="rId20" imgW="177480" imgH="190440" progId="Equation.3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91804" y="3013075"/>
                        <a:ext cx="279400" cy="285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6" name="75 Arco"/>
          <p:cNvSpPr/>
          <p:nvPr/>
        </p:nvSpPr>
        <p:spPr bwMode="auto">
          <a:xfrm rot="5400000">
            <a:off x="2429865" y="2005017"/>
            <a:ext cx="1200151" cy="1000125"/>
          </a:xfrm>
          <a:prstGeom prst="arc">
            <a:avLst>
              <a:gd name="adj1" fmla="val 16200000"/>
              <a:gd name="adj2" fmla="val 21599990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u-E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graphicFrame>
        <p:nvGraphicFramePr>
          <p:cNvPr id="77" name="Object 53"/>
          <p:cNvGraphicFramePr>
            <a:graphicFrameLocks noChangeAspect="1"/>
          </p:cNvGraphicFramePr>
          <p:nvPr/>
        </p:nvGraphicFramePr>
        <p:xfrm>
          <a:off x="3551238" y="2794000"/>
          <a:ext cx="219075" cy="209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2782" name="Ecuación" r:id="rId22" imgW="139680" imgH="139680" progId="Equation.3">
                  <p:embed/>
                </p:oleObj>
              </mc:Choice>
              <mc:Fallback>
                <p:oleObj name="Ecuación" r:id="rId22" imgW="139680" imgH="139680" progId="Equation.3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51238" y="2794000"/>
                        <a:ext cx="219075" cy="209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0" name="Line 490"/>
          <p:cNvSpPr>
            <a:spLocks noChangeShapeType="1"/>
          </p:cNvSpPr>
          <p:nvPr/>
        </p:nvSpPr>
        <p:spPr bwMode="auto">
          <a:xfrm rot="8280000" flipV="1">
            <a:off x="395811" y="2546002"/>
            <a:ext cx="923925" cy="19049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lg"/>
          </a:ln>
          <a:effectLst/>
        </p:spPr>
        <p:txBody>
          <a:bodyPr wrap="none" anchor="ctr"/>
          <a:lstStyle/>
          <a:p>
            <a:endParaRPr lang="es-ES"/>
          </a:p>
        </p:txBody>
      </p:sp>
      <p:grpSp>
        <p:nvGrpSpPr>
          <p:cNvPr id="5" name="Group 6"/>
          <p:cNvGrpSpPr>
            <a:grpSpLocks/>
          </p:cNvGrpSpPr>
          <p:nvPr/>
        </p:nvGrpSpPr>
        <p:grpSpPr bwMode="auto">
          <a:xfrm>
            <a:off x="767696" y="2580781"/>
            <a:ext cx="490538" cy="579438"/>
            <a:chOff x="3874" y="2110"/>
            <a:chExt cx="309" cy="365"/>
          </a:xfrm>
        </p:grpSpPr>
        <p:sp>
          <p:nvSpPr>
            <p:cNvPr id="82" name="Text Box 7"/>
            <p:cNvSpPr txBox="1">
              <a:spLocks noChangeArrowheads="1"/>
            </p:cNvSpPr>
            <p:nvPr/>
          </p:nvSpPr>
          <p:spPr bwMode="auto">
            <a:xfrm>
              <a:off x="3874" y="2110"/>
              <a:ext cx="309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u-ES" sz="3200" dirty="0">
                  <a:solidFill>
                    <a:srgbClr val="FF0000"/>
                  </a:solidFill>
                  <a:latin typeface="Lucida Handwriting" pitchFamily="66" charset="0"/>
                </a:rPr>
                <a:t>B</a:t>
              </a:r>
            </a:p>
          </p:txBody>
        </p:sp>
        <p:sp>
          <p:nvSpPr>
            <p:cNvPr id="83" name="Line 8"/>
            <p:cNvSpPr>
              <a:spLocks noChangeShapeType="1"/>
            </p:cNvSpPr>
            <p:nvPr/>
          </p:nvSpPr>
          <p:spPr bwMode="auto">
            <a:xfrm>
              <a:off x="3977" y="2139"/>
              <a:ext cx="165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s-ES"/>
            </a:p>
          </p:txBody>
        </p:sp>
      </p:grpSp>
      <p:graphicFrame>
        <p:nvGraphicFramePr>
          <p:cNvPr id="85" name="Object 53"/>
          <p:cNvGraphicFramePr>
            <a:graphicFrameLocks noChangeAspect="1"/>
          </p:cNvGraphicFramePr>
          <p:nvPr/>
        </p:nvGraphicFramePr>
        <p:xfrm>
          <a:off x="2588617" y="1308100"/>
          <a:ext cx="219075" cy="247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2783" name="Ecuación" r:id="rId24" imgW="139680" imgH="164880" progId="Equation.3">
                  <p:embed/>
                </p:oleObj>
              </mc:Choice>
              <mc:Fallback>
                <p:oleObj name="Ecuación" r:id="rId24" imgW="139680" imgH="164880" progId="Equation.3">
                  <p:embed/>
                  <p:pic>
                    <p:nvPicPr>
                      <p:cNvPr id="0" name="Object 5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88617" y="1308100"/>
                        <a:ext cx="219075" cy="247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6" name="Object 53"/>
          <p:cNvGraphicFramePr>
            <a:graphicFrameLocks noChangeAspect="1"/>
          </p:cNvGraphicFramePr>
          <p:nvPr/>
        </p:nvGraphicFramePr>
        <p:xfrm>
          <a:off x="1940917" y="1708150"/>
          <a:ext cx="219075" cy="247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2784" name="Ecuación" r:id="rId26" imgW="139680" imgH="164880" progId="Equation.3">
                  <p:embed/>
                </p:oleObj>
              </mc:Choice>
              <mc:Fallback>
                <p:oleObj name="Ecuación" r:id="rId26" imgW="139680" imgH="164880" progId="Equation.3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40917" y="1708150"/>
                        <a:ext cx="219075" cy="247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7" name="Object 53"/>
          <p:cNvGraphicFramePr>
            <a:graphicFrameLocks noChangeAspect="1"/>
          </p:cNvGraphicFramePr>
          <p:nvPr/>
        </p:nvGraphicFramePr>
        <p:xfrm>
          <a:off x="4255567" y="2543963"/>
          <a:ext cx="219075" cy="247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2785" name="Ecuación" r:id="rId27" imgW="139680" imgH="164880" progId="Equation.3">
                  <p:embed/>
                </p:oleObj>
              </mc:Choice>
              <mc:Fallback>
                <p:oleObj name="Ecuación" r:id="rId27" imgW="139680" imgH="164880" progId="Equation.3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55567" y="2543963"/>
                        <a:ext cx="219075" cy="247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5" name="Line 490"/>
          <p:cNvSpPr>
            <a:spLocks noChangeShapeType="1"/>
          </p:cNvSpPr>
          <p:nvPr/>
        </p:nvSpPr>
        <p:spPr bwMode="auto">
          <a:xfrm rot="14280000" flipH="1" flipV="1">
            <a:off x="2725198" y="1555513"/>
            <a:ext cx="570856" cy="360513"/>
          </a:xfrm>
          <a:prstGeom prst="line">
            <a:avLst/>
          </a:prstGeom>
          <a:ln>
            <a:solidFill>
              <a:srgbClr val="66FF33"/>
            </a:solidFill>
            <a:headEnd/>
            <a:tailEnd type="triangle" w="med" len="lg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wrap="none" anchor="ctr"/>
          <a:lstStyle/>
          <a:p>
            <a:endParaRPr lang="es-ES"/>
          </a:p>
        </p:txBody>
      </p:sp>
      <p:grpSp>
        <p:nvGrpSpPr>
          <p:cNvPr id="6" name="117 Grupo"/>
          <p:cNvGrpSpPr/>
          <p:nvPr/>
        </p:nvGrpSpPr>
        <p:grpSpPr>
          <a:xfrm>
            <a:off x="3106291" y="1689176"/>
            <a:ext cx="522900" cy="414187"/>
            <a:chOff x="7455441" y="1485900"/>
            <a:chExt cx="522900" cy="414187"/>
          </a:xfrm>
        </p:grpSpPr>
        <p:sp>
          <p:nvSpPr>
            <p:cNvPr id="212" name="Text Box 107"/>
            <p:cNvSpPr txBox="1">
              <a:spLocks noChangeArrowheads="1"/>
            </p:cNvSpPr>
            <p:nvPr/>
          </p:nvSpPr>
          <p:spPr bwMode="auto">
            <a:xfrm>
              <a:off x="7455441" y="1499977"/>
              <a:ext cx="52290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u-ES" sz="2000" dirty="0" err="1" smtClean="0">
                  <a:solidFill>
                    <a:srgbClr val="66FF33"/>
                  </a:solidFill>
                  <a:latin typeface="Lucida Handwriting" pitchFamily="66" charset="0"/>
                </a:rPr>
                <a:t>F</a:t>
              </a:r>
              <a:r>
                <a:rPr lang="eu-ES" sz="1400" baseline="-25000" dirty="0" err="1" smtClean="0">
                  <a:solidFill>
                    <a:srgbClr val="66FF33"/>
                  </a:solidFill>
                  <a:latin typeface="Lucida Handwriting" pitchFamily="66" charset="0"/>
                </a:rPr>
                <a:t>AB</a:t>
              </a:r>
              <a:endParaRPr lang="eu-ES" sz="1400" dirty="0">
                <a:solidFill>
                  <a:srgbClr val="66FF33"/>
                </a:solidFill>
                <a:latin typeface="Lucida Handwriting" pitchFamily="66" charset="0"/>
              </a:endParaRPr>
            </a:p>
          </p:txBody>
        </p:sp>
        <p:sp>
          <p:nvSpPr>
            <p:cNvPr id="213" name="Line 108"/>
            <p:cNvSpPr>
              <a:spLocks noChangeShapeType="1"/>
            </p:cNvSpPr>
            <p:nvPr/>
          </p:nvSpPr>
          <p:spPr bwMode="auto">
            <a:xfrm>
              <a:off x="7581899" y="1485900"/>
              <a:ext cx="219075" cy="0"/>
            </a:xfrm>
            <a:prstGeom prst="line">
              <a:avLst/>
            </a:prstGeom>
            <a:noFill/>
            <a:ln w="28575">
              <a:solidFill>
                <a:srgbClr val="66FF33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s-ES"/>
            </a:p>
          </p:txBody>
        </p:sp>
      </p:grpSp>
      <p:grpSp>
        <p:nvGrpSpPr>
          <p:cNvPr id="7" name="117 Grupo"/>
          <p:cNvGrpSpPr/>
          <p:nvPr/>
        </p:nvGrpSpPr>
        <p:grpSpPr>
          <a:xfrm>
            <a:off x="2453592" y="2412077"/>
            <a:ext cx="530915" cy="414187"/>
            <a:chOff x="7455441" y="1485900"/>
            <a:chExt cx="530915" cy="414187"/>
          </a:xfrm>
        </p:grpSpPr>
        <p:sp>
          <p:nvSpPr>
            <p:cNvPr id="216" name="Text Box 107"/>
            <p:cNvSpPr txBox="1">
              <a:spLocks noChangeArrowheads="1"/>
            </p:cNvSpPr>
            <p:nvPr/>
          </p:nvSpPr>
          <p:spPr bwMode="auto">
            <a:xfrm>
              <a:off x="7455441" y="1499977"/>
              <a:ext cx="530915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u-ES" sz="2000" dirty="0" err="1" smtClean="0">
                  <a:solidFill>
                    <a:srgbClr val="66FF33"/>
                  </a:solidFill>
                  <a:latin typeface="Lucida Handwriting" pitchFamily="66" charset="0"/>
                </a:rPr>
                <a:t>F</a:t>
              </a:r>
              <a:r>
                <a:rPr lang="eu-ES" sz="1400" baseline="-25000" dirty="0" err="1" smtClean="0">
                  <a:solidFill>
                    <a:srgbClr val="66FF33"/>
                  </a:solidFill>
                  <a:latin typeface="Lucida Handwriting" pitchFamily="66" charset="0"/>
                </a:rPr>
                <a:t>OC</a:t>
              </a:r>
              <a:endParaRPr lang="eu-ES" sz="1400" dirty="0">
                <a:solidFill>
                  <a:srgbClr val="66FF33"/>
                </a:solidFill>
                <a:latin typeface="Lucida Handwriting" pitchFamily="66" charset="0"/>
              </a:endParaRPr>
            </a:p>
          </p:txBody>
        </p:sp>
        <p:sp>
          <p:nvSpPr>
            <p:cNvPr id="217" name="Line 108"/>
            <p:cNvSpPr>
              <a:spLocks noChangeShapeType="1"/>
            </p:cNvSpPr>
            <p:nvPr/>
          </p:nvSpPr>
          <p:spPr bwMode="auto">
            <a:xfrm>
              <a:off x="7581899" y="1485900"/>
              <a:ext cx="219075" cy="0"/>
            </a:xfrm>
            <a:prstGeom prst="line">
              <a:avLst/>
            </a:prstGeom>
            <a:noFill/>
            <a:ln w="28575">
              <a:solidFill>
                <a:srgbClr val="66FF33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s-ES"/>
            </a:p>
          </p:txBody>
        </p:sp>
      </p:grpSp>
      <p:sp>
        <p:nvSpPr>
          <p:cNvPr id="53" name="Text Box 7"/>
          <p:cNvSpPr txBox="1">
            <a:spLocks noChangeArrowheads="1"/>
          </p:cNvSpPr>
          <p:nvPr/>
        </p:nvSpPr>
        <p:spPr bwMode="auto">
          <a:xfrm>
            <a:off x="250248" y="192021"/>
            <a:ext cx="72968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u-ES" sz="3200" dirty="0" smtClean="0">
                <a:solidFill>
                  <a:schemeClr val="tx2"/>
                </a:solidFill>
                <a:latin typeface="Lucida Handwriting" pitchFamily="66" charset="0"/>
              </a:rPr>
              <a:t>a)</a:t>
            </a:r>
            <a:endParaRPr lang="eu-ES" sz="3200" dirty="0">
              <a:solidFill>
                <a:schemeClr val="tx2"/>
              </a:solidFill>
              <a:latin typeface="Lucida Handwriting" pitchFamily="66" charset="0"/>
            </a:endParaRPr>
          </a:p>
        </p:txBody>
      </p:sp>
      <p:graphicFrame>
        <p:nvGraphicFramePr>
          <p:cNvPr id="693266" name="Object 18"/>
          <p:cNvGraphicFramePr>
            <a:graphicFrameLocks noChangeAspect="1"/>
          </p:cNvGraphicFramePr>
          <p:nvPr/>
        </p:nvGraphicFramePr>
        <p:xfrm>
          <a:off x="5257800" y="654050"/>
          <a:ext cx="3521075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2786" name="Ecuación" r:id="rId28" imgW="2247840" imgH="406080" progId="Equation.3">
                  <p:embed/>
                </p:oleObj>
              </mc:Choice>
              <mc:Fallback>
                <p:oleObj name="Ecuación" r:id="rId28" imgW="2247840" imgH="406080" progId="Equation.3">
                  <p:embed/>
                  <p:pic>
                    <p:nvPicPr>
                      <p:cNvPr id="0" name="Picture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7800" y="654050"/>
                        <a:ext cx="3521075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6" name="Line 490"/>
          <p:cNvSpPr>
            <a:spLocks noChangeShapeType="1"/>
          </p:cNvSpPr>
          <p:nvPr/>
        </p:nvSpPr>
        <p:spPr bwMode="auto">
          <a:xfrm rot="14280000">
            <a:off x="2696837" y="2558553"/>
            <a:ext cx="570856" cy="360513"/>
          </a:xfrm>
          <a:prstGeom prst="line">
            <a:avLst/>
          </a:prstGeom>
          <a:ln>
            <a:solidFill>
              <a:srgbClr val="66FF33"/>
            </a:solidFill>
            <a:headEnd/>
            <a:tailEnd type="triangle" w="med" len="lg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wrap="none" anchor="ctr"/>
          <a:lstStyle/>
          <a:p>
            <a:endParaRPr lang="es-ES"/>
          </a:p>
        </p:txBody>
      </p:sp>
      <p:graphicFrame>
        <p:nvGraphicFramePr>
          <p:cNvPr id="59" name="Object 18"/>
          <p:cNvGraphicFramePr>
            <a:graphicFrameLocks noChangeAspect="1"/>
          </p:cNvGraphicFramePr>
          <p:nvPr/>
        </p:nvGraphicFramePr>
        <p:xfrm>
          <a:off x="5323938" y="1949643"/>
          <a:ext cx="318135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2787" name="Ecuación" r:id="rId30" imgW="2031840" imgH="406080" progId="Equation.3">
                  <p:embed/>
                </p:oleObj>
              </mc:Choice>
              <mc:Fallback>
                <p:oleObj name="Ecuación" r:id="rId30" imgW="2031840" imgH="406080" progId="Equation.3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23938" y="1949643"/>
                        <a:ext cx="3181350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8" name="Object 2"/>
          <p:cNvGraphicFramePr>
            <a:graphicFrameLocks noChangeAspect="1"/>
          </p:cNvGraphicFramePr>
          <p:nvPr/>
        </p:nvGraphicFramePr>
        <p:xfrm>
          <a:off x="6562544" y="4342921"/>
          <a:ext cx="196215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2788" name="Ecuación" r:id="rId32" imgW="1041120" imgH="253800" progId="Equation.3">
                  <p:embed/>
                </p:oleObj>
              </mc:Choice>
              <mc:Fallback>
                <p:oleObj name="Ecuación" r:id="rId32" imgW="1041120" imgH="253800" progId="Equation.3">
                  <p:embed/>
                  <p:pic>
                    <p:nvPicPr>
                      <p:cNvPr id="0" name="Picture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62544" y="4342921"/>
                        <a:ext cx="1962150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9" name="88 CuadroTexto"/>
          <p:cNvSpPr txBox="1"/>
          <p:nvPr/>
        </p:nvSpPr>
        <p:spPr>
          <a:xfrm>
            <a:off x="230150" y="4477640"/>
            <a:ext cx="62696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800" dirty="0" err="1" smtClean="0">
                <a:latin typeface="Lucida Handwriting" pitchFamily="66" charset="0"/>
              </a:rPr>
              <a:t>Indar</a:t>
            </a:r>
            <a:r>
              <a:rPr lang="es-ES" sz="1800" dirty="0" smtClean="0">
                <a:latin typeface="Lucida Handwriting" pitchFamily="66" charset="0"/>
              </a:rPr>
              <a:t> </a:t>
            </a:r>
            <a:r>
              <a:rPr lang="es-ES" sz="1800" dirty="0" err="1" smtClean="0">
                <a:latin typeface="Lucida Handwriting" pitchFamily="66" charset="0"/>
              </a:rPr>
              <a:t>berdinak</a:t>
            </a:r>
            <a:r>
              <a:rPr lang="es-ES" sz="1800" dirty="0" smtClean="0">
                <a:latin typeface="Lucida Handwriting" pitchFamily="66" charset="0"/>
              </a:rPr>
              <a:t> eta </a:t>
            </a:r>
            <a:r>
              <a:rPr lang="es-ES" sz="1800" dirty="0" err="1" smtClean="0">
                <a:latin typeface="Lucida Handwriting" pitchFamily="66" charset="0"/>
              </a:rPr>
              <a:t>elkarren</a:t>
            </a:r>
            <a:r>
              <a:rPr lang="es-ES" sz="1800" dirty="0" smtClean="0">
                <a:latin typeface="Lucida Handwriting" pitchFamily="66" charset="0"/>
              </a:rPr>
              <a:t> </a:t>
            </a:r>
            <a:r>
              <a:rPr lang="es-ES" sz="1800" dirty="0" err="1" smtClean="0">
                <a:latin typeface="Lucida Handwriting" pitchFamily="66" charset="0"/>
              </a:rPr>
              <a:t>aurkakoak</a:t>
            </a:r>
            <a:r>
              <a:rPr lang="es-ES" sz="1800" dirty="0" smtClean="0">
                <a:latin typeface="Lucida Handwriting" pitchFamily="66" charset="0"/>
              </a:rPr>
              <a:t> </a:t>
            </a:r>
            <a:r>
              <a:rPr lang="es-ES" sz="1800" dirty="0" err="1" smtClean="0">
                <a:latin typeface="Lucida Handwriting" pitchFamily="66" charset="0"/>
              </a:rPr>
              <a:t>dira</a:t>
            </a:r>
            <a:r>
              <a:rPr lang="es-ES" sz="1800" dirty="0" smtClean="0">
                <a:latin typeface="Lucida Handwriting" pitchFamily="66" charset="0"/>
              </a:rPr>
              <a:t>:</a:t>
            </a:r>
            <a:endParaRPr lang="es-ES" sz="1800" dirty="0">
              <a:latin typeface="Lucida Handwriting" pitchFamily="66" charset="0"/>
            </a:endParaRPr>
          </a:p>
        </p:txBody>
      </p:sp>
      <p:sp>
        <p:nvSpPr>
          <p:cNvPr id="90" name="89 CuadroTexto"/>
          <p:cNvSpPr txBox="1"/>
          <p:nvPr/>
        </p:nvSpPr>
        <p:spPr>
          <a:xfrm>
            <a:off x="1357201" y="4854211"/>
            <a:ext cx="41921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800" dirty="0" err="1" smtClean="0">
                <a:latin typeface="Lucida Handwriting" pitchFamily="66" charset="0"/>
              </a:rPr>
              <a:t>Indar</a:t>
            </a:r>
            <a:r>
              <a:rPr lang="es-ES" sz="1800" dirty="0" smtClean="0">
                <a:latin typeface="Lucida Handwriting" pitchFamily="66" charset="0"/>
              </a:rPr>
              <a:t> </a:t>
            </a:r>
            <a:r>
              <a:rPr lang="es-ES" sz="1800" dirty="0" err="1" smtClean="0">
                <a:latin typeface="Lucida Handwriting" pitchFamily="66" charset="0"/>
              </a:rPr>
              <a:t>erresultantea</a:t>
            </a:r>
            <a:r>
              <a:rPr lang="es-ES" sz="1800" dirty="0" smtClean="0">
                <a:latin typeface="Lucida Handwriting" pitchFamily="66" charset="0"/>
              </a:rPr>
              <a:t> </a:t>
            </a:r>
            <a:r>
              <a:rPr lang="es-ES" sz="1800" dirty="0" err="1" smtClean="0">
                <a:latin typeface="Lucida Handwriting" pitchFamily="66" charset="0"/>
              </a:rPr>
              <a:t>nulua</a:t>
            </a:r>
            <a:r>
              <a:rPr lang="es-ES" sz="1800" dirty="0" smtClean="0">
                <a:latin typeface="Lucida Handwriting" pitchFamily="66" charset="0"/>
              </a:rPr>
              <a:t> da</a:t>
            </a:r>
            <a:endParaRPr lang="es-ES" sz="1800" dirty="0">
              <a:latin typeface="Lucida Handwriting" pitchFamily="66" charset="0"/>
            </a:endParaRPr>
          </a:p>
        </p:txBody>
      </p:sp>
      <p:sp>
        <p:nvSpPr>
          <p:cNvPr id="91" name="90 CuadroTexto"/>
          <p:cNvSpPr txBox="1"/>
          <p:nvPr/>
        </p:nvSpPr>
        <p:spPr>
          <a:xfrm>
            <a:off x="302804" y="5279731"/>
            <a:ext cx="869233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1800" dirty="0" err="1" smtClean="0">
                <a:latin typeface="Lucida Handwriting" pitchFamily="66" charset="0"/>
              </a:rPr>
              <a:t>Aplikazio-lerro</a:t>
            </a:r>
            <a:r>
              <a:rPr lang="es-ES" sz="1800" dirty="0" smtClean="0">
                <a:latin typeface="Lucida Handwriting" pitchFamily="66" charset="0"/>
              </a:rPr>
              <a:t> </a:t>
            </a:r>
            <a:r>
              <a:rPr lang="es-ES" sz="1800" dirty="0" err="1" smtClean="0">
                <a:latin typeface="Lucida Handwriting" pitchFamily="66" charset="0"/>
              </a:rPr>
              <a:t>berbera</a:t>
            </a:r>
            <a:r>
              <a:rPr lang="es-ES" sz="1800" dirty="0" smtClean="0">
                <a:latin typeface="Lucida Handwriting" pitchFamily="66" charset="0"/>
              </a:rPr>
              <a:t> </a:t>
            </a:r>
            <a:r>
              <a:rPr lang="es-ES" sz="1800" dirty="0" err="1" smtClean="0">
                <a:latin typeface="Lucida Handwriting" pitchFamily="66" charset="0"/>
              </a:rPr>
              <a:t>dute</a:t>
            </a:r>
            <a:r>
              <a:rPr lang="es-ES" sz="1800" dirty="0" smtClean="0">
                <a:latin typeface="Lucida Handwriting" pitchFamily="66" charset="0"/>
              </a:rPr>
              <a:t>. </a:t>
            </a:r>
            <a:r>
              <a:rPr lang="es-ES" sz="1800" dirty="0" err="1" smtClean="0">
                <a:latin typeface="Lucida Handwriting" pitchFamily="66" charset="0"/>
              </a:rPr>
              <a:t>Ardatz</a:t>
            </a:r>
            <a:r>
              <a:rPr lang="es-ES" sz="1800" dirty="0" smtClean="0">
                <a:latin typeface="Lucida Handwriting" pitchFamily="66" charset="0"/>
              </a:rPr>
              <a:t> </a:t>
            </a:r>
            <a:r>
              <a:rPr lang="es-ES" sz="1800" dirty="0" err="1" smtClean="0">
                <a:latin typeface="Lucida Handwriting" pitchFamily="66" charset="0"/>
              </a:rPr>
              <a:t>berean</a:t>
            </a:r>
            <a:r>
              <a:rPr lang="es-ES" sz="1800" dirty="0" smtClean="0">
                <a:latin typeface="Lucida Handwriting" pitchFamily="66" charset="0"/>
              </a:rPr>
              <a:t> barrena </a:t>
            </a:r>
            <a:r>
              <a:rPr lang="es-ES" sz="1800" dirty="0" err="1" smtClean="0">
                <a:latin typeface="Lucida Handwriting" pitchFamily="66" charset="0"/>
              </a:rPr>
              <a:t>eragiten</a:t>
            </a:r>
            <a:r>
              <a:rPr lang="es-ES" sz="1800" dirty="0" smtClean="0">
                <a:latin typeface="Lucida Handwriting" pitchFamily="66" charset="0"/>
              </a:rPr>
              <a:t> </a:t>
            </a:r>
            <a:r>
              <a:rPr lang="es-ES" sz="1800" dirty="0" err="1" smtClean="0">
                <a:latin typeface="Lucida Handwriting" pitchFamily="66" charset="0"/>
              </a:rPr>
              <a:t>dutelako</a:t>
            </a:r>
            <a:r>
              <a:rPr lang="es-ES" sz="1800" dirty="0" smtClean="0">
                <a:latin typeface="Lucida Handwriting" pitchFamily="66" charset="0"/>
              </a:rPr>
              <a:t> espiraren </a:t>
            </a:r>
            <a:r>
              <a:rPr lang="es-ES" sz="1800" dirty="0" err="1" smtClean="0">
                <a:latin typeface="Lucida Handwriting" pitchFamily="66" charset="0"/>
              </a:rPr>
              <a:t>gainean</a:t>
            </a:r>
            <a:r>
              <a:rPr lang="es-ES" sz="1800" dirty="0" smtClean="0">
                <a:latin typeface="Lucida Handwriting" pitchFamily="66" charset="0"/>
              </a:rPr>
              <a:t> </a:t>
            </a:r>
            <a:r>
              <a:rPr lang="es-ES" sz="1800" dirty="0" err="1" smtClean="0">
                <a:latin typeface="Lucida Handwriting" pitchFamily="66" charset="0"/>
              </a:rPr>
              <a:t>ez</a:t>
            </a:r>
            <a:r>
              <a:rPr lang="es-ES" sz="1800" dirty="0" smtClean="0">
                <a:latin typeface="Lucida Handwriting" pitchFamily="66" charset="0"/>
              </a:rPr>
              <a:t> </a:t>
            </a:r>
            <a:r>
              <a:rPr lang="es-ES" sz="1800" dirty="0" err="1" smtClean="0">
                <a:latin typeface="Lucida Handwriting" pitchFamily="66" charset="0"/>
              </a:rPr>
              <a:t>dute</a:t>
            </a:r>
            <a:r>
              <a:rPr lang="es-ES" sz="1800" dirty="0" smtClean="0">
                <a:latin typeface="Lucida Handwriting" pitchFamily="66" charset="0"/>
              </a:rPr>
              <a:t> </a:t>
            </a:r>
            <a:r>
              <a:rPr lang="es-ES" sz="1800" dirty="0" err="1" smtClean="0">
                <a:latin typeface="Lucida Handwriting" pitchFamily="66" charset="0"/>
              </a:rPr>
              <a:t>indar-momenturik</a:t>
            </a:r>
            <a:r>
              <a:rPr lang="es-ES" sz="1800" dirty="0" smtClean="0">
                <a:latin typeface="Lucida Handwriting" pitchFamily="66" charset="0"/>
              </a:rPr>
              <a:t> </a:t>
            </a:r>
            <a:r>
              <a:rPr lang="es-ES" sz="1800" dirty="0" err="1" smtClean="0">
                <a:latin typeface="Lucida Handwriting" pitchFamily="66" charset="0"/>
              </a:rPr>
              <a:t>eragiten</a:t>
            </a:r>
            <a:r>
              <a:rPr lang="es-ES" sz="1800" dirty="0" smtClean="0">
                <a:latin typeface="Lucida Handwriting" pitchFamily="66" charset="0"/>
              </a:rPr>
              <a:t>.</a:t>
            </a:r>
            <a:endParaRPr lang="es-ES" sz="1800" dirty="0">
              <a:latin typeface="Lucida Handwriting" pitchFamily="66" charset="0"/>
            </a:endParaRPr>
          </a:p>
        </p:txBody>
      </p:sp>
      <p:sp>
        <p:nvSpPr>
          <p:cNvPr id="92" name="91 Estrella de 5 puntas"/>
          <p:cNvSpPr>
            <a:spLocks noChangeAspect="1"/>
          </p:cNvSpPr>
          <p:nvPr/>
        </p:nvSpPr>
        <p:spPr>
          <a:xfrm>
            <a:off x="74424" y="4572000"/>
            <a:ext cx="228600" cy="228600"/>
          </a:xfrm>
          <a:prstGeom prst="star5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u-ES"/>
          </a:p>
        </p:txBody>
      </p:sp>
      <p:graphicFrame>
        <p:nvGraphicFramePr>
          <p:cNvPr id="93" name="Object 2"/>
          <p:cNvGraphicFramePr>
            <a:graphicFrameLocks noChangeAspect="1"/>
          </p:cNvGraphicFramePr>
          <p:nvPr/>
        </p:nvGraphicFramePr>
        <p:xfrm>
          <a:off x="889000" y="4916967"/>
          <a:ext cx="398463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2789" name="Ecuación" r:id="rId34" imgW="190440" imgH="152280" progId="Equation.3">
                  <p:embed/>
                </p:oleObj>
              </mc:Choice>
              <mc:Fallback>
                <p:oleObj name="Ecuación" r:id="rId34" imgW="190440" imgH="152280" progId="Equation.3">
                  <p:embed/>
                  <p:pic>
                    <p:nvPicPr>
                      <p:cNvPr id="0" name="Object 7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89000" y="4916967"/>
                        <a:ext cx="398463" cy="304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4" name="93 Estrella de 5 puntas"/>
          <p:cNvSpPr>
            <a:spLocks noChangeAspect="1"/>
          </p:cNvSpPr>
          <p:nvPr/>
        </p:nvSpPr>
        <p:spPr>
          <a:xfrm>
            <a:off x="109861" y="5341114"/>
            <a:ext cx="228600" cy="228600"/>
          </a:xfrm>
          <a:prstGeom prst="star5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u-ES"/>
          </a:p>
        </p:txBody>
      </p:sp>
      <p:sp>
        <p:nvSpPr>
          <p:cNvPr id="96" name="95 CuadroTexto"/>
          <p:cNvSpPr txBox="1"/>
          <p:nvPr/>
        </p:nvSpPr>
        <p:spPr>
          <a:xfrm>
            <a:off x="389646" y="6138982"/>
            <a:ext cx="73933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2000" dirty="0" smtClean="0">
                <a:solidFill>
                  <a:srgbClr val="FF0000"/>
                </a:solidFill>
                <a:latin typeface="Lucida Handwriting" pitchFamily="66" charset="0"/>
              </a:rPr>
              <a:t>Bi </a:t>
            </a:r>
            <a:r>
              <a:rPr lang="es-ES" sz="2000" dirty="0" err="1" smtClean="0">
                <a:solidFill>
                  <a:srgbClr val="FF0000"/>
                </a:solidFill>
                <a:latin typeface="Lucida Handwriting" pitchFamily="66" charset="0"/>
              </a:rPr>
              <a:t>indar</a:t>
            </a:r>
            <a:r>
              <a:rPr lang="es-ES" sz="2000" dirty="0" smtClean="0">
                <a:solidFill>
                  <a:srgbClr val="FF0000"/>
                </a:solidFill>
                <a:latin typeface="Lucida Handwriting" pitchFamily="66" charset="0"/>
              </a:rPr>
              <a:t> </a:t>
            </a:r>
            <a:r>
              <a:rPr lang="es-ES" sz="2000" dirty="0" err="1" smtClean="0">
                <a:solidFill>
                  <a:srgbClr val="FF0000"/>
                </a:solidFill>
                <a:latin typeface="Lucida Handwriting" pitchFamily="66" charset="0"/>
              </a:rPr>
              <a:t>hauek</a:t>
            </a:r>
            <a:r>
              <a:rPr lang="es-ES" sz="2000" dirty="0" smtClean="0">
                <a:solidFill>
                  <a:srgbClr val="FF0000"/>
                </a:solidFill>
                <a:latin typeface="Lucida Handwriting" pitchFamily="66" charset="0"/>
              </a:rPr>
              <a:t> </a:t>
            </a:r>
            <a:r>
              <a:rPr lang="es-ES" sz="2000" dirty="0" err="1" smtClean="0">
                <a:solidFill>
                  <a:srgbClr val="FF0000"/>
                </a:solidFill>
                <a:latin typeface="Lucida Handwriting" pitchFamily="66" charset="0"/>
              </a:rPr>
              <a:t>ezabatzen</a:t>
            </a:r>
            <a:r>
              <a:rPr lang="es-ES" sz="2000" dirty="0" smtClean="0">
                <a:solidFill>
                  <a:srgbClr val="FF0000"/>
                </a:solidFill>
                <a:latin typeface="Lucida Handwriting" pitchFamily="66" charset="0"/>
              </a:rPr>
              <a:t> </a:t>
            </a:r>
            <a:r>
              <a:rPr lang="es-ES" sz="2000" dirty="0" err="1" smtClean="0">
                <a:solidFill>
                  <a:srgbClr val="FF0000"/>
                </a:solidFill>
                <a:latin typeface="Lucida Handwriting" pitchFamily="66" charset="0"/>
              </a:rPr>
              <a:t>dira</a:t>
            </a:r>
            <a:r>
              <a:rPr lang="es-ES" sz="2000" dirty="0" smtClean="0">
                <a:solidFill>
                  <a:srgbClr val="FF0000"/>
                </a:solidFill>
                <a:latin typeface="Lucida Handwriting" pitchFamily="66" charset="0"/>
              </a:rPr>
              <a:t> </a:t>
            </a:r>
            <a:r>
              <a:rPr lang="es-ES" sz="2000" dirty="0" err="1" smtClean="0">
                <a:solidFill>
                  <a:srgbClr val="FF0000"/>
                </a:solidFill>
                <a:latin typeface="Lucida Handwriting" pitchFamily="66" charset="0"/>
              </a:rPr>
              <a:t>zentzu</a:t>
            </a:r>
            <a:r>
              <a:rPr lang="es-ES" sz="2000" dirty="0" smtClean="0">
                <a:solidFill>
                  <a:srgbClr val="FF0000"/>
                </a:solidFill>
                <a:latin typeface="Lucida Handwriting" pitchFamily="66" charset="0"/>
              </a:rPr>
              <a:t> </a:t>
            </a:r>
            <a:r>
              <a:rPr lang="es-ES" sz="2000" dirty="0" err="1" smtClean="0">
                <a:solidFill>
                  <a:srgbClr val="FF0000"/>
                </a:solidFill>
                <a:latin typeface="Lucida Handwriting" pitchFamily="66" charset="0"/>
              </a:rPr>
              <a:t>guztietan</a:t>
            </a:r>
            <a:endParaRPr lang="es-ES" sz="2000" dirty="0">
              <a:solidFill>
                <a:srgbClr val="FF0000"/>
              </a:solidFill>
              <a:latin typeface="Lucida Handwriting" pitchFamily="66" charset="0"/>
            </a:endParaRPr>
          </a:p>
        </p:txBody>
      </p:sp>
      <p:sp>
        <p:nvSpPr>
          <p:cNvPr id="97" name="96 Estrella de 5 puntas"/>
          <p:cNvSpPr>
            <a:spLocks noChangeAspect="1"/>
          </p:cNvSpPr>
          <p:nvPr/>
        </p:nvSpPr>
        <p:spPr>
          <a:xfrm>
            <a:off x="155931" y="6195292"/>
            <a:ext cx="228600" cy="228600"/>
          </a:xfrm>
          <a:prstGeom prst="star5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u-ES"/>
          </a:p>
        </p:txBody>
      </p:sp>
      <p:graphicFrame>
        <p:nvGraphicFramePr>
          <p:cNvPr id="54" name="Object 18"/>
          <p:cNvGraphicFramePr>
            <a:graphicFrameLocks noChangeAspect="1"/>
          </p:cNvGraphicFramePr>
          <p:nvPr/>
        </p:nvGraphicFramePr>
        <p:xfrm>
          <a:off x="5872163" y="1406525"/>
          <a:ext cx="2168525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2790" name="Ecuación" r:id="rId36" imgW="1384200" imgH="253800" progId="Equation.3">
                  <p:embed/>
                </p:oleObj>
              </mc:Choice>
              <mc:Fallback>
                <p:oleObj name="Ecuación" r:id="rId36" imgW="1384200" imgH="253800" progId="Equation.3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72163" y="1406525"/>
                        <a:ext cx="2168525" cy="38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5" name="Object 18"/>
          <p:cNvGraphicFramePr>
            <a:graphicFrameLocks noChangeAspect="1"/>
          </p:cNvGraphicFramePr>
          <p:nvPr/>
        </p:nvGraphicFramePr>
        <p:xfrm>
          <a:off x="6126163" y="2555875"/>
          <a:ext cx="2030412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2791" name="Ecuación" r:id="rId38" imgW="1295280" imgH="253800" progId="Equation.3">
                  <p:embed/>
                </p:oleObj>
              </mc:Choice>
              <mc:Fallback>
                <p:oleObj name="Ecuación" r:id="rId38" imgW="1295280" imgH="253800" progId="Equation.3">
                  <p:embed/>
                  <p:pic>
                    <p:nvPicPr>
                      <p:cNvPr id="0" name="Picture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26163" y="2555875"/>
                        <a:ext cx="2030412" cy="38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3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0"/>
                                        <p:tgtEl>
                                          <p:spTgt spid="693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2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2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5" grpId="0" animBg="1"/>
      <p:bldP spid="56" grpId="0" animBg="1"/>
      <p:bldP spid="89" grpId="0"/>
      <p:bldP spid="90" grpId="0"/>
      <p:bldP spid="91" grpId="0"/>
      <p:bldP spid="92" grpId="0" animBg="1"/>
      <p:bldP spid="94" grpId="0" animBg="1"/>
      <p:bldP spid="96" grpId="0"/>
      <p:bldP spid="9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Line 490"/>
          <p:cNvSpPr>
            <a:spLocks noChangeAspect="1" noChangeShapeType="1"/>
          </p:cNvSpPr>
          <p:nvPr/>
        </p:nvSpPr>
        <p:spPr bwMode="auto">
          <a:xfrm rot="23580000" flipV="1">
            <a:off x="2030106" y="1407754"/>
            <a:ext cx="876300" cy="561978"/>
          </a:xfrm>
          <a:prstGeom prst="line">
            <a:avLst/>
          </a:prstGeom>
          <a:ln>
            <a:solidFill>
              <a:srgbClr val="66FF33"/>
            </a:solidFill>
            <a:headEnd/>
            <a:tailEnd type="triangle" w="med" len="lg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wrap="none" anchor="ctr"/>
          <a:lstStyle/>
          <a:p>
            <a:endParaRPr lang="es-ES"/>
          </a:p>
        </p:txBody>
      </p:sp>
      <p:grpSp>
        <p:nvGrpSpPr>
          <p:cNvPr id="2" name="69 Grupo"/>
          <p:cNvGrpSpPr/>
          <p:nvPr/>
        </p:nvGrpSpPr>
        <p:grpSpPr>
          <a:xfrm>
            <a:off x="72429" y="104775"/>
            <a:ext cx="5145088" cy="4086225"/>
            <a:chOff x="200025" y="104775"/>
            <a:chExt cx="5145088" cy="4086225"/>
          </a:xfrm>
        </p:grpSpPr>
        <p:graphicFrame>
          <p:nvGraphicFramePr>
            <p:cNvPr id="651317" name="Object 53"/>
            <p:cNvGraphicFramePr>
              <a:graphicFrameLocks noChangeAspect="1"/>
            </p:cNvGraphicFramePr>
            <p:nvPr/>
          </p:nvGraphicFramePr>
          <p:xfrm>
            <a:off x="200025" y="3870325"/>
            <a:ext cx="258763" cy="2667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3796" name="Ecuación" r:id="rId4" imgW="164880" imgH="177480" progId="Equation.3">
                    <p:embed/>
                  </p:oleObj>
                </mc:Choice>
                <mc:Fallback>
                  <p:oleObj name="Ecuación" r:id="rId4" imgW="164880" imgH="177480" progId="Equation.3">
                    <p:embed/>
                    <p:pic>
                      <p:nvPicPr>
                        <p:cNvPr id="0" name="Picture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00025" y="3870325"/>
                          <a:ext cx="258763" cy="2667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3" name="61 Grupo"/>
            <p:cNvGrpSpPr/>
            <p:nvPr/>
          </p:nvGrpSpPr>
          <p:grpSpPr>
            <a:xfrm>
              <a:off x="276225" y="104775"/>
              <a:ext cx="5019675" cy="4086225"/>
              <a:chOff x="276225" y="104775"/>
              <a:chExt cx="5019675" cy="4086225"/>
            </a:xfrm>
          </p:grpSpPr>
          <p:sp>
            <p:nvSpPr>
              <p:cNvPr id="651278" name="Line 14"/>
              <p:cNvSpPr>
                <a:spLocks noChangeShapeType="1"/>
              </p:cNvSpPr>
              <p:nvPr/>
            </p:nvSpPr>
            <p:spPr bwMode="auto">
              <a:xfrm>
                <a:off x="2071687" y="2492374"/>
                <a:ext cx="3224213" cy="12701"/>
              </a:xfrm>
              <a:prstGeom prst="line">
                <a:avLst/>
              </a:prstGeom>
              <a:noFill/>
              <a:ln w="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u-ES"/>
              </a:p>
            </p:txBody>
          </p:sp>
          <p:sp>
            <p:nvSpPr>
              <p:cNvPr id="651280" name="Line 16"/>
              <p:cNvSpPr>
                <a:spLocks noChangeShapeType="1"/>
              </p:cNvSpPr>
              <p:nvPr/>
            </p:nvSpPr>
            <p:spPr bwMode="auto">
              <a:xfrm flipH="1">
                <a:off x="276225" y="2500313"/>
                <a:ext cx="1779589" cy="1690687"/>
              </a:xfrm>
              <a:prstGeom prst="line">
                <a:avLst/>
              </a:prstGeom>
              <a:noFill/>
              <a:ln w="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u-ES"/>
              </a:p>
            </p:txBody>
          </p:sp>
          <p:cxnSp>
            <p:nvCxnSpPr>
              <p:cNvPr id="61" name="60 Conector recto"/>
              <p:cNvCxnSpPr/>
              <p:nvPr/>
            </p:nvCxnSpPr>
            <p:spPr bwMode="auto">
              <a:xfrm rot="5400000">
                <a:off x="871538" y="1300163"/>
                <a:ext cx="2390775" cy="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graphicFrame>
          <p:nvGraphicFramePr>
            <p:cNvPr id="64" name="Object 53"/>
            <p:cNvGraphicFramePr>
              <a:graphicFrameLocks noChangeAspect="1"/>
            </p:cNvGraphicFramePr>
            <p:nvPr/>
          </p:nvGraphicFramePr>
          <p:xfrm>
            <a:off x="1781175" y="117475"/>
            <a:ext cx="239713" cy="2857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3797" name="Ecuación" r:id="rId6" imgW="152280" imgH="190440" progId="Equation.3">
                    <p:embed/>
                  </p:oleObj>
                </mc:Choice>
                <mc:Fallback>
                  <p:oleObj name="Ecuación" r:id="rId6" imgW="152280" imgH="190440" progId="Equation.3">
                    <p:embed/>
                    <p:pic>
                      <p:nvPicPr>
                        <p:cNvPr id="0" name="Object 5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781175" y="117475"/>
                          <a:ext cx="239713" cy="28575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5" name="Object 53"/>
            <p:cNvGraphicFramePr>
              <a:graphicFrameLocks noChangeAspect="1"/>
            </p:cNvGraphicFramePr>
            <p:nvPr/>
          </p:nvGraphicFramePr>
          <p:xfrm>
            <a:off x="5105400" y="2165350"/>
            <a:ext cx="239713" cy="2857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3798" name="Ecuación" r:id="rId8" imgW="152280" imgH="190440" progId="Equation.3">
                    <p:embed/>
                  </p:oleObj>
                </mc:Choice>
                <mc:Fallback>
                  <p:oleObj name="Ecuación" r:id="rId8" imgW="152280" imgH="190440" progId="Equation.3">
                    <p:embed/>
                    <p:pic>
                      <p:nvPicPr>
                        <p:cNvPr id="0" name="Picture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105400" y="2165350"/>
                          <a:ext cx="239713" cy="28575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4" name="58 Grupo"/>
          <p:cNvGrpSpPr/>
          <p:nvPr/>
        </p:nvGrpSpPr>
        <p:grpSpPr>
          <a:xfrm>
            <a:off x="1936154" y="811213"/>
            <a:ext cx="2279650" cy="2998787"/>
            <a:chOff x="2644775" y="1363663"/>
            <a:chExt cx="2279650" cy="2998787"/>
          </a:xfrm>
        </p:grpSpPr>
        <p:sp>
          <p:nvSpPr>
            <p:cNvPr id="651281" name="Line 17"/>
            <p:cNvSpPr>
              <a:spLocks noChangeShapeType="1"/>
            </p:cNvSpPr>
            <p:nvPr/>
          </p:nvSpPr>
          <p:spPr bwMode="auto">
            <a:xfrm>
              <a:off x="2658616" y="3060464"/>
              <a:ext cx="2256284" cy="1301986"/>
            </a:xfrm>
            <a:prstGeom prst="line">
              <a:avLst/>
            </a:prstGeom>
            <a:noFill/>
            <a:ln w="11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u-ES"/>
            </a:p>
          </p:txBody>
        </p:sp>
        <p:sp>
          <p:nvSpPr>
            <p:cNvPr id="651282" name="Line 18"/>
            <p:cNvSpPr>
              <a:spLocks noChangeShapeType="1"/>
            </p:cNvSpPr>
            <p:nvPr/>
          </p:nvSpPr>
          <p:spPr bwMode="auto">
            <a:xfrm flipH="1" flipV="1">
              <a:off x="4905374" y="2630452"/>
              <a:ext cx="19051" cy="1722472"/>
            </a:xfrm>
            <a:prstGeom prst="line">
              <a:avLst/>
            </a:prstGeom>
            <a:noFill/>
            <a:ln w="11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u-ES"/>
            </a:p>
          </p:txBody>
        </p:sp>
        <p:sp>
          <p:nvSpPr>
            <p:cNvPr id="651283" name="Line 19"/>
            <p:cNvSpPr>
              <a:spLocks noChangeShapeType="1"/>
            </p:cNvSpPr>
            <p:nvPr/>
          </p:nvSpPr>
          <p:spPr bwMode="auto">
            <a:xfrm flipH="1" flipV="1">
              <a:off x="2644775" y="1363663"/>
              <a:ext cx="2257610" cy="1249357"/>
            </a:xfrm>
            <a:prstGeom prst="line">
              <a:avLst/>
            </a:prstGeom>
            <a:noFill/>
            <a:ln w="11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u-ES"/>
            </a:p>
          </p:txBody>
        </p:sp>
        <p:sp>
          <p:nvSpPr>
            <p:cNvPr id="651284" name="Line 20"/>
            <p:cNvSpPr>
              <a:spLocks noChangeShapeType="1"/>
            </p:cNvSpPr>
            <p:nvPr/>
          </p:nvSpPr>
          <p:spPr bwMode="auto">
            <a:xfrm>
              <a:off x="2644775" y="1363663"/>
              <a:ext cx="2991" cy="1696801"/>
            </a:xfrm>
            <a:prstGeom prst="line">
              <a:avLst/>
            </a:prstGeom>
            <a:noFill/>
            <a:ln w="11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u-ES"/>
            </a:p>
          </p:txBody>
        </p:sp>
        <p:sp>
          <p:nvSpPr>
            <p:cNvPr id="651286" name="Line 22"/>
            <p:cNvSpPr>
              <a:spLocks noChangeShapeType="1"/>
            </p:cNvSpPr>
            <p:nvPr/>
          </p:nvSpPr>
          <p:spPr bwMode="auto">
            <a:xfrm>
              <a:off x="3260758" y="1691982"/>
              <a:ext cx="361816" cy="209195"/>
            </a:xfrm>
            <a:prstGeom prst="line">
              <a:avLst/>
            </a:prstGeom>
            <a:noFill/>
            <a:ln w="5">
              <a:solidFill>
                <a:srgbClr val="000000"/>
              </a:solidFill>
              <a:prstDash val="solid"/>
              <a:round/>
              <a:headEnd/>
              <a:tailEnd type="triangle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u-ES"/>
            </a:p>
          </p:txBody>
        </p:sp>
        <p:sp>
          <p:nvSpPr>
            <p:cNvPr id="651288" name="Line 24"/>
            <p:cNvSpPr>
              <a:spLocks noChangeShapeType="1"/>
            </p:cNvSpPr>
            <p:nvPr/>
          </p:nvSpPr>
          <p:spPr bwMode="auto">
            <a:xfrm flipH="1" flipV="1">
              <a:off x="3511936" y="3546488"/>
              <a:ext cx="221276" cy="119126"/>
            </a:xfrm>
            <a:prstGeom prst="line">
              <a:avLst/>
            </a:prstGeom>
            <a:noFill/>
            <a:ln w="5">
              <a:solidFill>
                <a:srgbClr val="000000"/>
              </a:solidFill>
              <a:prstDash val="solid"/>
              <a:round/>
              <a:headEnd/>
              <a:tailEnd type="triangle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u-ES"/>
            </a:p>
          </p:txBody>
        </p:sp>
        <p:sp>
          <p:nvSpPr>
            <p:cNvPr id="651290" name="Line 26"/>
            <p:cNvSpPr>
              <a:spLocks noChangeShapeType="1"/>
            </p:cNvSpPr>
            <p:nvPr/>
          </p:nvSpPr>
          <p:spPr bwMode="auto">
            <a:xfrm flipV="1">
              <a:off x="2644775" y="2107466"/>
              <a:ext cx="2991" cy="505554"/>
            </a:xfrm>
            <a:prstGeom prst="line">
              <a:avLst/>
            </a:prstGeom>
            <a:noFill/>
            <a:ln w="5">
              <a:solidFill>
                <a:srgbClr val="000000"/>
              </a:solidFill>
              <a:prstDash val="solid"/>
              <a:round/>
              <a:headEnd/>
              <a:tailEnd type="triangle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u-ES"/>
            </a:p>
          </p:txBody>
        </p:sp>
        <p:sp>
          <p:nvSpPr>
            <p:cNvPr id="651292" name="Line 28"/>
            <p:cNvSpPr>
              <a:spLocks noChangeShapeType="1"/>
            </p:cNvSpPr>
            <p:nvPr/>
          </p:nvSpPr>
          <p:spPr bwMode="auto">
            <a:xfrm>
              <a:off x="4902383" y="2970394"/>
              <a:ext cx="2991" cy="508460"/>
            </a:xfrm>
            <a:prstGeom prst="line">
              <a:avLst/>
            </a:prstGeom>
            <a:noFill/>
            <a:ln w="5">
              <a:solidFill>
                <a:srgbClr val="000000"/>
              </a:solidFill>
              <a:prstDash val="solid"/>
              <a:round/>
              <a:headEnd/>
              <a:tailEnd type="triangle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u-ES"/>
            </a:p>
          </p:txBody>
        </p:sp>
      </p:grpSp>
      <p:graphicFrame>
        <p:nvGraphicFramePr>
          <p:cNvPr id="69" name="Object 53"/>
          <p:cNvGraphicFramePr>
            <a:graphicFrameLocks noChangeAspect="1"/>
          </p:cNvGraphicFramePr>
          <p:nvPr/>
        </p:nvGraphicFramePr>
        <p:xfrm>
          <a:off x="4158654" y="1841500"/>
          <a:ext cx="260350" cy="26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3799" name="Ecuación" r:id="rId10" imgW="164880" imgH="177480" progId="Equation.3">
                  <p:embed/>
                </p:oleObj>
              </mc:Choice>
              <mc:Fallback>
                <p:oleObj name="Ecuación" r:id="rId10" imgW="164880" imgH="17748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58654" y="1841500"/>
                        <a:ext cx="260350" cy="266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" name="Object 53"/>
          <p:cNvGraphicFramePr>
            <a:graphicFrameLocks noChangeAspect="1"/>
          </p:cNvGraphicFramePr>
          <p:nvPr/>
        </p:nvGraphicFramePr>
        <p:xfrm>
          <a:off x="1891704" y="612775"/>
          <a:ext cx="260350" cy="26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3800" name="Ecuación" r:id="rId12" imgW="164880" imgH="177480" progId="Equation.3">
                  <p:embed/>
                </p:oleObj>
              </mc:Choice>
              <mc:Fallback>
                <p:oleObj name="Ecuación" r:id="rId12" imgW="164880" imgH="17748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91704" y="612775"/>
                        <a:ext cx="260350" cy="266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2" name="Object 53"/>
          <p:cNvGraphicFramePr>
            <a:graphicFrameLocks noChangeAspect="1"/>
          </p:cNvGraphicFramePr>
          <p:nvPr/>
        </p:nvGraphicFramePr>
        <p:xfrm>
          <a:off x="4196754" y="3698875"/>
          <a:ext cx="239713" cy="26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3801" name="Ecuación" r:id="rId14" imgW="152280" imgH="177480" progId="Equation.3">
                  <p:embed/>
                </p:oleObj>
              </mc:Choice>
              <mc:Fallback>
                <p:oleObj name="Ecuación" r:id="rId14" imgW="152280" imgH="17748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6754" y="3698875"/>
                        <a:ext cx="239713" cy="266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3" name="Object 53"/>
          <p:cNvGraphicFramePr>
            <a:graphicFrameLocks noChangeAspect="1"/>
          </p:cNvGraphicFramePr>
          <p:nvPr/>
        </p:nvGraphicFramePr>
        <p:xfrm>
          <a:off x="1663104" y="2346325"/>
          <a:ext cx="279400" cy="26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3802" name="Ecuación" r:id="rId16" imgW="177480" imgH="177480" progId="Equation.3">
                  <p:embed/>
                </p:oleObj>
              </mc:Choice>
              <mc:Fallback>
                <p:oleObj name="Ecuación" r:id="rId16" imgW="177480" imgH="17748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63104" y="2346325"/>
                        <a:ext cx="279400" cy="266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4" name="Object 53"/>
          <p:cNvGraphicFramePr>
            <a:graphicFrameLocks noChangeAspect="1"/>
          </p:cNvGraphicFramePr>
          <p:nvPr/>
        </p:nvGraphicFramePr>
        <p:xfrm>
          <a:off x="1586904" y="1450975"/>
          <a:ext cx="319088" cy="209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3803" name="Ecuación" r:id="rId18" imgW="203040" imgH="139680" progId="Equation.3">
                  <p:embed/>
                </p:oleObj>
              </mc:Choice>
              <mc:Fallback>
                <p:oleObj name="Ecuación" r:id="rId18" imgW="203040" imgH="13968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6904" y="1450975"/>
                        <a:ext cx="319088" cy="209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5" name="Object 53"/>
          <p:cNvGraphicFramePr>
            <a:graphicFrameLocks noChangeAspect="1"/>
          </p:cNvGraphicFramePr>
          <p:nvPr/>
        </p:nvGraphicFramePr>
        <p:xfrm>
          <a:off x="2691804" y="3013075"/>
          <a:ext cx="279400" cy="285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3804" name="Ecuación" r:id="rId20" imgW="177480" imgH="190440" progId="Equation.3">
                  <p:embed/>
                </p:oleObj>
              </mc:Choice>
              <mc:Fallback>
                <p:oleObj name="Ecuación" r:id="rId20" imgW="177480" imgH="190440" progId="Equation.3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91804" y="3013075"/>
                        <a:ext cx="279400" cy="285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6" name="75 Arco"/>
          <p:cNvSpPr/>
          <p:nvPr/>
        </p:nvSpPr>
        <p:spPr bwMode="auto">
          <a:xfrm rot="5400000">
            <a:off x="2429865" y="2005017"/>
            <a:ext cx="1200151" cy="1000125"/>
          </a:xfrm>
          <a:prstGeom prst="arc">
            <a:avLst>
              <a:gd name="adj1" fmla="val 16200000"/>
              <a:gd name="adj2" fmla="val 21599990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u-E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graphicFrame>
        <p:nvGraphicFramePr>
          <p:cNvPr id="77" name="Object 53"/>
          <p:cNvGraphicFramePr>
            <a:graphicFrameLocks noChangeAspect="1"/>
          </p:cNvGraphicFramePr>
          <p:nvPr/>
        </p:nvGraphicFramePr>
        <p:xfrm>
          <a:off x="3551238" y="2794000"/>
          <a:ext cx="219075" cy="209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3805" name="Ecuación" r:id="rId22" imgW="139680" imgH="139680" progId="Equation.3">
                  <p:embed/>
                </p:oleObj>
              </mc:Choice>
              <mc:Fallback>
                <p:oleObj name="Ecuación" r:id="rId22" imgW="139680" imgH="139680" progId="Equation.3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51238" y="2794000"/>
                        <a:ext cx="219075" cy="209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5" name="Object 53"/>
          <p:cNvGraphicFramePr>
            <a:graphicFrameLocks noChangeAspect="1"/>
          </p:cNvGraphicFramePr>
          <p:nvPr/>
        </p:nvGraphicFramePr>
        <p:xfrm>
          <a:off x="2588617" y="1308100"/>
          <a:ext cx="219075" cy="247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3806" name="Ecuación" r:id="rId24" imgW="139680" imgH="164880" progId="Equation.3">
                  <p:embed/>
                </p:oleObj>
              </mc:Choice>
              <mc:Fallback>
                <p:oleObj name="Ecuación" r:id="rId24" imgW="139680" imgH="164880" progId="Equation.3">
                  <p:embed/>
                  <p:pic>
                    <p:nvPicPr>
                      <p:cNvPr id="0" name="Object 5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88617" y="1308100"/>
                        <a:ext cx="219075" cy="247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6" name="Object 53"/>
          <p:cNvGraphicFramePr>
            <a:graphicFrameLocks noChangeAspect="1"/>
          </p:cNvGraphicFramePr>
          <p:nvPr/>
        </p:nvGraphicFramePr>
        <p:xfrm>
          <a:off x="1940917" y="1708150"/>
          <a:ext cx="219075" cy="247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3807" name="Ecuación" r:id="rId26" imgW="139680" imgH="164880" progId="Equation.3">
                  <p:embed/>
                </p:oleObj>
              </mc:Choice>
              <mc:Fallback>
                <p:oleObj name="Ecuación" r:id="rId26" imgW="139680" imgH="164880" progId="Equation.3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40917" y="1708150"/>
                        <a:ext cx="219075" cy="247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7" name="Object 53"/>
          <p:cNvGraphicFramePr>
            <a:graphicFrameLocks noChangeAspect="1"/>
          </p:cNvGraphicFramePr>
          <p:nvPr/>
        </p:nvGraphicFramePr>
        <p:xfrm>
          <a:off x="4255567" y="2543963"/>
          <a:ext cx="219075" cy="247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3808" name="Ecuación" r:id="rId27" imgW="139680" imgH="164880" progId="Equation.3">
                  <p:embed/>
                </p:oleObj>
              </mc:Choice>
              <mc:Fallback>
                <p:oleObj name="Ecuación" r:id="rId27" imgW="139680" imgH="164880" progId="Equation.3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55567" y="2543963"/>
                        <a:ext cx="219075" cy="247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8" name="Line 490"/>
          <p:cNvSpPr>
            <a:spLocks noChangeAspect="1" noChangeShapeType="1"/>
          </p:cNvSpPr>
          <p:nvPr/>
        </p:nvSpPr>
        <p:spPr bwMode="auto">
          <a:xfrm rot="12780000" flipV="1">
            <a:off x="3268588" y="2484344"/>
            <a:ext cx="876300" cy="561978"/>
          </a:xfrm>
          <a:prstGeom prst="line">
            <a:avLst/>
          </a:prstGeom>
          <a:ln>
            <a:solidFill>
              <a:srgbClr val="66FF33"/>
            </a:solidFill>
            <a:headEnd/>
            <a:tailEnd type="triangle" w="med" len="lg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wrap="none" anchor="ctr"/>
          <a:lstStyle/>
          <a:p>
            <a:endParaRPr lang="es-ES"/>
          </a:p>
        </p:txBody>
      </p:sp>
      <p:grpSp>
        <p:nvGrpSpPr>
          <p:cNvPr id="7" name="117 Grupo"/>
          <p:cNvGrpSpPr/>
          <p:nvPr/>
        </p:nvGrpSpPr>
        <p:grpSpPr>
          <a:xfrm>
            <a:off x="3404677" y="2275740"/>
            <a:ext cx="530915" cy="414187"/>
            <a:chOff x="7455441" y="1485900"/>
            <a:chExt cx="530915" cy="414187"/>
          </a:xfrm>
        </p:grpSpPr>
        <p:sp>
          <p:nvSpPr>
            <p:cNvPr id="220" name="Text Box 107"/>
            <p:cNvSpPr txBox="1">
              <a:spLocks noChangeArrowheads="1"/>
            </p:cNvSpPr>
            <p:nvPr/>
          </p:nvSpPr>
          <p:spPr bwMode="auto">
            <a:xfrm>
              <a:off x="7455441" y="1499977"/>
              <a:ext cx="530915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u-ES" sz="2000" dirty="0" err="1" smtClean="0">
                  <a:solidFill>
                    <a:srgbClr val="66FF33"/>
                  </a:solidFill>
                  <a:latin typeface="Lucida Handwriting" pitchFamily="66" charset="0"/>
                </a:rPr>
                <a:t>F</a:t>
              </a:r>
              <a:r>
                <a:rPr lang="eu-ES" sz="1400" baseline="-25000" dirty="0" err="1" smtClean="0">
                  <a:solidFill>
                    <a:srgbClr val="66FF33"/>
                  </a:solidFill>
                  <a:latin typeface="Lucida Handwriting" pitchFamily="66" charset="0"/>
                </a:rPr>
                <a:t>BC</a:t>
              </a:r>
              <a:endParaRPr lang="eu-ES" sz="1400" dirty="0">
                <a:solidFill>
                  <a:srgbClr val="66FF33"/>
                </a:solidFill>
                <a:latin typeface="Lucida Handwriting" pitchFamily="66" charset="0"/>
              </a:endParaRPr>
            </a:p>
          </p:txBody>
        </p:sp>
        <p:sp>
          <p:nvSpPr>
            <p:cNvPr id="221" name="Line 108"/>
            <p:cNvSpPr>
              <a:spLocks noChangeShapeType="1"/>
            </p:cNvSpPr>
            <p:nvPr/>
          </p:nvSpPr>
          <p:spPr bwMode="auto">
            <a:xfrm>
              <a:off x="7581899" y="1485900"/>
              <a:ext cx="219075" cy="0"/>
            </a:xfrm>
            <a:prstGeom prst="line">
              <a:avLst/>
            </a:prstGeom>
            <a:noFill/>
            <a:ln w="28575">
              <a:solidFill>
                <a:srgbClr val="66FF33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s-ES"/>
            </a:p>
          </p:txBody>
        </p:sp>
      </p:grpSp>
      <p:grpSp>
        <p:nvGrpSpPr>
          <p:cNvPr id="8" name="117 Grupo"/>
          <p:cNvGrpSpPr/>
          <p:nvPr/>
        </p:nvGrpSpPr>
        <p:grpSpPr>
          <a:xfrm>
            <a:off x="2552784" y="1764149"/>
            <a:ext cx="537327" cy="414187"/>
            <a:chOff x="7455441" y="1485900"/>
            <a:chExt cx="537327" cy="414187"/>
          </a:xfrm>
        </p:grpSpPr>
        <p:sp>
          <p:nvSpPr>
            <p:cNvPr id="224" name="Text Box 107"/>
            <p:cNvSpPr txBox="1">
              <a:spLocks noChangeArrowheads="1"/>
            </p:cNvSpPr>
            <p:nvPr/>
          </p:nvSpPr>
          <p:spPr bwMode="auto">
            <a:xfrm>
              <a:off x="7455441" y="1499977"/>
              <a:ext cx="537327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u-ES" sz="2000" dirty="0" err="1" smtClean="0">
                  <a:solidFill>
                    <a:srgbClr val="66FF33"/>
                  </a:solidFill>
                  <a:latin typeface="Lucida Handwriting" pitchFamily="66" charset="0"/>
                </a:rPr>
                <a:t>F</a:t>
              </a:r>
              <a:r>
                <a:rPr lang="eu-ES" sz="1400" baseline="-25000" dirty="0" err="1" smtClean="0">
                  <a:solidFill>
                    <a:srgbClr val="66FF33"/>
                  </a:solidFill>
                  <a:latin typeface="Lucida Handwriting" pitchFamily="66" charset="0"/>
                </a:rPr>
                <a:t>OA</a:t>
              </a:r>
              <a:endParaRPr lang="eu-ES" sz="1400" dirty="0">
                <a:solidFill>
                  <a:srgbClr val="66FF33"/>
                </a:solidFill>
                <a:latin typeface="Lucida Handwriting" pitchFamily="66" charset="0"/>
              </a:endParaRPr>
            </a:p>
          </p:txBody>
        </p:sp>
        <p:sp>
          <p:nvSpPr>
            <p:cNvPr id="225" name="Line 108"/>
            <p:cNvSpPr>
              <a:spLocks noChangeShapeType="1"/>
            </p:cNvSpPr>
            <p:nvPr/>
          </p:nvSpPr>
          <p:spPr bwMode="auto">
            <a:xfrm>
              <a:off x="7581899" y="1485900"/>
              <a:ext cx="219075" cy="0"/>
            </a:xfrm>
            <a:prstGeom prst="line">
              <a:avLst/>
            </a:prstGeom>
            <a:noFill/>
            <a:ln w="28575">
              <a:solidFill>
                <a:srgbClr val="66FF33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s-ES"/>
            </a:p>
          </p:txBody>
        </p:sp>
      </p:grpSp>
      <p:graphicFrame>
        <p:nvGraphicFramePr>
          <p:cNvPr id="229" name="Object 69"/>
          <p:cNvGraphicFramePr>
            <a:graphicFrameLocks noChangeAspect="1"/>
          </p:cNvGraphicFramePr>
          <p:nvPr/>
        </p:nvGraphicFramePr>
        <p:xfrm>
          <a:off x="5456113" y="1827254"/>
          <a:ext cx="3144838" cy="400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3809" name="Ecuación" r:id="rId28" imgW="2006280" imgH="266400" progId="Equation.3">
                  <p:embed/>
                </p:oleObj>
              </mc:Choice>
              <mc:Fallback>
                <p:oleObj name="Ecuación" r:id="rId28" imgW="2006280" imgH="266400" progId="Equation.3">
                  <p:embed/>
                  <p:pic>
                    <p:nvPicPr>
                      <p:cNvPr id="0" name="Picture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56113" y="1827254"/>
                        <a:ext cx="3144838" cy="400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7" name="Object 2"/>
          <p:cNvGraphicFramePr>
            <a:graphicFrameLocks noChangeAspect="1"/>
          </p:cNvGraphicFramePr>
          <p:nvPr/>
        </p:nvGraphicFramePr>
        <p:xfrm>
          <a:off x="7234570" y="4258082"/>
          <a:ext cx="1727200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3810" name="Ecuación" r:id="rId30" imgW="825480" imgH="253800" progId="Equation.3">
                  <p:embed/>
                </p:oleObj>
              </mc:Choice>
              <mc:Fallback>
                <p:oleObj name="Ecuación" r:id="rId30" imgW="825480" imgH="253800" progId="Equation.3">
                  <p:embed/>
                  <p:pic>
                    <p:nvPicPr>
                      <p:cNvPr id="0" name="Picture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34570" y="4258082"/>
                        <a:ext cx="1727200" cy="508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8" name="57 CuadroTexto"/>
          <p:cNvSpPr txBox="1"/>
          <p:nvPr/>
        </p:nvSpPr>
        <p:spPr>
          <a:xfrm>
            <a:off x="155612" y="4382117"/>
            <a:ext cx="69541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000" dirty="0" err="1" smtClean="0">
                <a:latin typeface="Lucida Handwriting" pitchFamily="66" charset="0"/>
              </a:rPr>
              <a:t>Indar</a:t>
            </a:r>
            <a:r>
              <a:rPr lang="es-ES" sz="2000" dirty="0" smtClean="0">
                <a:latin typeface="Lucida Handwriting" pitchFamily="66" charset="0"/>
              </a:rPr>
              <a:t> </a:t>
            </a:r>
            <a:r>
              <a:rPr lang="es-ES" sz="2000" dirty="0" err="1" smtClean="0">
                <a:latin typeface="Lucida Handwriting" pitchFamily="66" charset="0"/>
              </a:rPr>
              <a:t>berdinak</a:t>
            </a:r>
            <a:r>
              <a:rPr lang="es-ES" sz="2000" dirty="0" smtClean="0">
                <a:latin typeface="Lucida Handwriting" pitchFamily="66" charset="0"/>
              </a:rPr>
              <a:t> eta </a:t>
            </a:r>
            <a:r>
              <a:rPr lang="es-ES" sz="2000" dirty="0" err="1" smtClean="0">
                <a:latin typeface="Lucida Handwriting" pitchFamily="66" charset="0"/>
              </a:rPr>
              <a:t>elkarren</a:t>
            </a:r>
            <a:r>
              <a:rPr lang="es-ES" sz="2000" dirty="0" smtClean="0">
                <a:latin typeface="Lucida Handwriting" pitchFamily="66" charset="0"/>
              </a:rPr>
              <a:t> </a:t>
            </a:r>
            <a:r>
              <a:rPr lang="es-ES" sz="2000" dirty="0" err="1" smtClean="0">
                <a:latin typeface="Lucida Handwriting" pitchFamily="66" charset="0"/>
              </a:rPr>
              <a:t>aurkakoak</a:t>
            </a:r>
            <a:r>
              <a:rPr lang="es-ES" sz="2000" dirty="0" smtClean="0">
                <a:latin typeface="Lucida Handwriting" pitchFamily="66" charset="0"/>
              </a:rPr>
              <a:t> </a:t>
            </a:r>
            <a:r>
              <a:rPr lang="es-ES" sz="2000" dirty="0" err="1" smtClean="0">
                <a:latin typeface="Lucida Handwriting" pitchFamily="66" charset="0"/>
              </a:rPr>
              <a:t>dira</a:t>
            </a:r>
            <a:r>
              <a:rPr lang="es-ES" sz="2000" dirty="0" smtClean="0">
                <a:latin typeface="Lucida Handwriting" pitchFamily="66" charset="0"/>
              </a:rPr>
              <a:t>:</a:t>
            </a:r>
            <a:endParaRPr lang="es-ES" sz="2000" dirty="0">
              <a:latin typeface="Lucida Handwriting" pitchFamily="66" charset="0"/>
            </a:endParaRPr>
          </a:p>
        </p:txBody>
      </p:sp>
      <p:sp>
        <p:nvSpPr>
          <p:cNvPr id="59" name="58 CuadroTexto"/>
          <p:cNvSpPr txBox="1"/>
          <p:nvPr/>
        </p:nvSpPr>
        <p:spPr>
          <a:xfrm>
            <a:off x="131187" y="4801217"/>
            <a:ext cx="901281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 err="1" smtClean="0">
                <a:latin typeface="Lucida Handwriting" pitchFamily="66" charset="0"/>
              </a:rPr>
              <a:t>Indar</a:t>
            </a:r>
            <a:r>
              <a:rPr lang="es-ES" sz="2000" dirty="0" smtClean="0">
                <a:latin typeface="Lucida Handwriting" pitchFamily="66" charset="0"/>
              </a:rPr>
              <a:t> </a:t>
            </a:r>
            <a:r>
              <a:rPr lang="es-ES" sz="2000" dirty="0" err="1" smtClean="0">
                <a:latin typeface="Lucida Handwriting" pitchFamily="66" charset="0"/>
              </a:rPr>
              <a:t>erresultantea</a:t>
            </a:r>
            <a:r>
              <a:rPr lang="es-ES" sz="2000" dirty="0" smtClean="0">
                <a:latin typeface="Lucida Handwriting" pitchFamily="66" charset="0"/>
              </a:rPr>
              <a:t> </a:t>
            </a:r>
            <a:r>
              <a:rPr lang="es-ES" sz="2000" dirty="0" err="1" smtClean="0">
                <a:latin typeface="Lucida Handwriting" pitchFamily="66" charset="0"/>
              </a:rPr>
              <a:t>nulua</a:t>
            </a:r>
            <a:r>
              <a:rPr lang="es-ES" sz="2000" dirty="0" smtClean="0">
                <a:latin typeface="Lucida Handwriting" pitchFamily="66" charset="0"/>
              </a:rPr>
              <a:t> da </a:t>
            </a:r>
            <a:r>
              <a:rPr lang="es-ES" sz="2000" dirty="0" err="1" smtClean="0">
                <a:latin typeface="Lucida Handwriting" pitchFamily="66" charset="0"/>
              </a:rPr>
              <a:t>baina</a:t>
            </a:r>
            <a:r>
              <a:rPr lang="es-ES" sz="2000" dirty="0" smtClean="0">
                <a:latin typeface="Lucida Handwriting" pitchFamily="66" charset="0"/>
              </a:rPr>
              <a:t> </a:t>
            </a:r>
            <a:r>
              <a:rPr lang="es-ES" sz="2000" dirty="0" err="1" smtClean="0">
                <a:latin typeface="Lucida Handwriting" pitchFamily="66" charset="0"/>
              </a:rPr>
              <a:t>aplikazio-lerro</a:t>
            </a:r>
            <a:r>
              <a:rPr lang="es-ES" sz="2000" dirty="0" smtClean="0">
                <a:latin typeface="Lucida Handwriting" pitchFamily="66" charset="0"/>
              </a:rPr>
              <a:t> </a:t>
            </a:r>
            <a:r>
              <a:rPr lang="es-ES" sz="2000" dirty="0" err="1" smtClean="0">
                <a:latin typeface="Lucida Handwriting" pitchFamily="66" charset="0"/>
              </a:rPr>
              <a:t>desberdinak</a:t>
            </a:r>
            <a:r>
              <a:rPr lang="es-ES" sz="2000" dirty="0" smtClean="0">
                <a:latin typeface="Lucida Handwriting" pitchFamily="66" charset="0"/>
              </a:rPr>
              <a:t> </a:t>
            </a:r>
            <a:r>
              <a:rPr lang="es-ES" sz="2000" dirty="0" err="1" smtClean="0">
                <a:latin typeface="Lucida Handwriting" pitchFamily="66" charset="0"/>
              </a:rPr>
              <a:t>dute</a:t>
            </a:r>
            <a:r>
              <a:rPr lang="es-ES" sz="2000" dirty="0" smtClean="0">
                <a:latin typeface="Lucida Handwriting" pitchFamily="66" charset="0"/>
              </a:rPr>
              <a:t>.</a:t>
            </a:r>
          </a:p>
        </p:txBody>
      </p:sp>
      <p:sp>
        <p:nvSpPr>
          <p:cNvPr id="60" name="59 CuadroTexto"/>
          <p:cNvSpPr txBox="1"/>
          <p:nvPr/>
        </p:nvSpPr>
        <p:spPr>
          <a:xfrm>
            <a:off x="170117" y="5531923"/>
            <a:ext cx="84635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2000" dirty="0" err="1" smtClean="0">
                <a:latin typeface="Lucida Handwriting" pitchFamily="66" charset="0"/>
              </a:rPr>
              <a:t>Ardatz</a:t>
            </a:r>
            <a:r>
              <a:rPr lang="es-ES" sz="2000" dirty="0" smtClean="0">
                <a:latin typeface="Lucida Handwriting" pitchFamily="66" charset="0"/>
              </a:rPr>
              <a:t> </a:t>
            </a:r>
            <a:r>
              <a:rPr lang="es-ES" sz="2000" dirty="0" err="1" smtClean="0">
                <a:latin typeface="Lucida Handwriting" pitchFamily="66" charset="0"/>
              </a:rPr>
              <a:t>banatan</a:t>
            </a:r>
            <a:r>
              <a:rPr lang="es-ES" sz="2000" dirty="0" smtClean="0">
                <a:latin typeface="Lucida Handwriting" pitchFamily="66" charset="0"/>
              </a:rPr>
              <a:t> barrena </a:t>
            </a:r>
            <a:r>
              <a:rPr lang="es-ES" sz="2000" dirty="0" err="1" smtClean="0">
                <a:latin typeface="Lucida Handwriting" pitchFamily="66" charset="0"/>
              </a:rPr>
              <a:t>eragiten</a:t>
            </a:r>
            <a:r>
              <a:rPr lang="es-ES" sz="2000" dirty="0" smtClean="0">
                <a:latin typeface="Lucida Handwriting" pitchFamily="66" charset="0"/>
              </a:rPr>
              <a:t> </a:t>
            </a:r>
            <a:r>
              <a:rPr lang="es-ES" sz="2000" dirty="0" err="1" smtClean="0">
                <a:latin typeface="Lucida Handwriting" pitchFamily="66" charset="0"/>
              </a:rPr>
              <a:t>dutelako</a:t>
            </a:r>
            <a:r>
              <a:rPr lang="es-ES" sz="2000" dirty="0" smtClean="0">
                <a:latin typeface="Lucida Handwriting" pitchFamily="66" charset="0"/>
              </a:rPr>
              <a:t> espiraren </a:t>
            </a:r>
            <a:r>
              <a:rPr lang="es-ES" sz="2000" dirty="0" err="1" smtClean="0">
                <a:latin typeface="Lucida Handwriting" pitchFamily="66" charset="0"/>
              </a:rPr>
              <a:t>gainean</a:t>
            </a:r>
            <a:r>
              <a:rPr lang="es-ES" sz="2000" dirty="0" smtClean="0">
                <a:latin typeface="Lucida Handwriting" pitchFamily="66" charset="0"/>
              </a:rPr>
              <a:t> </a:t>
            </a:r>
            <a:r>
              <a:rPr lang="es-ES" sz="2000" dirty="0" err="1" smtClean="0">
                <a:latin typeface="Lucida Handwriting" pitchFamily="66" charset="0"/>
              </a:rPr>
              <a:t>indar-momentu</a:t>
            </a:r>
            <a:r>
              <a:rPr lang="es-ES" sz="2000" dirty="0" smtClean="0">
                <a:latin typeface="Lucida Handwriting" pitchFamily="66" charset="0"/>
              </a:rPr>
              <a:t> </a:t>
            </a:r>
            <a:r>
              <a:rPr lang="es-ES" sz="2000" dirty="0" err="1" smtClean="0">
                <a:latin typeface="Lucida Handwriting" pitchFamily="66" charset="0"/>
              </a:rPr>
              <a:t>bat</a:t>
            </a:r>
            <a:r>
              <a:rPr lang="es-ES" sz="2000" dirty="0" smtClean="0">
                <a:latin typeface="Lucida Handwriting" pitchFamily="66" charset="0"/>
              </a:rPr>
              <a:t> </a:t>
            </a:r>
            <a:r>
              <a:rPr lang="es-ES" sz="2000" dirty="0" err="1" smtClean="0">
                <a:latin typeface="Lucida Handwriting" pitchFamily="66" charset="0"/>
              </a:rPr>
              <a:t>eragiten</a:t>
            </a:r>
            <a:r>
              <a:rPr lang="es-ES" sz="2000" dirty="0" smtClean="0">
                <a:latin typeface="Lucida Handwriting" pitchFamily="66" charset="0"/>
              </a:rPr>
              <a:t> </a:t>
            </a:r>
            <a:r>
              <a:rPr lang="es-ES" sz="2000" dirty="0" err="1" smtClean="0">
                <a:latin typeface="Lucida Handwriting" pitchFamily="66" charset="0"/>
              </a:rPr>
              <a:t>dute</a:t>
            </a:r>
            <a:endParaRPr lang="es-ES" sz="2000" dirty="0">
              <a:latin typeface="Lucida Handwriting" pitchFamily="66" charset="0"/>
            </a:endParaRPr>
          </a:p>
        </p:txBody>
      </p:sp>
      <p:sp>
        <p:nvSpPr>
          <p:cNvPr id="63" name="62 CuadroTexto"/>
          <p:cNvSpPr txBox="1"/>
          <p:nvPr/>
        </p:nvSpPr>
        <p:spPr>
          <a:xfrm>
            <a:off x="228587" y="6184046"/>
            <a:ext cx="78581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2000" dirty="0" smtClean="0">
                <a:solidFill>
                  <a:srgbClr val="FF0000"/>
                </a:solidFill>
                <a:latin typeface="Lucida Handwriting" pitchFamily="66" charset="0"/>
              </a:rPr>
              <a:t>Bi </a:t>
            </a:r>
            <a:r>
              <a:rPr lang="es-ES" sz="2000" dirty="0" err="1" smtClean="0">
                <a:solidFill>
                  <a:srgbClr val="FF0000"/>
                </a:solidFill>
                <a:latin typeface="Lucida Handwriting" pitchFamily="66" charset="0"/>
              </a:rPr>
              <a:t>indar</a:t>
            </a:r>
            <a:r>
              <a:rPr lang="es-ES" sz="2000" dirty="0" smtClean="0">
                <a:solidFill>
                  <a:srgbClr val="FF0000"/>
                </a:solidFill>
                <a:latin typeface="Lucida Handwriting" pitchFamily="66" charset="0"/>
              </a:rPr>
              <a:t> </a:t>
            </a:r>
            <a:r>
              <a:rPr lang="es-ES" sz="2000" dirty="0" err="1" smtClean="0">
                <a:solidFill>
                  <a:srgbClr val="FF0000"/>
                </a:solidFill>
                <a:latin typeface="Lucida Handwriting" pitchFamily="66" charset="0"/>
              </a:rPr>
              <a:t>hauek</a:t>
            </a:r>
            <a:r>
              <a:rPr lang="es-ES" sz="2000" dirty="0" smtClean="0">
                <a:solidFill>
                  <a:srgbClr val="FF0000"/>
                </a:solidFill>
                <a:latin typeface="Lucida Handwriting" pitchFamily="66" charset="0"/>
              </a:rPr>
              <a:t> </a:t>
            </a:r>
            <a:r>
              <a:rPr lang="es-ES" sz="2000" dirty="0" err="1" smtClean="0">
                <a:solidFill>
                  <a:srgbClr val="FF0000"/>
                </a:solidFill>
                <a:latin typeface="Lucida Handwriting" pitchFamily="66" charset="0"/>
              </a:rPr>
              <a:t>ez</a:t>
            </a:r>
            <a:r>
              <a:rPr lang="es-ES" sz="2000" dirty="0" smtClean="0">
                <a:solidFill>
                  <a:srgbClr val="FF0000"/>
                </a:solidFill>
                <a:latin typeface="Lucida Handwriting" pitchFamily="66" charset="0"/>
              </a:rPr>
              <a:t> </a:t>
            </a:r>
            <a:r>
              <a:rPr lang="es-ES" sz="2000" dirty="0" err="1" smtClean="0">
                <a:solidFill>
                  <a:srgbClr val="FF0000"/>
                </a:solidFill>
                <a:latin typeface="Lucida Handwriting" pitchFamily="66" charset="0"/>
              </a:rPr>
              <a:t>dira</a:t>
            </a:r>
            <a:r>
              <a:rPr lang="es-ES" sz="2000" dirty="0" smtClean="0">
                <a:solidFill>
                  <a:srgbClr val="FF0000"/>
                </a:solidFill>
                <a:latin typeface="Lucida Handwriting" pitchFamily="66" charset="0"/>
              </a:rPr>
              <a:t> </a:t>
            </a:r>
            <a:r>
              <a:rPr lang="es-ES" sz="2000" dirty="0" err="1" smtClean="0">
                <a:solidFill>
                  <a:srgbClr val="FF0000"/>
                </a:solidFill>
                <a:latin typeface="Lucida Handwriting" pitchFamily="66" charset="0"/>
              </a:rPr>
              <a:t>ezabatzen</a:t>
            </a:r>
            <a:r>
              <a:rPr lang="es-ES" sz="2000" dirty="0" smtClean="0">
                <a:solidFill>
                  <a:srgbClr val="FF0000"/>
                </a:solidFill>
                <a:latin typeface="Lucida Handwriting" pitchFamily="66" charset="0"/>
              </a:rPr>
              <a:t> </a:t>
            </a:r>
            <a:r>
              <a:rPr lang="es-ES" sz="2000" dirty="0" err="1" smtClean="0">
                <a:solidFill>
                  <a:srgbClr val="FF0000"/>
                </a:solidFill>
                <a:latin typeface="Lucida Handwriting" pitchFamily="66" charset="0"/>
              </a:rPr>
              <a:t>zentzu</a:t>
            </a:r>
            <a:r>
              <a:rPr lang="es-ES" sz="2000" dirty="0" smtClean="0">
                <a:solidFill>
                  <a:srgbClr val="FF0000"/>
                </a:solidFill>
                <a:latin typeface="Lucida Handwriting" pitchFamily="66" charset="0"/>
              </a:rPr>
              <a:t> </a:t>
            </a:r>
            <a:r>
              <a:rPr lang="es-ES" sz="2000" dirty="0" err="1" smtClean="0">
                <a:solidFill>
                  <a:srgbClr val="FF0000"/>
                </a:solidFill>
                <a:latin typeface="Lucida Handwriting" pitchFamily="66" charset="0"/>
              </a:rPr>
              <a:t>guztietan</a:t>
            </a:r>
            <a:endParaRPr lang="es-ES" sz="2000" dirty="0">
              <a:solidFill>
                <a:srgbClr val="FF0000"/>
              </a:solidFill>
              <a:latin typeface="Lucida Handwriting" pitchFamily="66" charset="0"/>
            </a:endParaRPr>
          </a:p>
        </p:txBody>
      </p:sp>
      <p:graphicFrame>
        <p:nvGraphicFramePr>
          <p:cNvPr id="694290" name="Object 18"/>
          <p:cNvGraphicFramePr>
            <a:graphicFrameLocks noChangeAspect="1"/>
          </p:cNvGraphicFramePr>
          <p:nvPr/>
        </p:nvGraphicFramePr>
        <p:xfrm>
          <a:off x="5516563" y="514350"/>
          <a:ext cx="3024187" cy="400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3811" name="Ecuación" r:id="rId32" imgW="1930320" imgH="266400" progId="Equation.3">
                  <p:embed/>
                </p:oleObj>
              </mc:Choice>
              <mc:Fallback>
                <p:oleObj name="Ecuación" r:id="rId32" imgW="1930320" imgH="266400" progId="Equation.3">
                  <p:embed/>
                  <p:pic>
                    <p:nvPicPr>
                      <p:cNvPr id="0" name="Picture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16563" y="514350"/>
                        <a:ext cx="3024187" cy="400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2" name="Line 490"/>
          <p:cNvSpPr>
            <a:spLocks noChangeShapeType="1"/>
          </p:cNvSpPr>
          <p:nvPr/>
        </p:nvSpPr>
        <p:spPr bwMode="auto">
          <a:xfrm rot="8280000" flipV="1">
            <a:off x="395811" y="2546002"/>
            <a:ext cx="923925" cy="19049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lg"/>
          </a:ln>
          <a:effectLst/>
        </p:spPr>
        <p:txBody>
          <a:bodyPr wrap="none" anchor="ctr"/>
          <a:lstStyle/>
          <a:p>
            <a:endParaRPr lang="es-ES"/>
          </a:p>
        </p:txBody>
      </p:sp>
      <p:grpSp>
        <p:nvGrpSpPr>
          <p:cNvPr id="9" name="Group 6"/>
          <p:cNvGrpSpPr>
            <a:grpSpLocks/>
          </p:cNvGrpSpPr>
          <p:nvPr/>
        </p:nvGrpSpPr>
        <p:grpSpPr bwMode="auto">
          <a:xfrm>
            <a:off x="767696" y="2580781"/>
            <a:ext cx="490538" cy="579438"/>
            <a:chOff x="3874" y="2110"/>
            <a:chExt cx="309" cy="365"/>
          </a:xfrm>
        </p:grpSpPr>
        <p:sp>
          <p:nvSpPr>
            <p:cNvPr id="67" name="Text Box 7"/>
            <p:cNvSpPr txBox="1">
              <a:spLocks noChangeArrowheads="1"/>
            </p:cNvSpPr>
            <p:nvPr/>
          </p:nvSpPr>
          <p:spPr bwMode="auto">
            <a:xfrm>
              <a:off x="3874" y="2110"/>
              <a:ext cx="309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u-ES" sz="3200" dirty="0">
                  <a:solidFill>
                    <a:srgbClr val="FF0000"/>
                  </a:solidFill>
                  <a:latin typeface="Lucida Handwriting" pitchFamily="66" charset="0"/>
                </a:rPr>
                <a:t>B</a:t>
              </a:r>
            </a:p>
          </p:txBody>
        </p:sp>
        <p:sp>
          <p:nvSpPr>
            <p:cNvPr id="68" name="Line 8"/>
            <p:cNvSpPr>
              <a:spLocks noChangeShapeType="1"/>
            </p:cNvSpPr>
            <p:nvPr/>
          </p:nvSpPr>
          <p:spPr bwMode="auto">
            <a:xfrm>
              <a:off x="3977" y="2139"/>
              <a:ext cx="165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s-ES"/>
            </a:p>
          </p:txBody>
        </p:sp>
      </p:grpSp>
      <p:sp>
        <p:nvSpPr>
          <p:cNvPr id="70" name="69 Estrella de 5 puntas"/>
          <p:cNvSpPr>
            <a:spLocks noChangeAspect="1"/>
          </p:cNvSpPr>
          <p:nvPr/>
        </p:nvSpPr>
        <p:spPr>
          <a:xfrm>
            <a:off x="36324" y="4429125"/>
            <a:ext cx="228600" cy="228600"/>
          </a:xfrm>
          <a:prstGeom prst="star5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u-ES"/>
          </a:p>
        </p:txBody>
      </p:sp>
      <p:sp>
        <p:nvSpPr>
          <p:cNvPr id="78" name="77 Estrella de 5 puntas"/>
          <p:cNvSpPr>
            <a:spLocks noChangeAspect="1"/>
          </p:cNvSpPr>
          <p:nvPr/>
        </p:nvSpPr>
        <p:spPr>
          <a:xfrm>
            <a:off x="41631" y="6233392"/>
            <a:ext cx="228600" cy="228600"/>
          </a:xfrm>
          <a:prstGeom prst="star5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u-ES"/>
          </a:p>
        </p:txBody>
      </p:sp>
      <p:sp>
        <p:nvSpPr>
          <p:cNvPr id="79" name="78 Estrella de 5 puntas"/>
          <p:cNvSpPr>
            <a:spLocks noChangeAspect="1"/>
          </p:cNvSpPr>
          <p:nvPr/>
        </p:nvSpPr>
        <p:spPr>
          <a:xfrm>
            <a:off x="0" y="4857750"/>
            <a:ext cx="228600" cy="228600"/>
          </a:xfrm>
          <a:prstGeom prst="star5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u-ES"/>
          </a:p>
        </p:txBody>
      </p:sp>
      <p:sp>
        <p:nvSpPr>
          <p:cNvPr id="80" name="79 Estrella de 5 puntas"/>
          <p:cNvSpPr>
            <a:spLocks noChangeAspect="1"/>
          </p:cNvSpPr>
          <p:nvPr/>
        </p:nvSpPr>
        <p:spPr>
          <a:xfrm>
            <a:off x="0" y="5610225"/>
            <a:ext cx="228600" cy="228600"/>
          </a:xfrm>
          <a:prstGeom prst="star5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u-ES"/>
          </a:p>
        </p:txBody>
      </p:sp>
      <p:graphicFrame>
        <p:nvGraphicFramePr>
          <p:cNvPr id="66" name="Object 18"/>
          <p:cNvGraphicFramePr>
            <a:graphicFrameLocks noChangeAspect="1"/>
          </p:cNvGraphicFramePr>
          <p:nvPr/>
        </p:nvGraphicFramePr>
        <p:xfrm>
          <a:off x="6189663" y="1112838"/>
          <a:ext cx="1490662" cy="400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3812" name="Ecuación" r:id="rId34" imgW="952200" imgH="266400" progId="Equation.3">
                  <p:embed/>
                </p:oleObj>
              </mc:Choice>
              <mc:Fallback>
                <p:oleObj name="Ecuación" r:id="rId34" imgW="952200" imgH="266400" progId="Equation.3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89663" y="1112838"/>
                        <a:ext cx="1490662" cy="400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" name="Object 69"/>
          <p:cNvGraphicFramePr>
            <a:graphicFrameLocks noChangeAspect="1"/>
          </p:cNvGraphicFramePr>
          <p:nvPr/>
        </p:nvGraphicFramePr>
        <p:xfrm>
          <a:off x="6181504" y="2425217"/>
          <a:ext cx="1633538" cy="400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3813" name="Ecuación" r:id="rId36" imgW="1041120" imgH="266400" progId="Equation.3">
                  <p:embed/>
                </p:oleObj>
              </mc:Choice>
              <mc:Fallback>
                <p:oleObj name="Ecuación" r:id="rId36" imgW="1041120" imgH="266400" progId="Equation.3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81504" y="2425217"/>
                        <a:ext cx="1633538" cy="400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4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694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9" dur="500"/>
                                        <p:tgtEl>
                                          <p:spTgt spid="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1" dur="500"/>
                                        <p:tgtEl>
                                          <p:spTgt spid="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6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2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3" dur="2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6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7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6" dur="2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2" grpId="0" animBg="1"/>
      <p:bldP spid="218" grpId="0" animBg="1"/>
      <p:bldP spid="58" grpId="0"/>
      <p:bldP spid="59" grpId="0"/>
      <p:bldP spid="60" grpId="0"/>
      <p:bldP spid="63" grpId="0"/>
      <p:bldP spid="70" grpId="0" animBg="1"/>
      <p:bldP spid="78" grpId="0" animBg="1"/>
      <p:bldP spid="79" grpId="0" animBg="1"/>
      <p:bldP spid="8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69 Grupo"/>
          <p:cNvGrpSpPr/>
          <p:nvPr/>
        </p:nvGrpSpPr>
        <p:grpSpPr>
          <a:xfrm>
            <a:off x="61796" y="104775"/>
            <a:ext cx="5145088" cy="4086225"/>
            <a:chOff x="200025" y="104775"/>
            <a:chExt cx="5145088" cy="4086225"/>
          </a:xfrm>
        </p:grpSpPr>
        <p:graphicFrame>
          <p:nvGraphicFramePr>
            <p:cNvPr id="651317" name="Object 53"/>
            <p:cNvGraphicFramePr>
              <a:graphicFrameLocks noChangeAspect="1"/>
            </p:cNvGraphicFramePr>
            <p:nvPr/>
          </p:nvGraphicFramePr>
          <p:xfrm>
            <a:off x="200025" y="3870325"/>
            <a:ext cx="258763" cy="2667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4815" name="Ecuación" r:id="rId4" imgW="164880" imgH="177480" progId="Equation.3">
                    <p:embed/>
                  </p:oleObj>
                </mc:Choice>
                <mc:Fallback>
                  <p:oleObj name="Ecuación" r:id="rId4" imgW="164880" imgH="177480" progId="Equation.3">
                    <p:embed/>
                    <p:pic>
                      <p:nvPicPr>
                        <p:cNvPr id="0" name="Picture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00025" y="3870325"/>
                          <a:ext cx="258763" cy="2667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3" name="61 Grupo"/>
            <p:cNvGrpSpPr/>
            <p:nvPr/>
          </p:nvGrpSpPr>
          <p:grpSpPr>
            <a:xfrm>
              <a:off x="276225" y="104775"/>
              <a:ext cx="5019675" cy="4086225"/>
              <a:chOff x="276225" y="104775"/>
              <a:chExt cx="5019675" cy="4086225"/>
            </a:xfrm>
          </p:grpSpPr>
          <p:sp>
            <p:nvSpPr>
              <p:cNvPr id="651278" name="Line 14"/>
              <p:cNvSpPr>
                <a:spLocks noChangeShapeType="1"/>
              </p:cNvSpPr>
              <p:nvPr/>
            </p:nvSpPr>
            <p:spPr bwMode="auto">
              <a:xfrm>
                <a:off x="2071687" y="2492374"/>
                <a:ext cx="3224213" cy="12701"/>
              </a:xfrm>
              <a:prstGeom prst="line">
                <a:avLst/>
              </a:prstGeom>
              <a:noFill/>
              <a:ln w="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u-ES"/>
              </a:p>
            </p:txBody>
          </p:sp>
          <p:sp>
            <p:nvSpPr>
              <p:cNvPr id="651280" name="Line 16"/>
              <p:cNvSpPr>
                <a:spLocks noChangeShapeType="1"/>
              </p:cNvSpPr>
              <p:nvPr/>
            </p:nvSpPr>
            <p:spPr bwMode="auto">
              <a:xfrm flipH="1">
                <a:off x="276225" y="2500313"/>
                <a:ext cx="1779589" cy="1690687"/>
              </a:xfrm>
              <a:prstGeom prst="line">
                <a:avLst/>
              </a:prstGeom>
              <a:noFill/>
              <a:ln w="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u-ES"/>
              </a:p>
            </p:txBody>
          </p:sp>
          <p:cxnSp>
            <p:nvCxnSpPr>
              <p:cNvPr id="61" name="60 Conector recto"/>
              <p:cNvCxnSpPr/>
              <p:nvPr/>
            </p:nvCxnSpPr>
            <p:spPr bwMode="auto">
              <a:xfrm rot="5400000">
                <a:off x="871538" y="1300163"/>
                <a:ext cx="2390775" cy="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graphicFrame>
          <p:nvGraphicFramePr>
            <p:cNvPr id="64" name="Object 53"/>
            <p:cNvGraphicFramePr>
              <a:graphicFrameLocks noChangeAspect="1"/>
            </p:cNvGraphicFramePr>
            <p:nvPr/>
          </p:nvGraphicFramePr>
          <p:xfrm>
            <a:off x="1781175" y="117475"/>
            <a:ext cx="239713" cy="2857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4816" name="Ecuación" r:id="rId6" imgW="152280" imgH="190440" progId="Equation.3">
                    <p:embed/>
                  </p:oleObj>
                </mc:Choice>
                <mc:Fallback>
                  <p:oleObj name="Ecuación" r:id="rId6" imgW="152280" imgH="190440" progId="Equation.3">
                    <p:embed/>
                    <p:pic>
                      <p:nvPicPr>
                        <p:cNvPr id="0" name="Object 5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781175" y="117475"/>
                          <a:ext cx="239713" cy="28575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5" name="Object 53"/>
            <p:cNvGraphicFramePr>
              <a:graphicFrameLocks noChangeAspect="1"/>
            </p:cNvGraphicFramePr>
            <p:nvPr/>
          </p:nvGraphicFramePr>
          <p:xfrm>
            <a:off x="5105400" y="2165350"/>
            <a:ext cx="239713" cy="2857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4817" name="Ecuación" r:id="rId8" imgW="152280" imgH="190440" progId="Equation.3">
                    <p:embed/>
                  </p:oleObj>
                </mc:Choice>
                <mc:Fallback>
                  <p:oleObj name="Ecuación" r:id="rId8" imgW="152280" imgH="190440" progId="Equation.3">
                    <p:embed/>
                    <p:pic>
                      <p:nvPicPr>
                        <p:cNvPr id="0" name="Picture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105400" y="2165350"/>
                          <a:ext cx="239713" cy="28575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4" name="58 Grupo"/>
          <p:cNvGrpSpPr/>
          <p:nvPr/>
        </p:nvGrpSpPr>
        <p:grpSpPr>
          <a:xfrm>
            <a:off x="1925521" y="811213"/>
            <a:ext cx="2279650" cy="2998787"/>
            <a:chOff x="2644775" y="1363663"/>
            <a:chExt cx="2279650" cy="2998787"/>
          </a:xfrm>
        </p:grpSpPr>
        <p:sp>
          <p:nvSpPr>
            <p:cNvPr id="651281" name="Line 17"/>
            <p:cNvSpPr>
              <a:spLocks noChangeShapeType="1"/>
            </p:cNvSpPr>
            <p:nvPr/>
          </p:nvSpPr>
          <p:spPr bwMode="auto">
            <a:xfrm>
              <a:off x="2658616" y="3060464"/>
              <a:ext cx="2256284" cy="1301986"/>
            </a:xfrm>
            <a:prstGeom prst="line">
              <a:avLst/>
            </a:prstGeom>
            <a:noFill/>
            <a:ln w="11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u-ES"/>
            </a:p>
          </p:txBody>
        </p:sp>
        <p:sp>
          <p:nvSpPr>
            <p:cNvPr id="651282" name="Line 18"/>
            <p:cNvSpPr>
              <a:spLocks noChangeShapeType="1"/>
            </p:cNvSpPr>
            <p:nvPr/>
          </p:nvSpPr>
          <p:spPr bwMode="auto">
            <a:xfrm flipH="1" flipV="1">
              <a:off x="4905374" y="2630452"/>
              <a:ext cx="19051" cy="1722472"/>
            </a:xfrm>
            <a:prstGeom prst="line">
              <a:avLst/>
            </a:prstGeom>
            <a:noFill/>
            <a:ln w="11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u-ES"/>
            </a:p>
          </p:txBody>
        </p:sp>
        <p:sp>
          <p:nvSpPr>
            <p:cNvPr id="651283" name="Line 19"/>
            <p:cNvSpPr>
              <a:spLocks noChangeShapeType="1"/>
            </p:cNvSpPr>
            <p:nvPr/>
          </p:nvSpPr>
          <p:spPr bwMode="auto">
            <a:xfrm flipH="1" flipV="1">
              <a:off x="2644775" y="1363663"/>
              <a:ext cx="2257610" cy="1249357"/>
            </a:xfrm>
            <a:prstGeom prst="line">
              <a:avLst/>
            </a:prstGeom>
            <a:noFill/>
            <a:ln w="11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u-ES"/>
            </a:p>
          </p:txBody>
        </p:sp>
        <p:sp>
          <p:nvSpPr>
            <p:cNvPr id="651284" name="Line 20"/>
            <p:cNvSpPr>
              <a:spLocks noChangeShapeType="1"/>
            </p:cNvSpPr>
            <p:nvPr/>
          </p:nvSpPr>
          <p:spPr bwMode="auto">
            <a:xfrm>
              <a:off x="2644775" y="1363663"/>
              <a:ext cx="2991" cy="1696801"/>
            </a:xfrm>
            <a:prstGeom prst="line">
              <a:avLst/>
            </a:prstGeom>
            <a:noFill/>
            <a:ln w="11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u-ES"/>
            </a:p>
          </p:txBody>
        </p:sp>
        <p:sp>
          <p:nvSpPr>
            <p:cNvPr id="651286" name="Line 22"/>
            <p:cNvSpPr>
              <a:spLocks noChangeShapeType="1"/>
            </p:cNvSpPr>
            <p:nvPr/>
          </p:nvSpPr>
          <p:spPr bwMode="auto">
            <a:xfrm>
              <a:off x="3260758" y="1691982"/>
              <a:ext cx="361816" cy="209195"/>
            </a:xfrm>
            <a:prstGeom prst="line">
              <a:avLst/>
            </a:prstGeom>
            <a:noFill/>
            <a:ln w="5">
              <a:solidFill>
                <a:srgbClr val="000000"/>
              </a:solidFill>
              <a:prstDash val="solid"/>
              <a:round/>
              <a:headEnd/>
              <a:tailEnd type="triangle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u-ES"/>
            </a:p>
          </p:txBody>
        </p:sp>
        <p:sp>
          <p:nvSpPr>
            <p:cNvPr id="651288" name="Line 24"/>
            <p:cNvSpPr>
              <a:spLocks noChangeShapeType="1"/>
            </p:cNvSpPr>
            <p:nvPr/>
          </p:nvSpPr>
          <p:spPr bwMode="auto">
            <a:xfrm flipH="1" flipV="1">
              <a:off x="3511936" y="3546488"/>
              <a:ext cx="221276" cy="119126"/>
            </a:xfrm>
            <a:prstGeom prst="line">
              <a:avLst/>
            </a:prstGeom>
            <a:noFill/>
            <a:ln w="5">
              <a:solidFill>
                <a:srgbClr val="000000"/>
              </a:solidFill>
              <a:prstDash val="solid"/>
              <a:round/>
              <a:headEnd/>
              <a:tailEnd type="triangle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u-ES"/>
            </a:p>
          </p:txBody>
        </p:sp>
        <p:sp>
          <p:nvSpPr>
            <p:cNvPr id="651290" name="Line 26"/>
            <p:cNvSpPr>
              <a:spLocks noChangeShapeType="1"/>
            </p:cNvSpPr>
            <p:nvPr/>
          </p:nvSpPr>
          <p:spPr bwMode="auto">
            <a:xfrm flipV="1">
              <a:off x="2644775" y="2107466"/>
              <a:ext cx="2991" cy="505554"/>
            </a:xfrm>
            <a:prstGeom prst="line">
              <a:avLst/>
            </a:prstGeom>
            <a:noFill/>
            <a:ln w="5">
              <a:solidFill>
                <a:srgbClr val="000000"/>
              </a:solidFill>
              <a:prstDash val="solid"/>
              <a:round/>
              <a:headEnd/>
              <a:tailEnd type="triangle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u-ES"/>
            </a:p>
          </p:txBody>
        </p:sp>
        <p:sp>
          <p:nvSpPr>
            <p:cNvPr id="651292" name="Line 28"/>
            <p:cNvSpPr>
              <a:spLocks noChangeShapeType="1"/>
            </p:cNvSpPr>
            <p:nvPr/>
          </p:nvSpPr>
          <p:spPr bwMode="auto">
            <a:xfrm>
              <a:off x="4902383" y="2970394"/>
              <a:ext cx="2991" cy="508460"/>
            </a:xfrm>
            <a:prstGeom prst="line">
              <a:avLst/>
            </a:prstGeom>
            <a:noFill/>
            <a:ln w="5">
              <a:solidFill>
                <a:srgbClr val="000000"/>
              </a:solidFill>
              <a:prstDash val="solid"/>
              <a:round/>
              <a:headEnd/>
              <a:tailEnd type="triangle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u-ES"/>
            </a:p>
          </p:txBody>
        </p:sp>
      </p:grpSp>
      <p:graphicFrame>
        <p:nvGraphicFramePr>
          <p:cNvPr id="69" name="Object 53"/>
          <p:cNvGraphicFramePr>
            <a:graphicFrameLocks noChangeAspect="1"/>
          </p:cNvGraphicFramePr>
          <p:nvPr/>
        </p:nvGraphicFramePr>
        <p:xfrm>
          <a:off x="4148021" y="1841500"/>
          <a:ext cx="260350" cy="26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18" name="Ecuación" r:id="rId10" imgW="164880" imgH="177480" progId="Equation.3">
                  <p:embed/>
                </p:oleObj>
              </mc:Choice>
              <mc:Fallback>
                <p:oleObj name="Ecuación" r:id="rId10" imgW="164880" imgH="17748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48021" y="1841500"/>
                        <a:ext cx="260350" cy="266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" name="Object 53"/>
          <p:cNvGraphicFramePr>
            <a:graphicFrameLocks noChangeAspect="1"/>
          </p:cNvGraphicFramePr>
          <p:nvPr/>
        </p:nvGraphicFramePr>
        <p:xfrm>
          <a:off x="1881071" y="612775"/>
          <a:ext cx="260350" cy="26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19" name="Ecuación" r:id="rId12" imgW="164880" imgH="177480" progId="Equation.3">
                  <p:embed/>
                </p:oleObj>
              </mc:Choice>
              <mc:Fallback>
                <p:oleObj name="Ecuación" r:id="rId12" imgW="164880" imgH="17748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81071" y="612775"/>
                        <a:ext cx="260350" cy="266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2" name="Object 53"/>
          <p:cNvGraphicFramePr>
            <a:graphicFrameLocks noChangeAspect="1"/>
          </p:cNvGraphicFramePr>
          <p:nvPr/>
        </p:nvGraphicFramePr>
        <p:xfrm>
          <a:off x="4186121" y="3698875"/>
          <a:ext cx="239713" cy="26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20" name="Ecuación" r:id="rId14" imgW="152280" imgH="177480" progId="Equation.3">
                  <p:embed/>
                </p:oleObj>
              </mc:Choice>
              <mc:Fallback>
                <p:oleObj name="Ecuación" r:id="rId14" imgW="152280" imgH="17748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86121" y="3698875"/>
                        <a:ext cx="239713" cy="266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3" name="Object 53"/>
          <p:cNvGraphicFramePr>
            <a:graphicFrameLocks noChangeAspect="1"/>
          </p:cNvGraphicFramePr>
          <p:nvPr/>
        </p:nvGraphicFramePr>
        <p:xfrm>
          <a:off x="1652471" y="2346325"/>
          <a:ext cx="279400" cy="26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21" name="Ecuación" r:id="rId16" imgW="177480" imgH="177480" progId="Equation.3">
                  <p:embed/>
                </p:oleObj>
              </mc:Choice>
              <mc:Fallback>
                <p:oleObj name="Ecuación" r:id="rId16" imgW="177480" imgH="17748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52471" y="2346325"/>
                        <a:ext cx="279400" cy="266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4" name="Object 53"/>
          <p:cNvGraphicFramePr>
            <a:graphicFrameLocks noChangeAspect="1"/>
          </p:cNvGraphicFramePr>
          <p:nvPr/>
        </p:nvGraphicFramePr>
        <p:xfrm>
          <a:off x="1576271" y="1450975"/>
          <a:ext cx="319088" cy="209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22" name="Ecuación" r:id="rId18" imgW="203040" imgH="139680" progId="Equation.3">
                  <p:embed/>
                </p:oleObj>
              </mc:Choice>
              <mc:Fallback>
                <p:oleObj name="Ecuación" r:id="rId18" imgW="203040" imgH="13968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76271" y="1450975"/>
                        <a:ext cx="319088" cy="209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5" name="Object 53"/>
          <p:cNvGraphicFramePr>
            <a:graphicFrameLocks noChangeAspect="1"/>
          </p:cNvGraphicFramePr>
          <p:nvPr/>
        </p:nvGraphicFramePr>
        <p:xfrm>
          <a:off x="2681171" y="3013075"/>
          <a:ext cx="279400" cy="285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23" name="Ecuación" r:id="rId20" imgW="177480" imgH="190440" progId="Equation.3">
                  <p:embed/>
                </p:oleObj>
              </mc:Choice>
              <mc:Fallback>
                <p:oleObj name="Ecuación" r:id="rId20" imgW="177480" imgH="190440" progId="Equation.3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81171" y="3013075"/>
                        <a:ext cx="279400" cy="285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6" name="75 Arco"/>
          <p:cNvSpPr/>
          <p:nvPr/>
        </p:nvSpPr>
        <p:spPr bwMode="auto">
          <a:xfrm rot="5400000">
            <a:off x="2419232" y="2005017"/>
            <a:ext cx="1200151" cy="1000125"/>
          </a:xfrm>
          <a:prstGeom prst="arc">
            <a:avLst>
              <a:gd name="adj1" fmla="val 16200000"/>
              <a:gd name="adj2" fmla="val 21599990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u-E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graphicFrame>
        <p:nvGraphicFramePr>
          <p:cNvPr id="77" name="Object 53"/>
          <p:cNvGraphicFramePr>
            <a:graphicFrameLocks noChangeAspect="1"/>
          </p:cNvGraphicFramePr>
          <p:nvPr/>
        </p:nvGraphicFramePr>
        <p:xfrm>
          <a:off x="2953742" y="2616569"/>
          <a:ext cx="498475" cy="26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24" name="Ecuación" r:id="rId22" imgW="317160" imgH="177480" progId="Equation.3">
                  <p:embed/>
                </p:oleObj>
              </mc:Choice>
              <mc:Fallback>
                <p:oleObj name="Ecuación" r:id="rId22" imgW="317160" imgH="177480" progId="Equation.3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53742" y="2616569"/>
                        <a:ext cx="498475" cy="266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5" name="Object 53"/>
          <p:cNvGraphicFramePr>
            <a:graphicFrameLocks noChangeAspect="1"/>
          </p:cNvGraphicFramePr>
          <p:nvPr/>
        </p:nvGraphicFramePr>
        <p:xfrm>
          <a:off x="2577984" y="1308100"/>
          <a:ext cx="219075" cy="247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25" name="Ecuación" r:id="rId24" imgW="139680" imgH="164880" progId="Equation.3">
                  <p:embed/>
                </p:oleObj>
              </mc:Choice>
              <mc:Fallback>
                <p:oleObj name="Ecuación" r:id="rId24" imgW="139680" imgH="164880" progId="Equation.3">
                  <p:embed/>
                  <p:pic>
                    <p:nvPicPr>
                      <p:cNvPr id="0" name="Object 5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77984" y="1308100"/>
                        <a:ext cx="219075" cy="247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6" name="Object 53"/>
          <p:cNvGraphicFramePr>
            <a:graphicFrameLocks noChangeAspect="1"/>
          </p:cNvGraphicFramePr>
          <p:nvPr/>
        </p:nvGraphicFramePr>
        <p:xfrm>
          <a:off x="1930284" y="1708150"/>
          <a:ext cx="219075" cy="247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26" name="Ecuación" r:id="rId26" imgW="139680" imgH="164880" progId="Equation.3">
                  <p:embed/>
                </p:oleObj>
              </mc:Choice>
              <mc:Fallback>
                <p:oleObj name="Ecuación" r:id="rId26" imgW="139680" imgH="164880" progId="Equation.3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30284" y="1708150"/>
                        <a:ext cx="219075" cy="247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7" name="Object 53"/>
          <p:cNvGraphicFramePr>
            <a:graphicFrameLocks noChangeAspect="1"/>
          </p:cNvGraphicFramePr>
          <p:nvPr/>
        </p:nvGraphicFramePr>
        <p:xfrm>
          <a:off x="4244934" y="2543963"/>
          <a:ext cx="219075" cy="247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27" name="Ecuación" r:id="rId27" imgW="139680" imgH="164880" progId="Equation.3">
                  <p:embed/>
                </p:oleObj>
              </mc:Choice>
              <mc:Fallback>
                <p:oleObj name="Ecuación" r:id="rId27" imgW="139680" imgH="164880" progId="Equation.3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44934" y="2543963"/>
                        <a:ext cx="219075" cy="247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" name="117 Grupo"/>
          <p:cNvGrpSpPr/>
          <p:nvPr/>
        </p:nvGrpSpPr>
        <p:grpSpPr>
          <a:xfrm>
            <a:off x="3457839" y="2998754"/>
            <a:ext cx="530915" cy="414187"/>
            <a:chOff x="7455441" y="1485900"/>
            <a:chExt cx="530915" cy="414187"/>
          </a:xfrm>
        </p:grpSpPr>
        <p:sp>
          <p:nvSpPr>
            <p:cNvPr id="220" name="Text Box 107"/>
            <p:cNvSpPr txBox="1">
              <a:spLocks noChangeArrowheads="1"/>
            </p:cNvSpPr>
            <p:nvPr/>
          </p:nvSpPr>
          <p:spPr bwMode="auto">
            <a:xfrm>
              <a:off x="7455441" y="1499977"/>
              <a:ext cx="530915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u-ES" sz="2000" dirty="0" err="1" smtClean="0">
                  <a:solidFill>
                    <a:srgbClr val="66FF33"/>
                  </a:solidFill>
                  <a:latin typeface="Lucida Handwriting" pitchFamily="66" charset="0"/>
                </a:rPr>
                <a:t>F</a:t>
              </a:r>
              <a:r>
                <a:rPr lang="eu-ES" sz="1400" baseline="-25000" dirty="0" err="1" smtClean="0">
                  <a:solidFill>
                    <a:srgbClr val="66FF33"/>
                  </a:solidFill>
                  <a:latin typeface="Lucida Handwriting" pitchFamily="66" charset="0"/>
                </a:rPr>
                <a:t>BC</a:t>
              </a:r>
              <a:endParaRPr lang="eu-ES" sz="1400" dirty="0">
                <a:solidFill>
                  <a:srgbClr val="66FF33"/>
                </a:solidFill>
                <a:latin typeface="Lucida Handwriting" pitchFamily="66" charset="0"/>
              </a:endParaRPr>
            </a:p>
          </p:txBody>
        </p:sp>
        <p:sp>
          <p:nvSpPr>
            <p:cNvPr id="221" name="Line 108"/>
            <p:cNvSpPr>
              <a:spLocks noChangeShapeType="1"/>
            </p:cNvSpPr>
            <p:nvPr/>
          </p:nvSpPr>
          <p:spPr bwMode="auto">
            <a:xfrm>
              <a:off x="7581899" y="1485900"/>
              <a:ext cx="219075" cy="0"/>
            </a:xfrm>
            <a:prstGeom prst="line">
              <a:avLst/>
            </a:prstGeom>
            <a:noFill/>
            <a:ln w="28575">
              <a:solidFill>
                <a:srgbClr val="66FF33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s-ES"/>
            </a:p>
          </p:txBody>
        </p:sp>
      </p:grpSp>
      <p:sp>
        <p:nvSpPr>
          <p:cNvPr id="53" name="Line 490"/>
          <p:cNvSpPr>
            <a:spLocks noChangeAspect="1" noChangeShapeType="1"/>
          </p:cNvSpPr>
          <p:nvPr/>
        </p:nvSpPr>
        <p:spPr bwMode="auto">
          <a:xfrm rot="23580000" flipV="1">
            <a:off x="2030106" y="1407754"/>
            <a:ext cx="876300" cy="561978"/>
          </a:xfrm>
          <a:prstGeom prst="line">
            <a:avLst/>
          </a:prstGeom>
          <a:ln>
            <a:solidFill>
              <a:srgbClr val="66FF33"/>
            </a:solidFill>
            <a:headEnd/>
            <a:tailEnd type="triangle" w="med" len="lg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wrap="none" anchor="ctr"/>
          <a:lstStyle/>
          <a:p>
            <a:endParaRPr lang="es-ES"/>
          </a:p>
        </p:txBody>
      </p:sp>
      <p:sp>
        <p:nvSpPr>
          <p:cNvPr id="54" name="Line 490"/>
          <p:cNvSpPr>
            <a:spLocks noChangeAspect="1" noChangeShapeType="1"/>
          </p:cNvSpPr>
          <p:nvPr/>
        </p:nvSpPr>
        <p:spPr bwMode="auto">
          <a:xfrm rot="12780000" flipV="1">
            <a:off x="3204790" y="2633206"/>
            <a:ext cx="876300" cy="561978"/>
          </a:xfrm>
          <a:prstGeom prst="line">
            <a:avLst/>
          </a:prstGeom>
          <a:ln>
            <a:solidFill>
              <a:srgbClr val="66FF33"/>
            </a:solidFill>
            <a:headEnd/>
            <a:tailEnd type="triangle" w="med" len="lg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wrap="none" anchor="ctr"/>
          <a:lstStyle/>
          <a:p>
            <a:endParaRPr lang="es-ES"/>
          </a:p>
        </p:txBody>
      </p:sp>
      <p:sp>
        <p:nvSpPr>
          <p:cNvPr id="58" name="Line 490"/>
          <p:cNvSpPr>
            <a:spLocks noChangeShapeType="1"/>
          </p:cNvSpPr>
          <p:nvPr/>
        </p:nvSpPr>
        <p:spPr bwMode="auto">
          <a:xfrm rot="8280000" flipV="1">
            <a:off x="395811" y="2546002"/>
            <a:ext cx="923925" cy="19049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lg"/>
          </a:ln>
          <a:effectLst/>
        </p:spPr>
        <p:txBody>
          <a:bodyPr wrap="none" anchor="ctr"/>
          <a:lstStyle/>
          <a:p>
            <a:endParaRPr lang="es-ES"/>
          </a:p>
        </p:txBody>
      </p:sp>
      <p:grpSp>
        <p:nvGrpSpPr>
          <p:cNvPr id="8" name="Group 6"/>
          <p:cNvGrpSpPr>
            <a:grpSpLocks/>
          </p:cNvGrpSpPr>
          <p:nvPr/>
        </p:nvGrpSpPr>
        <p:grpSpPr bwMode="auto">
          <a:xfrm>
            <a:off x="767696" y="2580781"/>
            <a:ext cx="490538" cy="579438"/>
            <a:chOff x="3874" y="2110"/>
            <a:chExt cx="309" cy="365"/>
          </a:xfrm>
        </p:grpSpPr>
        <p:sp>
          <p:nvSpPr>
            <p:cNvPr id="60" name="Text Box 7"/>
            <p:cNvSpPr txBox="1">
              <a:spLocks noChangeArrowheads="1"/>
            </p:cNvSpPr>
            <p:nvPr/>
          </p:nvSpPr>
          <p:spPr bwMode="auto">
            <a:xfrm>
              <a:off x="3874" y="2110"/>
              <a:ext cx="309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u-ES" sz="3200" dirty="0">
                  <a:solidFill>
                    <a:srgbClr val="FF0000"/>
                  </a:solidFill>
                  <a:latin typeface="Lucida Handwriting" pitchFamily="66" charset="0"/>
                </a:rPr>
                <a:t>B</a:t>
              </a:r>
            </a:p>
          </p:txBody>
        </p:sp>
        <p:sp>
          <p:nvSpPr>
            <p:cNvPr id="63" name="Line 8"/>
            <p:cNvSpPr>
              <a:spLocks noChangeShapeType="1"/>
            </p:cNvSpPr>
            <p:nvPr/>
          </p:nvSpPr>
          <p:spPr bwMode="auto">
            <a:xfrm>
              <a:off x="3977" y="2139"/>
              <a:ext cx="165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s-ES"/>
            </a:p>
          </p:txBody>
        </p:sp>
      </p:grpSp>
      <p:sp>
        <p:nvSpPr>
          <p:cNvPr id="51" name="50 CuadroTexto"/>
          <p:cNvSpPr txBox="1"/>
          <p:nvPr/>
        </p:nvSpPr>
        <p:spPr>
          <a:xfrm>
            <a:off x="4807698" y="834827"/>
            <a:ext cx="341126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800" dirty="0" smtClean="0">
                <a:latin typeface="Lucida Handwriting" pitchFamily="66" charset="0"/>
              </a:rPr>
              <a:t>Espira </a:t>
            </a:r>
            <a:r>
              <a:rPr lang="es-ES" sz="1800" dirty="0" err="1" smtClean="0">
                <a:latin typeface="Lucida Handwriting" pitchFamily="66" charset="0"/>
              </a:rPr>
              <a:t>biratuko</a:t>
            </a:r>
            <a:r>
              <a:rPr lang="es-ES" sz="1800" dirty="0" smtClean="0">
                <a:latin typeface="Lucida Handwriting" pitchFamily="66" charset="0"/>
              </a:rPr>
              <a:t> da </a:t>
            </a:r>
            <a:r>
              <a:rPr lang="es-ES" sz="1800" dirty="0" err="1" smtClean="0">
                <a:latin typeface="Lucida Handwriting" pitchFamily="66" charset="0"/>
              </a:rPr>
              <a:t>irudian</a:t>
            </a:r>
            <a:r>
              <a:rPr lang="es-ES" sz="1800" dirty="0" smtClean="0">
                <a:latin typeface="Lucida Handwriting" pitchFamily="66" charset="0"/>
              </a:rPr>
              <a:t> </a:t>
            </a:r>
            <a:r>
              <a:rPr lang="es-ES" sz="1800" dirty="0" err="1" smtClean="0">
                <a:latin typeface="Lucida Handwriting" pitchFamily="66" charset="0"/>
              </a:rPr>
              <a:t>adierazten</a:t>
            </a:r>
            <a:r>
              <a:rPr lang="es-ES" sz="1800" dirty="0" smtClean="0">
                <a:latin typeface="Lucida Handwriting" pitchFamily="66" charset="0"/>
              </a:rPr>
              <a:t> den </a:t>
            </a:r>
            <a:r>
              <a:rPr lang="es-ES" sz="1800" dirty="0" err="1" smtClean="0">
                <a:latin typeface="Lucida Handwriting" pitchFamily="66" charset="0"/>
              </a:rPr>
              <a:t>moduan</a:t>
            </a:r>
            <a:endParaRPr lang="es-ES" sz="1800" dirty="0">
              <a:latin typeface="Lucida Handwriting" pitchFamily="66" charset="0"/>
            </a:endParaRPr>
          </a:p>
        </p:txBody>
      </p:sp>
      <p:cxnSp>
        <p:nvCxnSpPr>
          <p:cNvPr id="68" name="67 Conector recto"/>
          <p:cNvCxnSpPr/>
          <p:nvPr/>
        </p:nvCxnSpPr>
        <p:spPr>
          <a:xfrm>
            <a:off x="2998381" y="212641"/>
            <a:ext cx="31898" cy="4540103"/>
          </a:xfrm>
          <a:prstGeom prst="line">
            <a:avLst/>
          </a:prstGeom>
          <a:ln w="381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79 Flecha curvada hacia la izquierda"/>
          <p:cNvSpPr/>
          <p:nvPr/>
        </p:nvSpPr>
        <p:spPr bwMode="auto">
          <a:xfrm>
            <a:off x="3179135" y="4348716"/>
            <a:ext cx="308344" cy="446568"/>
          </a:xfrm>
          <a:prstGeom prst="curvedLeftArrow">
            <a:avLst/>
          </a:prstGeom>
          <a:solidFill>
            <a:srgbClr val="66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rtlCol="0" anchor="ctr"/>
          <a:lstStyle/>
          <a:p>
            <a:pPr algn="ctr" eaLnBrk="0" hangingPunct="0"/>
            <a:endParaRPr lang="es-ES" dirty="0"/>
          </a:p>
        </p:txBody>
      </p:sp>
      <p:sp>
        <p:nvSpPr>
          <p:cNvPr id="82" name="81 Flecha curvada hacia la izquierda"/>
          <p:cNvSpPr/>
          <p:nvPr/>
        </p:nvSpPr>
        <p:spPr bwMode="auto">
          <a:xfrm flipH="1" flipV="1">
            <a:off x="2597888" y="4320362"/>
            <a:ext cx="308344" cy="446568"/>
          </a:xfrm>
          <a:prstGeom prst="curvedLeftArrow">
            <a:avLst/>
          </a:prstGeom>
          <a:solidFill>
            <a:srgbClr val="66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rtlCol="0" anchor="ctr"/>
          <a:lstStyle/>
          <a:p>
            <a:pPr algn="ctr" eaLnBrk="0" hangingPunct="0"/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4739" name="10 CuadroTexto"/>
          <p:cNvSpPr txBox="1">
            <a:spLocks noChangeArrowheads="1"/>
          </p:cNvSpPr>
          <p:nvPr/>
        </p:nvSpPr>
        <p:spPr bwMode="auto">
          <a:xfrm>
            <a:off x="285750" y="17200"/>
            <a:ext cx="8629650" cy="13388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542925" algn="just">
              <a:lnSpc>
                <a:spcPct val="150000"/>
              </a:lnSpc>
            </a:pPr>
            <a:r>
              <a:rPr lang="eu-ES" b="1" dirty="0" smtClean="0">
                <a:latin typeface="Comic Sans MS" pitchFamily="66" charset="0"/>
                <a:ea typeface="Times New Roman"/>
              </a:rPr>
              <a:t>5.-</a:t>
            </a:r>
            <a:r>
              <a:rPr lang="eu-ES" dirty="0" smtClean="0">
                <a:latin typeface="Comic Sans MS" pitchFamily="66" charset="0"/>
                <a:ea typeface="Times New Roman"/>
              </a:rPr>
              <a:t> </a:t>
            </a:r>
            <a:r>
              <a:rPr lang="eu-ES" b="1" dirty="0" smtClean="0">
                <a:latin typeface="Comic Sans MS" pitchFamily="66" charset="0"/>
                <a:ea typeface="Times New Roman"/>
              </a:rPr>
              <a:t>(2.0 puntu)</a:t>
            </a:r>
            <a:r>
              <a:rPr lang="eu-ES" dirty="0" smtClean="0">
                <a:latin typeface="Comic Sans MS" pitchFamily="66" charset="0"/>
                <a:ea typeface="Times New Roman"/>
              </a:rPr>
              <a:t> a) Kalkulatu I intentsitateko korrontea daroan eroale zuzen eta mugagabe batek sortzen duen eremu magnetikoa espazioaren edozein puntutan. </a:t>
            </a:r>
          </a:p>
        </p:txBody>
      </p:sp>
      <p:sp>
        <p:nvSpPr>
          <p:cNvPr id="1524740" name="Rectangle 2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eu-ES"/>
          </a:p>
        </p:txBody>
      </p:sp>
      <p:sp>
        <p:nvSpPr>
          <p:cNvPr id="1524741" name="Rectangle 24"/>
          <p:cNvSpPr>
            <a:spLocks noChangeArrowheads="1"/>
          </p:cNvSpPr>
          <p:nvPr/>
        </p:nvSpPr>
        <p:spPr bwMode="auto">
          <a:xfrm>
            <a:off x="0" y="3524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eu-ES"/>
          </a:p>
        </p:txBody>
      </p:sp>
      <p:sp>
        <p:nvSpPr>
          <p:cNvPr id="6" name="10 CuadroTexto"/>
          <p:cNvSpPr txBox="1">
            <a:spLocks noChangeArrowheads="1"/>
          </p:cNvSpPr>
          <p:nvPr/>
        </p:nvSpPr>
        <p:spPr bwMode="auto">
          <a:xfrm>
            <a:off x="285750" y="1169075"/>
            <a:ext cx="862965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355600" algn="just" eaLnBrk="0" hangingPunct="0">
              <a:lnSpc>
                <a:spcPct val="150000"/>
              </a:lnSpc>
              <a:spcBef>
                <a:spcPts val="1200"/>
              </a:spcBef>
            </a:pPr>
            <a:r>
              <a:rPr lang="es-ES_tradnl" sz="1800" dirty="0" smtClean="0">
                <a:latin typeface="Comic Sans MS" pitchFamily="66" charset="0"/>
                <a:cs typeface="Times New Roman" pitchFamily="18" charset="0"/>
              </a:rPr>
              <a:t>b) </a:t>
            </a:r>
            <a:r>
              <a:rPr lang="es-ES_tradnl" sz="1800" dirty="0" err="1" smtClean="0">
                <a:latin typeface="Comic Sans MS" pitchFamily="66" charset="0"/>
                <a:cs typeface="Times New Roman" pitchFamily="18" charset="0"/>
              </a:rPr>
              <a:t>Luze</a:t>
            </a:r>
            <a:r>
              <a:rPr lang="es-ES_tradnl" sz="1800" dirty="0">
                <a:latin typeface="Comic Sans MS" pitchFamily="66" charset="0"/>
                <a:cs typeface="Times New Roman" pitchFamily="18" charset="0"/>
              </a:rPr>
              <a:t>, </a:t>
            </a:r>
            <a:r>
              <a:rPr lang="es-ES_tradnl" sz="1800" dirty="0" err="1">
                <a:latin typeface="Comic Sans MS" pitchFamily="66" charset="0"/>
                <a:cs typeface="Times New Roman" pitchFamily="18" charset="0"/>
              </a:rPr>
              <a:t>zuzen</a:t>
            </a:r>
            <a:r>
              <a:rPr lang="es-ES_tradnl" sz="1800" dirty="0">
                <a:latin typeface="Comic Sans MS" pitchFamily="66" charset="0"/>
                <a:cs typeface="Times New Roman" pitchFamily="18" charset="0"/>
              </a:rPr>
              <a:t> eta </a:t>
            </a:r>
            <a:r>
              <a:rPr lang="es-ES_tradnl" sz="1800" dirty="0" err="1">
                <a:latin typeface="Comic Sans MS" pitchFamily="66" charset="0"/>
                <a:cs typeface="Times New Roman" pitchFamily="18" charset="0"/>
              </a:rPr>
              <a:t>paraleloak</a:t>
            </a:r>
            <a:r>
              <a:rPr lang="es-ES_tradnl" sz="1800" dirty="0">
                <a:latin typeface="Comic Sans MS" pitchFamily="66" charset="0"/>
                <a:cs typeface="Times New Roman" pitchFamily="18" charset="0"/>
              </a:rPr>
              <a:t> </a:t>
            </a:r>
            <a:r>
              <a:rPr lang="es-ES_tradnl" sz="1800" dirty="0" err="1">
                <a:latin typeface="Comic Sans MS" pitchFamily="66" charset="0"/>
                <a:cs typeface="Times New Roman" pitchFamily="18" charset="0"/>
              </a:rPr>
              <a:t>diren</a:t>
            </a:r>
            <a:r>
              <a:rPr lang="es-ES_tradnl" sz="1800" dirty="0">
                <a:latin typeface="Comic Sans MS" pitchFamily="66" charset="0"/>
                <a:cs typeface="Times New Roman" pitchFamily="18" charset="0"/>
              </a:rPr>
              <a:t> </a:t>
            </a:r>
            <a:r>
              <a:rPr lang="es-ES_tradnl" sz="1800" dirty="0" err="1" smtClean="0">
                <a:latin typeface="Comic Sans MS" pitchFamily="66" charset="0"/>
                <a:cs typeface="Times New Roman" pitchFamily="18" charset="0"/>
              </a:rPr>
              <a:t>lau</a:t>
            </a:r>
            <a:r>
              <a:rPr lang="es-ES_tradnl" sz="1800" dirty="0" smtClean="0">
                <a:latin typeface="Comic Sans MS" pitchFamily="66" charset="0"/>
                <a:cs typeface="Times New Roman" pitchFamily="18" charset="0"/>
              </a:rPr>
              <a:t> </a:t>
            </a:r>
            <a:r>
              <a:rPr lang="es-ES_tradnl" sz="1800" dirty="0" err="1">
                <a:latin typeface="Comic Sans MS" pitchFamily="66" charset="0"/>
                <a:cs typeface="Times New Roman" pitchFamily="18" charset="0"/>
              </a:rPr>
              <a:t>hari</a:t>
            </a:r>
            <a:r>
              <a:rPr lang="es-ES_tradnl" sz="1800" dirty="0">
                <a:latin typeface="Comic Sans MS" pitchFamily="66" charset="0"/>
                <a:cs typeface="Times New Roman" pitchFamily="18" charset="0"/>
              </a:rPr>
              <a:t> </a:t>
            </a:r>
            <a:r>
              <a:rPr lang="es-ES_tradnl" sz="1800" dirty="0" err="1">
                <a:latin typeface="Comic Sans MS" pitchFamily="66" charset="0"/>
                <a:cs typeface="Times New Roman" pitchFamily="18" charset="0"/>
              </a:rPr>
              <a:t>eroalek</a:t>
            </a:r>
            <a:r>
              <a:rPr lang="es-ES_tradnl" sz="1800" dirty="0">
                <a:latin typeface="Comic Sans MS" pitchFamily="66" charset="0"/>
                <a:cs typeface="Times New Roman" pitchFamily="18" charset="0"/>
              </a:rPr>
              <a:t> </a:t>
            </a:r>
            <a:r>
              <a:rPr lang="es-ES_tradnl" sz="1800" dirty="0" smtClean="0">
                <a:latin typeface="Comic Sans MS" pitchFamily="66" charset="0"/>
                <a:cs typeface="Times New Roman" pitchFamily="18" charset="0"/>
              </a:rPr>
              <a:t>I </a:t>
            </a:r>
            <a:r>
              <a:rPr lang="es-ES_tradnl" sz="1800" dirty="0" err="1" smtClean="0">
                <a:latin typeface="Comic Sans MS" pitchFamily="66" charset="0"/>
                <a:cs typeface="Times New Roman" pitchFamily="18" charset="0"/>
              </a:rPr>
              <a:t>korronte</a:t>
            </a:r>
            <a:r>
              <a:rPr lang="es-ES_tradnl" sz="1800" dirty="0" smtClean="0">
                <a:latin typeface="Comic Sans MS" pitchFamily="66" charset="0"/>
                <a:cs typeface="Times New Roman" pitchFamily="18" charset="0"/>
              </a:rPr>
              <a:t> </a:t>
            </a:r>
            <a:r>
              <a:rPr lang="es-ES_tradnl" sz="1800" dirty="0" err="1">
                <a:latin typeface="Comic Sans MS" pitchFamily="66" charset="0"/>
                <a:cs typeface="Times New Roman" pitchFamily="18" charset="0"/>
              </a:rPr>
              <a:t>berdinak</a:t>
            </a:r>
            <a:r>
              <a:rPr lang="es-ES_tradnl" sz="1800" dirty="0">
                <a:latin typeface="Comic Sans MS" pitchFamily="66" charset="0"/>
                <a:cs typeface="Times New Roman" pitchFamily="18" charset="0"/>
              </a:rPr>
              <a:t> </a:t>
            </a:r>
            <a:r>
              <a:rPr lang="es-ES_tradnl" sz="1800" dirty="0" err="1">
                <a:latin typeface="Comic Sans MS" pitchFamily="66" charset="0"/>
                <a:cs typeface="Times New Roman" pitchFamily="18" charset="0"/>
              </a:rPr>
              <a:t>eroaten</a:t>
            </a:r>
            <a:r>
              <a:rPr lang="es-ES_tradnl" sz="1800" dirty="0">
                <a:latin typeface="Comic Sans MS" pitchFamily="66" charset="0"/>
                <a:cs typeface="Times New Roman" pitchFamily="18" charset="0"/>
              </a:rPr>
              <a:t> </a:t>
            </a:r>
            <a:r>
              <a:rPr lang="es-ES_tradnl" sz="1800" dirty="0" err="1" smtClean="0">
                <a:latin typeface="Comic Sans MS" pitchFamily="66" charset="0"/>
                <a:cs typeface="Times New Roman" pitchFamily="18" charset="0"/>
              </a:rPr>
              <a:t>dute</a:t>
            </a:r>
            <a:r>
              <a:rPr lang="es-ES_tradnl" sz="1800" dirty="0" smtClean="0">
                <a:latin typeface="Comic Sans MS" pitchFamily="66" charset="0"/>
                <a:cs typeface="Times New Roman" pitchFamily="18" charset="0"/>
              </a:rPr>
              <a:t>. </a:t>
            </a:r>
            <a:r>
              <a:rPr lang="es-ES_tradnl" sz="1800" dirty="0" err="1" smtClean="0">
                <a:latin typeface="Comic Sans MS" pitchFamily="66" charset="0"/>
                <a:cs typeface="Times New Roman" pitchFamily="18" charset="0"/>
              </a:rPr>
              <a:t>Irudian</a:t>
            </a:r>
            <a:r>
              <a:rPr lang="es-ES_tradnl" sz="1800" dirty="0" smtClean="0">
                <a:latin typeface="Comic Sans MS" pitchFamily="66" charset="0"/>
                <a:cs typeface="Times New Roman" pitchFamily="18" charset="0"/>
              </a:rPr>
              <a:t> </a:t>
            </a:r>
            <a:r>
              <a:rPr lang="es-ES_tradnl" sz="1800" dirty="0" err="1">
                <a:latin typeface="Comic Sans MS" pitchFamily="66" charset="0"/>
                <a:cs typeface="Times New Roman" pitchFamily="18" charset="0"/>
              </a:rPr>
              <a:t>zeharkako</a:t>
            </a:r>
            <a:r>
              <a:rPr lang="es-ES_tradnl" sz="1800" dirty="0">
                <a:latin typeface="Comic Sans MS" pitchFamily="66" charset="0"/>
                <a:cs typeface="Times New Roman" pitchFamily="18" charset="0"/>
              </a:rPr>
              <a:t> </a:t>
            </a:r>
            <a:r>
              <a:rPr lang="es-ES_tradnl" sz="1800" dirty="0" err="1">
                <a:latin typeface="Comic Sans MS" pitchFamily="66" charset="0"/>
                <a:cs typeface="Times New Roman" pitchFamily="18" charset="0"/>
              </a:rPr>
              <a:t>sekzio</a:t>
            </a:r>
            <a:r>
              <a:rPr lang="es-ES_tradnl" sz="1800" dirty="0">
                <a:latin typeface="Comic Sans MS" pitchFamily="66" charset="0"/>
                <a:cs typeface="Times New Roman" pitchFamily="18" charset="0"/>
              </a:rPr>
              <a:t> </a:t>
            </a:r>
            <a:r>
              <a:rPr lang="es-ES_tradnl" sz="1800" dirty="0" err="1">
                <a:latin typeface="Comic Sans MS" pitchFamily="66" charset="0"/>
                <a:cs typeface="Times New Roman" pitchFamily="18" charset="0"/>
              </a:rPr>
              <a:t>bat</a:t>
            </a:r>
            <a:r>
              <a:rPr lang="es-ES_tradnl" sz="1800" dirty="0">
                <a:latin typeface="Comic Sans MS" pitchFamily="66" charset="0"/>
                <a:cs typeface="Times New Roman" pitchFamily="18" charset="0"/>
              </a:rPr>
              <a:t> </a:t>
            </a:r>
            <a:r>
              <a:rPr lang="es-ES_tradnl" sz="1800" dirty="0" err="1">
                <a:latin typeface="Comic Sans MS" pitchFamily="66" charset="0"/>
                <a:cs typeface="Times New Roman" pitchFamily="18" charset="0"/>
              </a:rPr>
              <a:t>agertzen</a:t>
            </a:r>
            <a:r>
              <a:rPr lang="es-ES_tradnl" sz="1800" dirty="0">
                <a:latin typeface="Comic Sans MS" pitchFamily="66" charset="0"/>
                <a:cs typeface="Times New Roman" pitchFamily="18" charset="0"/>
              </a:rPr>
              <a:t> da. (</a:t>
            </a:r>
            <a:r>
              <a:rPr lang="es-ES_tradnl" sz="1800" dirty="0" err="1">
                <a:latin typeface="Comic Sans MS" pitchFamily="66" charset="0"/>
                <a:cs typeface="Times New Roman" pitchFamily="18" charset="0"/>
              </a:rPr>
              <a:t>Hariak</a:t>
            </a:r>
            <a:r>
              <a:rPr lang="es-ES_tradnl" sz="1800" dirty="0">
                <a:latin typeface="Comic Sans MS" pitchFamily="66" charset="0"/>
                <a:cs typeface="Times New Roman" pitchFamily="18" charset="0"/>
              </a:rPr>
              <a:t> </a:t>
            </a:r>
            <a:r>
              <a:rPr lang="es-ES_tradnl" sz="1800" dirty="0" err="1">
                <a:latin typeface="Comic Sans MS" pitchFamily="66" charset="0"/>
                <a:cs typeface="Times New Roman" pitchFamily="18" charset="0"/>
              </a:rPr>
              <a:t>orriaren</a:t>
            </a:r>
            <a:r>
              <a:rPr lang="es-ES_tradnl" sz="1800" dirty="0">
                <a:latin typeface="Comic Sans MS" pitchFamily="66" charset="0"/>
                <a:cs typeface="Times New Roman" pitchFamily="18" charset="0"/>
              </a:rPr>
              <a:t> </a:t>
            </a:r>
            <a:r>
              <a:rPr lang="es-ES_tradnl" sz="1800" dirty="0" err="1">
                <a:latin typeface="Comic Sans MS" pitchFamily="66" charset="0"/>
                <a:cs typeface="Times New Roman" pitchFamily="18" charset="0"/>
              </a:rPr>
              <a:t>perpendikularrak</a:t>
            </a:r>
            <a:r>
              <a:rPr lang="es-ES_tradnl" sz="1800" dirty="0">
                <a:latin typeface="Comic Sans MS" pitchFamily="66" charset="0"/>
                <a:cs typeface="Times New Roman" pitchFamily="18" charset="0"/>
              </a:rPr>
              <a:t> </a:t>
            </a:r>
            <a:r>
              <a:rPr lang="es-ES_tradnl" sz="1800" dirty="0" err="1">
                <a:latin typeface="Comic Sans MS" pitchFamily="66" charset="0"/>
                <a:cs typeface="Times New Roman" pitchFamily="18" charset="0"/>
              </a:rPr>
              <a:t>dira</a:t>
            </a:r>
            <a:r>
              <a:rPr lang="es-ES_tradnl" sz="1800" dirty="0">
                <a:latin typeface="Comic Sans MS" pitchFamily="66" charset="0"/>
                <a:cs typeface="Times New Roman" pitchFamily="18" charset="0"/>
              </a:rPr>
              <a:t> eta </a:t>
            </a:r>
            <a:r>
              <a:rPr lang="es-ES_tradnl" sz="1800" dirty="0" smtClean="0">
                <a:latin typeface="Comic Sans MS" pitchFamily="66" charset="0"/>
                <a:cs typeface="Times New Roman" pitchFamily="18" charset="0"/>
              </a:rPr>
              <a:t>d aldea </a:t>
            </a:r>
            <a:r>
              <a:rPr lang="es-ES_tradnl" sz="1800" dirty="0" err="1" smtClean="0">
                <a:latin typeface="Comic Sans MS" pitchFamily="66" charset="0"/>
                <a:cs typeface="Times New Roman" pitchFamily="18" charset="0"/>
              </a:rPr>
              <a:t>duen</a:t>
            </a:r>
            <a:r>
              <a:rPr lang="es-ES_tradnl" sz="1800" dirty="0" smtClean="0">
                <a:latin typeface="Comic Sans MS" pitchFamily="66" charset="0"/>
                <a:cs typeface="Times New Roman" pitchFamily="18" charset="0"/>
              </a:rPr>
              <a:t> </a:t>
            </a:r>
            <a:r>
              <a:rPr lang="es-ES_tradnl" sz="1800" dirty="0" err="1" smtClean="0">
                <a:latin typeface="Comic Sans MS" pitchFamily="66" charset="0"/>
                <a:cs typeface="Times New Roman" pitchFamily="18" charset="0"/>
              </a:rPr>
              <a:t>karratu</a:t>
            </a:r>
            <a:r>
              <a:rPr lang="es-ES_tradnl" sz="1800" dirty="0" smtClean="0">
                <a:latin typeface="Comic Sans MS" pitchFamily="66" charset="0"/>
                <a:cs typeface="Times New Roman" pitchFamily="18" charset="0"/>
              </a:rPr>
              <a:t> baten </a:t>
            </a:r>
            <a:r>
              <a:rPr lang="es-ES_tradnl" sz="1800" dirty="0" err="1" smtClean="0">
                <a:latin typeface="Comic Sans MS" pitchFamily="66" charset="0"/>
                <a:cs typeface="Times New Roman" pitchFamily="18" charset="0"/>
              </a:rPr>
              <a:t>erpinetatik</a:t>
            </a:r>
            <a:r>
              <a:rPr lang="es-ES_tradnl" sz="1800" dirty="0" smtClean="0">
                <a:latin typeface="Comic Sans MS" pitchFamily="66" charset="0"/>
                <a:cs typeface="Times New Roman" pitchFamily="18" charset="0"/>
              </a:rPr>
              <a:t> </a:t>
            </a:r>
            <a:r>
              <a:rPr lang="es-ES_tradnl" sz="1800" dirty="0" err="1" smtClean="0">
                <a:latin typeface="Comic Sans MS" pitchFamily="66" charset="0"/>
                <a:cs typeface="Times New Roman" pitchFamily="18" charset="0"/>
              </a:rPr>
              <a:t>iragaten</a:t>
            </a:r>
            <a:r>
              <a:rPr lang="es-ES_tradnl" sz="1800" dirty="0" smtClean="0">
                <a:latin typeface="Comic Sans MS" pitchFamily="66" charset="0"/>
                <a:cs typeface="Times New Roman" pitchFamily="18" charset="0"/>
              </a:rPr>
              <a:t> </a:t>
            </a:r>
            <a:r>
              <a:rPr lang="es-ES_tradnl" sz="1800" dirty="0" err="1" smtClean="0">
                <a:latin typeface="Comic Sans MS" pitchFamily="66" charset="0"/>
                <a:cs typeface="Times New Roman" pitchFamily="18" charset="0"/>
              </a:rPr>
              <a:t>dira</a:t>
            </a:r>
            <a:r>
              <a:rPr lang="es-ES_tradnl" dirty="0" smtClean="0">
                <a:latin typeface="Comic Sans MS" pitchFamily="66" charset="0"/>
                <a:cs typeface="Times New Roman" pitchFamily="18" charset="0"/>
              </a:rPr>
              <a:t>. </a:t>
            </a:r>
            <a:r>
              <a:rPr lang="es-ES_tradnl" sz="1800" dirty="0" err="1" smtClean="0">
                <a:latin typeface="Comic Sans MS" pitchFamily="66" charset="0"/>
                <a:cs typeface="Times New Roman" pitchFamily="18" charset="0"/>
              </a:rPr>
              <a:t>Kalkulatu</a:t>
            </a:r>
            <a:r>
              <a:rPr lang="es-ES_tradnl" sz="1800" dirty="0" smtClean="0">
                <a:latin typeface="Comic Sans MS" pitchFamily="66" charset="0"/>
                <a:cs typeface="Times New Roman" pitchFamily="18" charset="0"/>
              </a:rPr>
              <a:t> C </a:t>
            </a:r>
            <a:r>
              <a:rPr lang="es-ES_tradnl" sz="1800" dirty="0" err="1">
                <a:latin typeface="Comic Sans MS" pitchFamily="66" charset="0"/>
                <a:cs typeface="Times New Roman" pitchFamily="18" charset="0"/>
              </a:rPr>
              <a:t>puntuan</a:t>
            </a:r>
            <a:r>
              <a:rPr lang="es-ES_tradnl" sz="1800" dirty="0">
                <a:latin typeface="Comic Sans MS" pitchFamily="66" charset="0"/>
                <a:cs typeface="Times New Roman" pitchFamily="18" charset="0"/>
              </a:rPr>
              <a:t> </a:t>
            </a:r>
            <a:r>
              <a:rPr lang="es-ES_tradnl" sz="1800" dirty="0" err="1">
                <a:latin typeface="Comic Sans MS" pitchFamily="66" charset="0"/>
                <a:cs typeface="Times New Roman" pitchFamily="18" charset="0"/>
              </a:rPr>
              <a:t>sortzen</a:t>
            </a:r>
            <a:r>
              <a:rPr lang="es-ES_tradnl" sz="1800" dirty="0">
                <a:latin typeface="Comic Sans MS" pitchFamily="66" charset="0"/>
                <a:cs typeface="Times New Roman" pitchFamily="18" charset="0"/>
              </a:rPr>
              <a:t> den </a:t>
            </a:r>
            <a:r>
              <a:rPr lang="es-ES_tradnl" sz="1800" dirty="0" err="1">
                <a:latin typeface="Comic Sans MS" pitchFamily="66" charset="0"/>
                <a:cs typeface="Times New Roman" pitchFamily="18" charset="0"/>
              </a:rPr>
              <a:t>eremu</a:t>
            </a:r>
            <a:r>
              <a:rPr lang="es-ES_tradnl" sz="1800" dirty="0">
                <a:latin typeface="Comic Sans MS" pitchFamily="66" charset="0"/>
                <a:cs typeface="Times New Roman" pitchFamily="18" charset="0"/>
              </a:rPr>
              <a:t> </a:t>
            </a:r>
            <a:r>
              <a:rPr lang="es-ES_tradnl" sz="1800" dirty="0" err="1" smtClean="0">
                <a:latin typeface="Comic Sans MS" pitchFamily="66" charset="0"/>
                <a:cs typeface="Times New Roman" pitchFamily="18" charset="0"/>
              </a:rPr>
              <a:t>magnetikoa</a:t>
            </a:r>
            <a:r>
              <a:rPr lang="es-ES_tradnl" sz="1800" dirty="0" smtClean="0">
                <a:latin typeface="Comic Sans MS" pitchFamily="66" charset="0"/>
                <a:cs typeface="Times New Roman" pitchFamily="18" charset="0"/>
              </a:rPr>
              <a:t>. </a:t>
            </a:r>
            <a:endParaRPr lang="es-ES_tradnl" sz="1800" dirty="0">
              <a:latin typeface="Comic Sans MS" pitchFamily="66" charset="0"/>
              <a:cs typeface="Times New Roman" pitchFamily="18" charset="0"/>
            </a:endParaRPr>
          </a:p>
        </p:txBody>
      </p:sp>
      <p:grpSp>
        <p:nvGrpSpPr>
          <p:cNvPr id="7" name="6 Grupo"/>
          <p:cNvGrpSpPr/>
          <p:nvPr/>
        </p:nvGrpSpPr>
        <p:grpSpPr>
          <a:xfrm>
            <a:off x="2914980" y="3086598"/>
            <a:ext cx="3291732" cy="3253056"/>
            <a:chOff x="2606635" y="2873829"/>
            <a:chExt cx="3291732" cy="3253056"/>
          </a:xfrm>
        </p:grpSpPr>
        <p:sp>
          <p:nvSpPr>
            <p:cNvPr id="8" name="7 Rectángulo"/>
            <p:cNvSpPr/>
            <p:nvPr/>
          </p:nvSpPr>
          <p:spPr bwMode="auto">
            <a:xfrm>
              <a:off x="2968832" y="3218213"/>
              <a:ext cx="2520000" cy="2520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rtlCol="0" anchor="ctr"/>
            <a:lstStyle/>
            <a:p>
              <a:pPr algn="ctr" eaLnBrk="0" hangingPunct="0"/>
              <a:endParaRPr lang="es-ES" dirty="0"/>
            </a:p>
          </p:txBody>
        </p:sp>
        <p:sp>
          <p:nvSpPr>
            <p:cNvPr id="9" name="8 CuadroTexto"/>
            <p:cNvSpPr txBox="1"/>
            <p:nvPr/>
          </p:nvSpPr>
          <p:spPr>
            <a:xfrm>
              <a:off x="4073237" y="2873829"/>
              <a:ext cx="32092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dirty="0" smtClean="0">
                  <a:latin typeface="Comic Sans MS" pitchFamily="66" charset="0"/>
                </a:rPr>
                <a:t>d</a:t>
              </a:r>
              <a:endParaRPr lang="es-ES" dirty="0">
                <a:latin typeface="Comic Sans MS" pitchFamily="66" charset="0"/>
              </a:endParaRPr>
            </a:p>
          </p:txBody>
        </p:sp>
        <p:sp>
          <p:nvSpPr>
            <p:cNvPr id="10" name="9 CuadroTexto"/>
            <p:cNvSpPr txBox="1"/>
            <p:nvPr/>
          </p:nvSpPr>
          <p:spPr>
            <a:xfrm>
              <a:off x="4059383" y="5757553"/>
              <a:ext cx="32092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dirty="0" smtClean="0">
                  <a:latin typeface="Comic Sans MS" pitchFamily="66" charset="0"/>
                </a:rPr>
                <a:t>d</a:t>
              </a:r>
              <a:endParaRPr lang="es-ES" dirty="0">
                <a:latin typeface="Comic Sans MS" pitchFamily="66" charset="0"/>
              </a:endParaRPr>
            </a:p>
          </p:txBody>
        </p:sp>
        <p:sp>
          <p:nvSpPr>
            <p:cNvPr id="11" name="10 CuadroTexto"/>
            <p:cNvSpPr txBox="1"/>
            <p:nvPr/>
          </p:nvSpPr>
          <p:spPr>
            <a:xfrm>
              <a:off x="5577445" y="4188031"/>
              <a:ext cx="32092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dirty="0" smtClean="0">
                  <a:latin typeface="Comic Sans MS" pitchFamily="66" charset="0"/>
                </a:rPr>
                <a:t>d</a:t>
              </a:r>
              <a:endParaRPr lang="es-ES" dirty="0">
                <a:latin typeface="Comic Sans MS" pitchFamily="66" charset="0"/>
              </a:endParaRPr>
            </a:p>
          </p:txBody>
        </p:sp>
        <p:sp>
          <p:nvSpPr>
            <p:cNvPr id="12" name="11 CuadroTexto"/>
            <p:cNvSpPr txBox="1"/>
            <p:nvPr/>
          </p:nvSpPr>
          <p:spPr>
            <a:xfrm>
              <a:off x="2606635" y="4245429"/>
              <a:ext cx="32092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dirty="0" smtClean="0">
                  <a:latin typeface="Comic Sans MS" pitchFamily="66" charset="0"/>
                </a:rPr>
                <a:t>d</a:t>
              </a:r>
              <a:endParaRPr lang="es-ES" dirty="0">
                <a:latin typeface="Comic Sans MS" pitchFamily="66" charset="0"/>
              </a:endParaRPr>
            </a:p>
          </p:txBody>
        </p:sp>
        <p:grpSp>
          <p:nvGrpSpPr>
            <p:cNvPr id="13" name="55 Grupo"/>
            <p:cNvGrpSpPr>
              <a:grpSpLocks noChangeAspect="1"/>
            </p:cNvGrpSpPr>
            <p:nvPr/>
          </p:nvGrpSpPr>
          <p:grpSpPr bwMode="auto">
            <a:xfrm>
              <a:off x="5435946" y="5669932"/>
              <a:ext cx="137954" cy="137954"/>
              <a:chOff x="2066834" y="3385716"/>
              <a:chExt cx="126073" cy="126074"/>
            </a:xfrm>
          </p:grpSpPr>
          <p:sp>
            <p:nvSpPr>
              <p:cNvPr id="31" name="Oval 44"/>
              <p:cNvSpPr>
                <a:spLocks noChangeAspect="1" noChangeArrowheads="1"/>
              </p:cNvSpPr>
              <p:nvPr/>
            </p:nvSpPr>
            <p:spPr bwMode="auto">
              <a:xfrm rot="-5400000">
                <a:off x="2066834" y="3385716"/>
                <a:ext cx="126074" cy="126073"/>
              </a:xfrm>
              <a:prstGeom prst="ellipse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pPr algn="ctr" eaLnBrk="0" hangingPunct="0"/>
                <a:endParaRPr lang="eu-ES">
                  <a:solidFill>
                    <a:schemeClr val="accent1"/>
                  </a:solidFill>
                </a:endParaRPr>
              </a:p>
            </p:txBody>
          </p:sp>
          <p:sp>
            <p:nvSpPr>
              <p:cNvPr id="32" name="Oval 45"/>
              <p:cNvSpPr>
                <a:spLocks noChangeAspect="1" noChangeArrowheads="1"/>
              </p:cNvSpPr>
              <p:nvPr/>
            </p:nvSpPr>
            <p:spPr bwMode="auto">
              <a:xfrm rot="-5400000">
                <a:off x="2112727" y="3431608"/>
                <a:ext cx="34289" cy="34289"/>
              </a:xfrm>
              <a:prstGeom prst="ellipse">
                <a:avLst/>
              </a:prstGeom>
              <a:solidFill>
                <a:srgbClr val="FF0000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pPr algn="ctr" eaLnBrk="0" hangingPunct="0"/>
                <a:endParaRPr lang="eu-ES">
                  <a:solidFill>
                    <a:schemeClr val="accent1"/>
                  </a:solidFill>
                </a:endParaRPr>
              </a:p>
            </p:txBody>
          </p:sp>
        </p:grpSp>
        <p:grpSp>
          <p:nvGrpSpPr>
            <p:cNvPr id="14" name="55 Grupo"/>
            <p:cNvGrpSpPr>
              <a:grpSpLocks noChangeAspect="1"/>
            </p:cNvGrpSpPr>
            <p:nvPr/>
          </p:nvGrpSpPr>
          <p:grpSpPr bwMode="auto">
            <a:xfrm>
              <a:off x="2916398" y="5679828"/>
              <a:ext cx="137954" cy="137954"/>
              <a:chOff x="2066834" y="3385716"/>
              <a:chExt cx="126073" cy="126074"/>
            </a:xfrm>
          </p:grpSpPr>
          <p:sp>
            <p:nvSpPr>
              <p:cNvPr id="29" name="Oval 44"/>
              <p:cNvSpPr>
                <a:spLocks noChangeAspect="1" noChangeArrowheads="1"/>
              </p:cNvSpPr>
              <p:nvPr/>
            </p:nvSpPr>
            <p:spPr bwMode="auto">
              <a:xfrm rot="-5400000">
                <a:off x="2066834" y="3385716"/>
                <a:ext cx="126074" cy="126073"/>
              </a:xfrm>
              <a:prstGeom prst="ellipse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pPr algn="ctr" eaLnBrk="0" hangingPunct="0"/>
                <a:endParaRPr lang="eu-ES">
                  <a:solidFill>
                    <a:schemeClr val="accent1"/>
                  </a:solidFill>
                </a:endParaRPr>
              </a:p>
            </p:txBody>
          </p:sp>
          <p:sp>
            <p:nvSpPr>
              <p:cNvPr id="30" name="Oval 45"/>
              <p:cNvSpPr>
                <a:spLocks noChangeAspect="1" noChangeArrowheads="1"/>
              </p:cNvSpPr>
              <p:nvPr/>
            </p:nvSpPr>
            <p:spPr bwMode="auto">
              <a:xfrm rot="-5400000">
                <a:off x="2112727" y="3431608"/>
                <a:ext cx="34289" cy="34289"/>
              </a:xfrm>
              <a:prstGeom prst="ellipse">
                <a:avLst/>
              </a:prstGeom>
              <a:solidFill>
                <a:srgbClr val="FF0000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pPr algn="ctr" eaLnBrk="0" hangingPunct="0"/>
                <a:endParaRPr lang="eu-ES">
                  <a:solidFill>
                    <a:schemeClr val="accent1"/>
                  </a:solidFill>
                </a:endParaRPr>
              </a:p>
            </p:txBody>
          </p:sp>
        </p:grpSp>
        <p:grpSp>
          <p:nvGrpSpPr>
            <p:cNvPr id="15" name="38 Grupo"/>
            <p:cNvGrpSpPr>
              <a:grpSpLocks noChangeAspect="1"/>
            </p:cNvGrpSpPr>
            <p:nvPr/>
          </p:nvGrpSpPr>
          <p:grpSpPr bwMode="auto">
            <a:xfrm>
              <a:off x="2914073" y="3157299"/>
              <a:ext cx="141447" cy="141446"/>
              <a:chOff x="4457251" y="3378441"/>
              <a:chExt cx="255114" cy="255114"/>
            </a:xfrm>
          </p:grpSpPr>
          <p:sp>
            <p:nvSpPr>
              <p:cNvPr id="25" name="46 Elipse"/>
              <p:cNvSpPr>
                <a:spLocks noChangeAspect="1"/>
              </p:cNvSpPr>
              <p:nvPr/>
            </p:nvSpPr>
            <p:spPr bwMode="auto">
              <a:xfrm>
                <a:off x="4458845" y="3380034"/>
                <a:ext cx="251926" cy="251926"/>
              </a:xfrm>
              <a:prstGeom prst="ellipse">
                <a:avLst/>
              </a:prstGeom>
              <a:noFill/>
              <a:ln w="254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endParaRPr lang="es-ES"/>
              </a:p>
            </p:txBody>
          </p:sp>
          <p:grpSp>
            <p:nvGrpSpPr>
              <p:cNvPr id="26" name="269 Grupo"/>
              <p:cNvGrpSpPr>
                <a:grpSpLocks noChangeAspect="1"/>
              </p:cNvGrpSpPr>
              <p:nvPr/>
            </p:nvGrpSpPr>
            <p:grpSpPr bwMode="auto">
              <a:xfrm rot="2700000">
                <a:off x="4457251" y="3378441"/>
                <a:ext cx="255114" cy="255114"/>
                <a:chOff x="4457251" y="3378441"/>
                <a:chExt cx="255114" cy="255114"/>
              </a:xfrm>
            </p:grpSpPr>
            <p:cxnSp>
              <p:nvCxnSpPr>
                <p:cNvPr id="27" name="50 Conector recto"/>
                <p:cNvCxnSpPr>
                  <a:cxnSpLocks noChangeShapeType="1"/>
                </p:cNvCxnSpPr>
                <p:nvPr/>
              </p:nvCxnSpPr>
              <p:spPr bwMode="auto">
                <a:xfrm rot="10800000" flipV="1">
                  <a:off x="4457251" y="3505224"/>
                  <a:ext cx="255114" cy="1545"/>
                </a:xfrm>
                <a:prstGeom prst="line">
                  <a:avLst/>
                </a:prstGeom>
                <a:noFill/>
                <a:ln w="31750" algn="ctr">
                  <a:solidFill>
                    <a:schemeClr val="tx1"/>
                  </a:solidFill>
                  <a:round/>
                  <a:headEnd/>
                  <a:tailEnd/>
                </a:ln>
              </p:spPr>
            </p:cxnSp>
            <p:cxnSp>
              <p:nvCxnSpPr>
                <p:cNvPr id="28" name="51 Conector recto"/>
                <p:cNvCxnSpPr>
                  <a:cxnSpLocks noChangeShapeType="1"/>
                </p:cNvCxnSpPr>
                <p:nvPr/>
              </p:nvCxnSpPr>
              <p:spPr bwMode="auto">
                <a:xfrm rot="5400000" flipV="1">
                  <a:off x="4457251" y="3505225"/>
                  <a:ext cx="255114" cy="1545"/>
                </a:xfrm>
                <a:prstGeom prst="line">
                  <a:avLst/>
                </a:prstGeom>
                <a:noFill/>
                <a:ln w="31750" algn="ctr">
                  <a:solidFill>
                    <a:schemeClr val="tx1"/>
                  </a:solidFill>
                  <a:round/>
                  <a:headEnd/>
                  <a:tailEnd/>
                </a:ln>
              </p:spPr>
            </p:cxnSp>
          </p:grpSp>
        </p:grpSp>
        <p:grpSp>
          <p:nvGrpSpPr>
            <p:cNvPr id="16" name="38 Grupo"/>
            <p:cNvGrpSpPr>
              <a:grpSpLocks noChangeAspect="1"/>
            </p:cNvGrpSpPr>
            <p:nvPr/>
          </p:nvGrpSpPr>
          <p:grpSpPr bwMode="auto">
            <a:xfrm>
              <a:off x="5417788" y="3155320"/>
              <a:ext cx="141447" cy="141446"/>
              <a:chOff x="4457251" y="3378441"/>
              <a:chExt cx="255114" cy="255114"/>
            </a:xfrm>
          </p:grpSpPr>
          <p:sp>
            <p:nvSpPr>
              <p:cNvPr id="21" name="46 Elipse"/>
              <p:cNvSpPr>
                <a:spLocks noChangeAspect="1"/>
              </p:cNvSpPr>
              <p:nvPr/>
            </p:nvSpPr>
            <p:spPr bwMode="auto">
              <a:xfrm>
                <a:off x="4458845" y="3380034"/>
                <a:ext cx="251926" cy="251926"/>
              </a:xfrm>
              <a:prstGeom prst="ellipse">
                <a:avLst/>
              </a:prstGeom>
              <a:noFill/>
              <a:ln w="254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endParaRPr lang="es-ES"/>
              </a:p>
            </p:txBody>
          </p:sp>
          <p:grpSp>
            <p:nvGrpSpPr>
              <p:cNvPr id="22" name="269 Grupo"/>
              <p:cNvGrpSpPr>
                <a:grpSpLocks noChangeAspect="1"/>
              </p:cNvGrpSpPr>
              <p:nvPr/>
            </p:nvGrpSpPr>
            <p:grpSpPr bwMode="auto">
              <a:xfrm rot="2700000">
                <a:off x="4457251" y="3378441"/>
                <a:ext cx="255114" cy="255114"/>
                <a:chOff x="4457251" y="3378441"/>
                <a:chExt cx="255114" cy="255114"/>
              </a:xfrm>
            </p:grpSpPr>
            <p:cxnSp>
              <p:nvCxnSpPr>
                <p:cNvPr id="23" name="50 Conector recto"/>
                <p:cNvCxnSpPr>
                  <a:cxnSpLocks noChangeShapeType="1"/>
                </p:cNvCxnSpPr>
                <p:nvPr/>
              </p:nvCxnSpPr>
              <p:spPr bwMode="auto">
                <a:xfrm rot="10800000" flipV="1">
                  <a:off x="4457251" y="3505224"/>
                  <a:ext cx="255114" cy="1545"/>
                </a:xfrm>
                <a:prstGeom prst="line">
                  <a:avLst/>
                </a:prstGeom>
                <a:noFill/>
                <a:ln w="31750" algn="ctr">
                  <a:solidFill>
                    <a:schemeClr val="tx1"/>
                  </a:solidFill>
                  <a:round/>
                  <a:headEnd/>
                  <a:tailEnd/>
                </a:ln>
              </p:spPr>
            </p:cxnSp>
            <p:cxnSp>
              <p:nvCxnSpPr>
                <p:cNvPr id="24" name="51 Conector recto"/>
                <p:cNvCxnSpPr>
                  <a:cxnSpLocks noChangeShapeType="1"/>
                </p:cNvCxnSpPr>
                <p:nvPr/>
              </p:nvCxnSpPr>
              <p:spPr bwMode="auto">
                <a:xfrm rot="5400000" flipV="1">
                  <a:off x="4457251" y="3505225"/>
                  <a:ext cx="255114" cy="1545"/>
                </a:xfrm>
                <a:prstGeom prst="line">
                  <a:avLst/>
                </a:prstGeom>
                <a:noFill/>
                <a:ln w="31750" algn="ctr">
                  <a:solidFill>
                    <a:schemeClr val="tx1"/>
                  </a:solidFill>
                  <a:round/>
                  <a:headEnd/>
                  <a:tailEnd/>
                </a:ln>
              </p:spPr>
            </p:cxnSp>
          </p:grpSp>
        </p:grpSp>
        <p:cxnSp>
          <p:nvCxnSpPr>
            <p:cNvPr id="17" name="16 Conector recto"/>
            <p:cNvCxnSpPr>
              <a:endCxn id="32" idx="2"/>
            </p:cNvCxnSpPr>
            <p:nvPr/>
          </p:nvCxnSpPr>
          <p:spPr>
            <a:xfrm>
              <a:off x="2992582" y="3253839"/>
              <a:ext cx="2512342" cy="2503829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17 Conector recto"/>
            <p:cNvCxnSpPr/>
            <p:nvPr/>
          </p:nvCxnSpPr>
          <p:spPr>
            <a:xfrm flipV="1">
              <a:off x="2966857" y="3251864"/>
              <a:ext cx="2512342" cy="2503829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18 CuadroTexto"/>
            <p:cNvSpPr txBox="1"/>
            <p:nvPr/>
          </p:nvSpPr>
          <p:spPr>
            <a:xfrm>
              <a:off x="4079176" y="4542311"/>
              <a:ext cx="32412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dirty="0" smtClean="0">
                  <a:latin typeface="Comic Sans MS" pitchFamily="66" charset="0"/>
                </a:rPr>
                <a:t>C</a:t>
              </a:r>
              <a:endParaRPr lang="es-ES" dirty="0">
                <a:latin typeface="Comic Sans MS" pitchFamily="66" charset="0"/>
              </a:endParaRPr>
            </a:p>
          </p:txBody>
        </p:sp>
        <p:sp>
          <p:nvSpPr>
            <p:cNvPr id="20" name="42 Elipse"/>
            <p:cNvSpPr>
              <a:spLocks noChangeAspect="1"/>
            </p:cNvSpPr>
            <p:nvPr/>
          </p:nvSpPr>
          <p:spPr bwMode="auto">
            <a:xfrm>
              <a:off x="4188147" y="4456852"/>
              <a:ext cx="65187" cy="68759"/>
            </a:xfrm>
            <a:prstGeom prst="ellipse">
              <a:avLst/>
            </a:prstGeom>
            <a:solidFill>
              <a:schemeClr val="tx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eu-E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4739" name="10 CuadroTexto"/>
          <p:cNvSpPr txBox="1">
            <a:spLocks noChangeArrowheads="1"/>
          </p:cNvSpPr>
          <p:nvPr/>
        </p:nvSpPr>
        <p:spPr bwMode="auto">
          <a:xfrm>
            <a:off x="285750" y="219075"/>
            <a:ext cx="8629650" cy="13388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u-ES" dirty="0" smtClean="0">
                <a:latin typeface="Comic Sans MS" pitchFamily="66" charset="0"/>
                <a:ea typeface="Times New Roman"/>
              </a:rPr>
              <a:t>c) Aldiune batean elektroi </a:t>
            </a:r>
            <a:r>
              <a:rPr lang="es-ES_tradnl" dirty="0" err="1" smtClean="0">
                <a:latin typeface="Comic Sans MS" pitchFamily="66" charset="0"/>
                <a:cs typeface="Times New Roman" pitchFamily="18" charset="0"/>
              </a:rPr>
              <a:t>bat</a:t>
            </a:r>
            <a:r>
              <a:rPr lang="es-ES_tradnl" dirty="0" smtClean="0">
                <a:latin typeface="Comic Sans MS" pitchFamily="66" charset="0"/>
                <a:cs typeface="Times New Roman" pitchFamily="18" charset="0"/>
              </a:rPr>
              <a:t> v </a:t>
            </a:r>
            <a:r>
              <a:rPr lang="es-ES_tradnl" dirty="0" err="1" smtClean="0">
                <a:latin typeface="Comic Sans MS" pitchFamily="66" charset="0"/>
                <a:cs typeface="Times New Roman" pitchFamily="18" charset="0"/>
              </a:rPr>
              <a:t>modulua</a:t>
            </a:r>
            <a:r>
              <a:rPr lang="es-ES_tradnl" dirty="0" smtClean="0">
                <a:latin typeface="Comic Sans MS" pitchFamily="66" charset="0"/>
                <a:cs typeface="Times New Roman" pitchFamily="18" charset="0"/>
              </a:rPr>
              <a:t> </a:t>
            </a:r>
            <a:r>
              <a:rPr lang="es-ES_tradnl" dirty="0" err="1" smtClean="0">
                <a:latin typeface="Comic Sans MS" pitchFamily="66" charset="0"/>
                <a:cs typeface="Times New Roman" pitchFamily="18" charset="0"/>
              </a:rPr>
              <a:t>duen</a:t>
            </a:r>
            <a:r>
              <a:rPr lang="es-ES_tradnl" dirty="0" smtClean="0">
                <a:latin typeface="Comic Sans MS" pitchFamily="66" charset="0"/>
                <a:cs typeface="Times New Roman" pitchFamily="18" charset="0"/>
              </a:rPr>
              <a:t> </a:t>
            </a:r>
            <a:r>
              <a:rPr lang="es-ES_tradnl" dirty="0" err="1" smtClean="0">
                <a:latin typeface="Comic Sans MS" pitchFamily="66" charset="0"/>
                <a:cs typeface="Times New Roman" pitchFamily="18" charset="0"/>
              </a:rPr>
              <a:t>abiaduraz</a:t>
            </a:r>
            <a:r>
              <a:rPr lang="es-ES_tradnl" dirty="0" smtClean="0">
                <a:latin typeface="Comic Sans MS" pitchFamily="66" charset="0"/>
                <a:cs typeface="Times New Roman" pitchFamily="18" charset="0"/>
              </a:rPr>
              <a:t> </a:t>
            </a:r>
            <a:r>
              <a:rPr lang="es-ES_tradnl" dirty="0" err="1" smtClean="0">
                <a:latin typeface="Comic Sans MS" pitchFamily="66" charset="0"/>
                <a:cs typeface="Times New Roman" pitchFamily="18" charset="0"/>
              </a:rPr>
              <a:t>higitzen</a:t>
            </a:r>
            <a:r>
              <a:rPr lang="es-ES_tradnl" dirty="0" smtClean="0">
                <a:latin typeface="Comic Sans MS" pitchFamily="66" charset="0"/>
                <a:cs typeface="Times New Roman" pitchFamily="18" charset="0"/>
              </a:rPr>
              <a:t> </a:t>
            </a:r>
            <a:r>
              <a:rPr lang="es-ES_tradnl" dirty="0" err="1" smtClean="0">
                <a:latin typeface="Comic Sans MS" pitchFamily="66" charset="0"/>
                <a:cs typeface="Times New Roman" pitchFamily="18" charset="0"/>
              </a:rPr>
              <a:t>ari</a:t>
            </a:r>
            <a:r>
              <a:rPr lang="es-ES_tradnl" dirty="0" smtClean="0">
                <a:latin typeface="Comic Sans MS" pitchFamily="66" charset="0"/>
                <a:cs typeface="Times New Roman" pitchFamily="18" charset="0"/>
              </a:rPr>
              <a:t> da C </a:t>
            </a:r>
            <a:r>
              <a:rPr lang="es-ES_tradnl" dirty="0" err="1" smtClean="0">
                <a:latin typeface="Comic Sans MS" pitchFamily="66" charset="0"/>
                <a:cs typeface="Times New Roman" pitchFamily="18" charset="0"/>
              </a:rPr>
              <a:t>puntuan</a:t>
            </a:r>
            <a:r>
              <a:rPr lang="es-ES_tradnl" dirty="0" smtClean="0">
                <a:latin typeface="Comic Sans MS" pitchFamily="66" charset="0"/>
                <a:cs typeface="Times New Roman" pitchFamily="18" charset="0"/>
              </a:rPr>
              <a:t>. </a:t>
            </a:r>
            <a:r>
              <a:rPr lang="es-ES_tradnl" dirty="0" err="1" smtClean="0">
                <a:latin typeface="Comic Sans MS" pitchFamily="66" charset="0"/>
                <a:cs typeface="Times New Roman" pitchFamily="18" charset="0"/>
              </a:rPr>
              <a:t>Bere</a:t>
            </a:r>
            <a:r>
              <a:rPr lang="es-ES_tradnl" dirty="0" smtClean="0">
                <a:latin typeface="Comic Sans MS" pitchFamily="66" charset="0"/>
                <a:cs typeface="Times New Roman" pitchFamily="18" charset="0"/>
              </a:rPr>
              <a:t> </a:t>
            </a:r>
            <a:r>
              <a:rPr lang="es-ES_tradnl" dirty="0" err="1" smtClean="0">
                <a:latin typeface="Comic Sans MS" pitchFamily="66" charset="0"/>
                <a:cs typeface="Times New Roman" pitchFamily="18" charset="0"/>
              </a:rPr>
              <a:t>abiadura</a:t>
            </a:r>
            <a:r>
              <a:rPr lang="es-ES_tradnl" dirty="0" smtClean="0">
                <a:latin typeface="Comic Sans MS" pitchFamily="66" charset="0"/>
                <a:cs typeface="Times New Roman" pitchFamily="18" charset="0"/>
              </a:rPr>
              <a:t> </a:t>
            </a:r>
            <a:r>
              <a:rPr lang="es-ES_tradnl" dirty="0" err="1" smtClean="0">
                <a:latin typeface="Comic Sans MS" pitchFamily="66" charset="0"/>
                <a:cs typeface="Times New Roman" pitchFamily="18" charset="0"/>
              </a:rPr>
              <a:t>paperaren</a:t>
            </a:r>
            <a:r>
              <a:rPr lang="es-ES_tradnl" dirty="0" smtClean="0">
                <a:latin typeface="Comic Sans MS" pitchFamily="66" charset="0"/>
                <a:cs typeface="Times New Roman" pitchFamily="18" charset="0"/>
              </a:rPr>
              <a:t> </a:t>
            </a:r>
            <a:r>
              <a:rPr lang="es-ES_tradnl" dirty="0" err="1" smtClean="0">
                <a:latin typeface="Comic Sans MS" pitchFamily="66" charset="0"/>
                <a:cs typeface="Times New Roman" pitchFamily="18" charset="0"/>
              </a:rPr>
              <a:t>planotik</a:t>
            </a:r>
            <a:r>
              <a:rPr lang="es-ES_tradnl" dirty="0" smtClean="0">
                <a:latin typeface="Comic Sans MS" pitchFamily="66" charset="0"/>
                <a:cs typeface="Times New Roman" pitchFamily="18" charset="0"/>
              </a:rPr>
              <a:t> </a:t>
            </a:r>
            <a:r>
              <a:rPr lang="es-ES_tradnl" dirty="0" err="1" smtClean="0">
                <a:latin typeface="Comic Sans MS" pitchFamily="66" charset="0"/>
                <a:cs typeface="Times New Roman" pitchFamily="18" charset="0"/>
              </a:rPr>
              <a:t>perpendikularki</a:t>
            </a:r>
            <a:r>
              <a:rPr lang="es-ES_tradnl" dirty="0" smtClean="0">
                <a:latin typeface="Comic Sans MS" pitchFamily="66" charset="0"/>
                <a:cs typeface="Times New Roman" pitchFamily="18" charset="0"/>
              </a:rPr>
              <a:t> </a:t>
            </a:r>
            <a:r>
              <a:rPr lang="es-ES_tradnl" dirty="0" err="1" smtClean="0">
                <a:latin typeface="Comic Sans MS" pitchFamily="66" charset="0"/>
                <a:cs typeface="Times New Roman" pitchFamily="18" charset="0"/>
              </a:rPr>
              <a:t>ateratzen</a:t>
            </a:r>
            <a:r>
              <a:rPr lang="es-ES_tradnl" dirty="0" smtClean="0">
                <a:latin typeface="Comic Sans MS" pitchFamily="66" charset="0"/>
                <a:cs typeface="Times New Roman" pitchFamily="18" charset="0"/>
              </a:rPr>
              <a:t> </a:t>
            </a:r>
            <a:r>
              <a:rPr lang="es-ES_tradnl" dirty="0" err="1" smtClean="0">
                <a:latin typeface="Comic Sans MS" pitchFamily="66" charset="0"/>
                <a:cs typeface="Times New Roman" pitchFamily="18" charset="0"/>
              </a:rPr>
              <a:t>bada</a:t>
            </a:r>
            <a:r>
              <a:rPr lang="es-ES_tradnl" dirty="0" smtClean="0">
                <a:latin typeface="Comic Sans MS" pitchFamily="66" charset="0"/>
                <a:cs typeface="Times New Roman" pitchFamily="18" charset="0"/>
              </a:rPr>
              <a:t>, </a:t>
            </a:r>
            <a:r>
              <a:rPr lang="es-ES_tradnl" dirty="0" err="1" smtClean="0">
                <a:latin typeface="Comic Sans MS" pitchFamily="66" charset="0"/>
                <a:cs typeface="Times New Roman" pitchFamily="18" charset="0"/>
              </a:rPr>
              <a:t>zein</a:t>
            </a:r>
            <a:r>
              <a:rPr lang="es-ES_tradnl" dirty="0" smtClean="0">
                <a:latin typeface="Comic Sans MS" pitchFamily="66" charset="0"/>
                <a:cs typeface="Times New Roman" pitchFamily="18" charset="0"/>
              </a:rPr>
              <a:t> da </a:t>
            </a:r>
            <a:r>
              <a:rPr lang="es-ES_tradnl" dirty="0" err="1" smtClean="0">
                <a:latin typeface="Comic Sans MS" pitchFamily="66" charset="0"/>
                <a:cs typeface="Times New Roman" pitchFamily="18" charset="0"/>
              </a:rPr>
              <a:t>bere</a:t>
            </a:r>
            <a:r>
              <a:rPr lang="es-ES_tradnl" dirty="0" smtClean="0">
                <a:latin typeface="Comic Sans MS" pitchFamily="66" charset="0"/>
                <a:cs typeface="Times New Roman" pitchFamily="18" charset="0"/>
              </a:rPr>
              <a:t> </a:t>
            </a:r>
            <a:r>
              <a:rPr lang="es-ES_tradnl" dirty="0" err="1" smtClean="0">
                <a:latin typeface="Comic Sans MS" pitchFamily="66" charset="0"/>
                <a:cs typeface="Times New Roman" pitchFamily="18" charset="0"/>
              </a:rPr>
              <a:t>gaineko</a:t>
            </a:r>
            <a:r>
              <a:rPr lang="es-ES_tradnl" dirty="0" smtClean="0">
                <a:latin typeface="Comic Sans MS" pitchFamily="66" charset="0"/>
                <a:cs typeface="Times New Roman" pitchFamily="18" charset="0"/>
              </a:rPr>
              <a:t> </a:t>
            </a:r>
            <a:r>
              <a:rPr lang="es-ES_tradnl" dirty="0" err="1" smtClean="0">
                <a:latin typeface="Comic Sans MS" pitchFamily="66" charset="0"/>
                <a:cs typeface="Times New Roman" pitchFamily="18" charset="0"/>
              </a:rPr>
              <a:t>indarra</a:t>
            </a:r>
            <a:r>
              <a:rPr lang="es-ES_tradnl" dirty="0" smtClean="0">
                <a:latin typeface="Comic Sans MS" pitchFamily="66" charset="0"/>
                <a:cs typeface="Times New Roman" pitchFamily="18" charset="0"/>
              </a:rPr>
              <a:t>?</a:t>
            </a:r>
            <a:endParaRPr lang="eu-ES" dirty="0">
              <a:latin typeface="Comic Sans MS" pitchFamily="66" charset="0"/>
              <a:ea typeface="Times New Roman"/>
            </a:endParaRPr>
          </a:p>
        </p:txBody>
      </p:sp>
      <p:sp>
        <p:nvSpPr>
          <p:cNvPr id="1524740" name="Rectangle 2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eu-ES"/>
          </a:p>
        </p:txBody>
      </p:sp>
      <p:sp>
        <p:nvSpPr>
          <p:cNvPr id="1524741" name="Rectangle 24"/>
          <p:cNvSpPr>
            <a:spLocks noChangeArrowheads="1"/>
          </p:cNvSpPr>
          <p:nvPr/>
        </p:nvSpPr>
        <p:spPr bwMode="auto">
          <a:xfrm>
            <a:off x="0" y="3524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eu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0294" name="Rectangle 2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eu-ES"/>
          </a:p>
        </p:txBody>
      </p:sp>
      <p:sp>
        <p:nvSpPr>
          <p:cNvPr id="1590295" name="Rectangle 24"/>
          <p:cNvSpPr>
            <a:spLocks noChangeArrowheads="1"/>
          </p:cNvSpPr>
          <p:nvPr/>
        </p:nvSpPr>
        <p:spPr bwMode="auto">
          <a:xfrm>
            <a:off x="0" y="3524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eu-ES"/>
          </a:p>
        </p:txBody>
      </p:sp>
      <p:sp>
        <p:nvSpPr>
          <p:cNvPr id="25" name="24 Rectángulo"/>
          <p:cNvSpPr/>
          <p:nvPr/>
        </p:nvSpPr>
        <p:spPr bwMode="auto">
          <a:xfrm>
            <a:off x="1873679" y="985376"/>
            <a:ext cx="2520000" cy="2520000"/>
          </a:xfrm>
          <a:prstGeom prst="rect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rtlCol="0" anchor="ctr"/>
          <a:lstStyle/>
          <a:p>
            <a:pPr algn="ctr" eaLnBrk="0" hangingPunct="0"/>
            <a:endParaRPr lang="es-ES" dirty="0"/>
          </a:p>
        </p:txBody>
      </p:sp>
      <p:sp>
        <p:nvSpPr>
          <p:cNvPr id="27" name="26 CuadroTexto"/>
          <p:cNvSpPr txBox="1"/>
          <p:nvPr/>
        </p:nvSpPr>
        <p:spPr>
          <a:xfrm>
            <a:off x="2978084" y="640992"/>
            <a:ext cx="3209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>
                <a:latin typeface="Comic Sans MS" pitchFamily="66" charset="0"/>
              </a:rPr>
              <a:t>d</a:t>
            </a:r>
            <a:endParaRPr lang="es-ES" dirty="0">
              <a:latin typeface="Comic Sans MS" pitchFamily="66" charset="0"/>
            </a:endParaRPr>
          </a:p>
        </p:txBody>
      </p:sp>
      <p:sp>
        <p:nvSpPr>
          <p:cNvPr id="28" name="27 CuadroTexto"/>
          <p:cNvSpPr txBox="1"/>
          <p:nvPr/>
        </p:nvSpPr>
        <p:spPr>
          <a:xfrm>
            <a:off x="2964230" y="3524716"/>
            <a:ext cx="3209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>
                <a:latin typeface="Comic Sans MS" pitchFamily="66" charset="0"/>
              </a:rPr>
              <a:t>d</a:t>
            </a:r>
            <a:endParaRPr lang="es-ES" dirty="0">
              <a:latin typeface="Comic Sans MS" pitchFamily="66" charset="0"/>
            </a:endParaRPr>
          </a:p>
        </p:txBody>
      </p:sp>
      <p:sp>
        <p:nvSpPr>
          <p:cNvPr id="29" name="28 CuadroTexto"/>
          <p:cNvSpPr txBox="1"/>
          <p:nvPr/>
        </p:nvSpPr>
        <p:spPr>
          <a:xfrm>
            <a:off x="4482292" y="1955194"/>
            <a:ext cx="3209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>
                <a:latin typeface="Comic Sans MS" pitchFamily="66" charset="0"/>
              </a:rPr>
              <a:t>d</a:t>
            </a:r>
            <a:endParaRPr lang="es-ES" dirty="0">
              <a:latin typeface="Comic Sans MS" pitchFamily="66" charset="0"/>
            </a:endParaRPr>
          </a:p>
        </p:txBody>
      </p:sp>
      <p:grpSp>
        <p:nvGrpSpPr>
          <p:cNvPr id="31" name="55 Grupo"/>
          <p:cNvGrpSpPr>
            <a:grpSpLocks noChangeAspect="1"/>
          </p:cNvGrpSpPr>
          <p:nvPr/>
        </p:nvGrpSpPr>
        <p:grpSpPr bwMode="auto">
          <a:xfrm>
            <a:off x="4319527" y="3437095"/>
            <a:ext cx="137954" cy="137954"/>
            <a:chOff x="2066834" y="3385716"/>
            <a:chExt cx="126073" cy="126074"/>
          </a:xfrm>
        </p:grpSpPr>
        <p:sp>
          <p:nvSpPr>
            <p:cNvPr id="32" name="Oval 44"/>
            <p:cNvSpPr>
              <a:spLocks noChangeAspect="1" noChangeArrowheads="1"/>
            </p:cNvSpPr>
            <p:nvPr/>
          </p:nvSpPr>
          <p:spPr bwMode="auto">
            <a:xfrm rot="-5400000">
              <a:off x="2066834" y="3385716"/>
              <a:ext cx="126074" cy="126073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vert="eaVert" wrap="none" anchor="ctr"/>
            <a:lstStyle/>
            <a:p>
              <a:pPr algn="ctr" eaLnBrk="0" hangingPunct="0"/>
              <a:endParaRPr lang="eu-ES">
                <a:solidFill>
                  <a:schemeClr val="accent1"/>
                </a:solidFill>
              </a:endParaRPr>
            </a:p>
          </p:txBody>
        </p:sp>
        <p:sp>
          <p:nvSpPr>
            <p:cNvPr id="33" name="Oval 45"/>
            <p:cNvSpPr>
              <a:spLocks noChangeAspect="1" noChangeArrowheads="1"/>
            </p:cNvSpPr>
            <p:nvPr/>
          </p:nvSpPr>
          <p:spPr bwMode="auto">
            <a:xfrm rot="-5400000">
              <a:off x="2112727" y="3431608"/>
              <a:ext cx="34289" cy="34289"/>
            </a:xfrm>
            <a:prstGeom prst="ellipse">
              <a:avLst/>
            </a:prstGeom>
            <a:solidFill>
              <a:srgbClr val="FF0000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vert="eaVert" wrap="none" anchor="ctr"/>
            <a:lstStyle/>
            <a:p>
              <a:pPr algn="ctr" eaLnBrk="0" hangingPunct="0"/>
              <a:endParaRPr lang="eu-ES">
                <a:solidFill>
                  <a:schemeClr val="accent1"/>
                </a:solidFill>
              </a:endParaRPr>
            </a:p>
          </p:txBody>
        </p:sp>
      </p:grpSp>
      <p:grpSp>
        <p:nvGrpSpPr>
          <p:cNvPr id="37" name="55 Grupo"/>
          <p:cNvGrpSpPr>
            <a:grpSpLocks noChangeAspect="1"/>
          </p:cNvGrpSpPr>
          <p:nvPr/>
        </p:nvGrpSpPr>
        <p:grpSpPr bwMode="auto">
          <a:xfrm>
            <a:off x="1821245" y="3446991"/>
            <a:ext cx="137954" cy="137954"/>
            <a:chOff x="2066834" y="3385716"/>
            <a:chExt cx="126073" cy="126074"/>
          </a:xfrm>
        </p:grpSpPr>
        <p:sp>
          <p:nvSpPr>
            <p:cNvPr id="38" name="Oval 44"/>
            <p:cNvSpPr>
              <a:spLocks noChangeAspect="1" noChangeArrowheads="1"/>
            </p:cNvSpPr>
            <p:nvPr/>
          </p:nvSpPr>
          <p:spPr bwMode="auto">
            <a:xfrm rot="-5400000">
              <a:off x="2066834" y="3385716"/>
              <a:ext cx="126074" cy="126073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vert="eaVert" wrap="none" anchor="ctr"/>
            <a:lstStyle/>
            <a:p>
              <a:pPr algn="ctr" eaLnBrk="0" hangingPunct="0"/>
              <a:endParaRPr lang="eu-ES">
                <a:solidFill>
                  <a:schemeClr val="accent1"/>
                </a:solidFill>
              </a:endParaRPr>
            </a:p>
          </p:txBody>
        </p:sp>
        <p:sp>
          <p:nvSpPr>
            <p:cNvPr id="39" name="Oval 45"/>
            <p:cNvSpPr>
              <a:spLocks noChangeAspect="1" noChangeArrowheads="1"/>
            </p:cNvSpPr>
            <p:nvPr/>
          </p:nvSpPr>
          <p:spPr bwMode="auto">
            <a:xfrm rot="-5400000">
              <a:off x="2112727" y="3431608"/>
              <a:ext cx="34289" cy="34289"/>
            </a:xfrm>
            <a:prstGeom prst="ellipse">
              <a:avLst/>
            </a:prstGeom>
            <a:solidFill>
              <a:srgbClr val="FF0000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vert="eaVert" wrap="none" anchor="ctr"/>
            <a:lstStyle/>
            <a:p>
              <a:pPr algn="ctr" eaLnBrk="0" hangingPunct="0"/>
              <a:endParaRPr lang="eu-ES">
                <a:solidFill>
                  <a:schemeClr val="accent1"/>
                </a:solidFill>
              </a:endParaRPr>
            </a:p>
          </p:txBody>
        </p:sp>
      </p:grpSp>
      <p:grpSp>
        <p:nvGrpSpPr>
          <p:cNvPr id="40" name="38 Grupo"/>
          <p:cNvGrpSpPr>
            <a:grpSpLocks noChangeAspect="1"/>
          </p:cNvGrpSpPr>
          <p:nvPr/>
        </p:nvGrpSpPr>
        <p:grpSpPr bwMode="auto">
          <a:xfrm>
            <a:off x="1808287" y="935094"/>
            <a:ext cx="141447" cy="141446"/>
            <a:chOff x="4457251" y="3378441"/>
            <a:chExt cx="255114" cy="255114"/>
          </a:xfrm>
        </p:grpSpPr>
        <p:sp>
          <p:nvSpPr>
            <p:cNvPr id="41" name="46 Elipse"/>
            <p:cNvSpPr>
              <a:spLocks noChangeAspect="1"/>
            </p:cNvSpPr>
            <p:nvPr/>
          </p:nvSpPr>
          <p:spPr bwMode="auto">
            <a:xfrm>
              <a:off x="4458845" y="3380034"/>
              <a:ext cx="251926" cy="251926"/>
            </a:xfrm>
            <a:prstGeom prst="ellipse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hangingPunct="0"/>
              <a:endParaRPr lang="es-ES"/>
            </a:p>
          </p:txBody>
        </p:sp>
        <p:grpSp>
          <p:nvGrpSpPr>
            <p:cNvPr id="42" name="269 Grupo"/>
            <p:cNvGrpSpPr>
              <a:grpSpLocks noChangeAspect="1"/>
            </p:cNvGrpSpPr>
            <p:nvPr/>
          </p:nvGrpSpPr>
          <p:grpSpPr bwMode="auto">
            <a:xfrm rot="2700000">
              <a:off x="4457251" y="3378441"/>
              <a:ext cx="255114" cy="255114"/>
              <a:chOff x="4457251" y="3378441"/>
              <a:chExt cx="255114" cy="255114"/>
            </a:xfrm>
          </p:grpSpPr>
          <p:cxnSp>
            <p:nvCxnSpPr>
              <p:cNvPr id="43" name="50 Conector recto"/>
              <p:cNvCxnSpPr>
                <a:cxnSpLocks noChangeShapeType="1"/>
              </p:cNvCxnSpPr>
              <p:nvPr/>
            </p:nvCxnSpPr>
            <p:spPr bwMode="auto">
              <a:xfrm rot="10800000" flipV="1">
                <a:off x="4457251" y="3505224"/>
                <a:ext cx="255114" cy="1545"/>
              </a:xfrm>
              <a:prstGeom prst="line">
                <a:avLst/>
              </a:prstGeom>
              <a:noFill/>
              <a:ln w="31750" algn="ctr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44" name="51 Conector recto"/>
              <p:cNvCxnSpPr>
                <a:cxnSpLocks noChangeShapeType="1"/>
              </p:cNvCxnSpPr>
              <p:nvPr/>
            </p:nvCxnSpPr>
            <p:spPr bwMode="auto">
              <a:xfrm rot="5400000" flipV="1">
                <a:off x="4457251" y="3505225"/>
                <a:ext cx="255114" cy="1545"/>
              </a:xfrm>
              <a:prstGeom prst="line">
                <a:avLst/>
              </a:prstGeom>
              <a:noFill/>
              <a:ln w="31750" algn="ctr">
                <a:solidFill>
                  <a:schemeClr val="tx1"/>
                </a:solidFill>
                <a:round/>
                <a:headEnd/>
                <a:tailEnd/>
              </a:ln>
            </p:spPr>
          </p:cxnSp>
        </p:grpSp>
      </p:grpSp>
      <p:grpSp>
        <p:nvGrpSpPr>
          <p:cNvPr id="45" name="38 Grupo"/>
          <p:cNvGrpSpPr>
            <a:grpSpLocks noChangeAspect="1"/>
          </p:cNvGrpSpPr>
          <p:nvPr/>
        </p:nvGrpSpPr>
        <p:grpSpPr bwMode="auto">
          <a:xfrm>
            <a:off x="4322635" y="922483"/>
            <a:ext cx="141447" cy="141446"/>
            <a:chOff x="4457251" y="3378441"/>
            <a:chExt cx="255114" cy="255114"/>
          </a:xfrm>
        </p:grpSpPr>
        <p:sp>
          <p:nvSpPr>
            <p:cNvPr id="46" name="46 Elipse"/>
            <p:cNvSpPr>
              <a:spLocks noChangeAspect="1"/>
            </p:cNvSpPr>
            <p:nvPr/>
          </p:nvSpPr>
          <p:spPr bwMode="auto">
            <a:xfrm>
              <a:off x="4458845" y="3380034"/>
              <a:ext cx="251926" cy="251926"/>
            </a:xfrm>
            <a:prstGeom prst="ellipse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hangingPunct="0"/>
              <a:endParaRPr lang="es-ES"/>
            </a:p>
          </p:txBody>
        </p:sp>
        <p:grpSp>
          <p:nvGrpSpPr>
            <p:cNvPr id="47" name="269 Grupo"/>
            <p:cNvGrpSpPr>
              <a:grpSpLocks noChangeAspect="1"/>
            </p:cNvGrpSpPr>
            <p:nvPr/>
          </p:nvGrpSpPr>
          <p:grpSpPr bwMode="auto">
            <a:xfrm rot="2700000">
              <a:off x="4457251" y="3378441"/>
              <a:ext cx="255114" cy="255114"/>
              <a:chOff x="4457251" y="3378441"/>
              <a:chExt cx="255114" cy="255114"/>
            </a:xfrm>
          </p:grpSpPr>
          <p:cxnSp>
            <p:nvCxnSpPr>
              <p:cNvPr id="50" name="50 Conector recto"/>
              <p:cNvCxnSpPr>
                <a:cxnSpLocks noChangeShapeType="1"/>
              </p:cNvCxnSpPr>
              <p:nvPr/>
            </p:nvCxnSpPr>
            <p:spPr bwMode="auto">
              <a:xfrm rot="10800000" flipV="1">
                <a:off x="4457251" y="3505224"/>
                <a:ext cx="255114" cy="1545"/>
              </a:xfrm>
              <a:prstGeom prst="line">
                <a:avLst/>
              </a:prstGeom>
              <a:noFill/>
              <a:ln w="31750" algn="ctr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51" name="51 Conector recto"/>
              <p:cNvCxnSpPr>
                <a:cxnSpLocks noChangeShapeType="1"/>
              </p:cNvCxnSpPr>
              <p:nvPr/>
            </p:nvCxnSpPr>
            <p:spPr bwMode="auto">
              <a:xfrm rot="5400000" flipV="1">
                <a:off x="4457251" y="3505225"/>
                <a:ext cx="255114" cy="1545"/>
              </a:xfrm>
              <a:prstGeom prst="line">
                <a:avLst/>
              </a:prstGeom>
              <a:noFill/>
              <a:ln w="31750" algn="ctr">
                <a:solidFill>
                  <a:schemeClr val="tx1"/>
                </a:solidFill>
                <a:round/>
                <a:headEnd/>
                <a:tailEnd/>
              </a:ln>
            </p:spPr>
          </p:cxnSp>
        </p:grpSp>
      </p:grpSp>
      <p:cxnSp>
        <p:nvCxnSpPr>
          <p:cNvPr id="53" name="52 Conector recto"/>
          <p:cNvCxnSpPr>
            <a:endCxn id="33" idx="2"/>
          </p:cNvCxnSpPr>
          <p:nvPr/>
        </p:nvCxnSpPr>
        <p:spPr>
          <a:xfrm>
            <a:off x="1876163" y="1021002"/>
            <a:ext cx="2512342" cy="2503829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53 Conector recto"/>
          <p:cNvCxnSpPr/>
          <p:nvPr/>
        </p:nvCxnSpPr>
        <p:spPr>
          <a:xfrm flipV="1">
            <a:off x="1871704" y="1019027"/>
            <a:ext cx="2512342" cy="2503829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54 CuadroTexto"/>
          <p:cNvSpPr txBox="1"/>
          <p:nvPr/>
        </p:nvSpPr>
        <p:spPr>
          <a:xfrm>
            <a:off x="2984023" y="2309474"/>
            <a:ext cx="324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>
                <a:latin typeface="Comic Sans MS" pitchFamily="66" charset="0"/>
              </a:rPr>
              <a:t>C</a:t>
            </a:r>
            <a:endParaRPr lang="es-ES" dirty="0">
              <a:latin typeface="Comic Sans MS" pitchFamily="66" charset="0"/>
            </a:endParaRPr>
          </a:p>
        </p:txBody>
      </p:sp>
      <p:sp>
        <p:nvSpPr>
          <p:cNvPr id="56" name="42 Elipse"/>
          <p:cNvSpPr>
            <a:spLocks noChangeAspect="1"/>
          </p:cNvSpPr>
          <p:nvPr/>
        </p:nvSpPr>
        <p:spPr bwMode="auto">
          <a:xfrm>
            <a:off x="3092994" y="2224015"/>
            <a:ext cx="65187" cy="68759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u-ES"/>
          </a:p>
        </p:txBody>
      </p:sp>
      <p:cxnSp>
        <p:nvCxnSpPr>
          <p:cNvPr id="48" name="47 Conector recto de flecha"/>
          <p:cNvCxnSpPr>
            <a:cxnSpLocks noChangeShapeType="1"/>
          </p:cNvCxnSpPr>
          <p:nvPr/>
        </p:nvCxnSpPr>
        <p:spPr bwMode="auto">
          <a:xfrm rot="5400000">
            <a:off x="2432899" y="2258533"/>
            <a:ext cx="688975" cy="688975"/>
          </a:xfrm>
          <a:prstGeom prst="straightConnector1">
            <a:avLst/>
          </a:prstGeom>
          <a:noFill/>
          <a:ln w="44450" algn="ctr">
            <a:solidFill>
              <a:srgbClr val="0070C0"/>
            </a:solidFill>
            <a:round/>
            <a:headEnd/>
            <a:tailEnd type="arrow" w="med" len="med"/>
          </a:ln>
        </p:spPr>
      </p:cxnSp>
      <p:graphicFrame>
        <p:nvGraphicFramePr>
          <p:cNvPr id="226306" name="Object 2"/>
          <p:cNvGraphicFramePr>
            <a:graphicFrameLocks noChangeAspect="1"/>
          </p:cNvGraphicFramePr>
          <p:nvPr/>
        </p:nvGraphicFramePr>
        <p:xfrm>
          <a:off x="509329" y="4329740"/>
          <a:ext cx="4057650" cy="1246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311" name="Ecuación" r:id="rId4" imgW="1993680" imgH="622080" progId="Equation.3">
                  <p:embed/>
                </p:oleObj>
              </mc:Choice>
              <mc:Fallback>
                <p:oleObj name="Ecuación" r:id="rId4" imgW="1993680" imgH="6220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9329" y="4329740"/>
                        <a:ext cx="4057650" cy="1246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3366FF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9" name="55 Grupo"/>
          <p:cNvGrpSpPr>
            <a:grpSpLocks/>
          </p:cNvGrpSpPr>
          <p:nvPr/>
        </p:nvGrpSpPr>
        <p:grpSpPr bwMode="auto">
          <a:xfrm>
            <a:off x="4319262" y="3441774"/>
            <a:ext cx="125413" cy="125413"/>
            <a:chOff x="2066834" y="3385716"/>
            <a:chExt cx="126073" cy="126074"/>
          </a:xfrm>
        </p:grpSpPr>
        <p:sp>
          <p:nvSpPr>
            <p:cNvPr id="52" name="Oval 44"/>
            <p:cNvSpPr>
              <a:spLocks noChangeAspect="1" noChangeArrowheads="1"/>
            </p:cNvSpPr>
            <p:nvPr/>
          </p:nvSpPr>
          <p:spPr bwMode="auto">
            <a:xfrm rot="-5400000">
              <a:off x="2066834" y="3385716"/>
              <a:ext cx="126074" cy="126073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vert="eaVert" wrap="none" anchor="ctr"/>
            <a:lstStyle/>
            <a:p>
              <a:pPr algn="ctr" eaLnBrk="0" hangingPunct="0"/>
              <a:endParaRPr lang="eu-ES">
                <a:solidFill>
                  <a:schemeClr val="accent1"/>
                </a:solidFill>
              </a:endParaRPr>
            </a:p>
          </p:txBody>
        </p:sp>
        <p:sp>
          <p:nvSpPr>
            <p:cNvPr id="58" name="Oval 45"/>
            <p:cNvSpPr>
              <a:spLocks noChangeAspect="1" noChangeArrowheads="1"/>
            </p:cNvSpPr>
            <p:nvPr/>
          </p:nvSpPr>
          <p:spPr bwMode="auto">
            <a:xfrm rot="-5400000">
              <a:off x="2112727" y="3431608"/>
              <a:ext cx="34289" cy="34289"/>
            </a:xfrm>
            <a:prstGeom prst="ellipse">
              <a:avLst/>
            </a:prstGeom>
            <a:solidFill>
              <a:srgbClr val="FF0000"/>
            </a:solidFill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vert="eaVert" wrap="none" anchor="ctr"/>
            <a:lstStyle/>
            <a:p>
              <a:pPr algn="ctr" eaLnBrk="0" hangingPunct="0"/>
              <a:endParaRPr lang="eu-ES">
                <a:solidFill>
                  <a:schemeClr val="accent1"/>
                </a:solidFill>
              </a:endParaRPr>
            </a:p>
          </p:txBody>
        </p:sp>
      </p:grpSp>
      <p:cxnSp>
        <p:nvCxnSpPr>
          <p:cNvPr id="59" name="58 Conector recto de flecha"/>
          <p:cNvCxnSpPr>
            <a:cxnSpLocks noChangeShapeType="1"/>
          </p:cNvCxnSpPr>
          <p:nvPr/>
        </p:nvCxnSpPr>
        <p:spPr bwMode="auto">
          <a:xfrm rot="10800000" flipV="1">
            <a:off x="2468389" y="2295834"/>
            <a:ext cx="688975" cy="688975"/>
          </a:xfrm>
          <a:prstGeom prst="straightConnector1">
            <a:avLst/>
          </a:prstGeom>
          <a:noFill/>
          <a:ln w="44450" algn="ctr">
            <a:solidFill>
              <a:srgbClr val="FF0000"/>
            </a:solidFill>
            <a:round/>
            <a:headEnd/>
            <a:tailEnd type="arrow" w="med" len="med"/>
          </a:ln>
        </p:spPr>
      </p:cxnSp>
      <p:grpSp>
        <p:nvGrpSpPr>
          <p:cNvPr id="60" name="37 Grupo"/>
          <p:cNvGrpSpPr/>
          <p:nvPr/>
        </p:nvGrpSpPr>
        <p:grpSpPr>
          <a:xfrm>
            <a:off x="1809664" y="948874"/>
            <a:ext cx="128588" cy="128587"/>
            <a:chOff x="4373136" y="414437"/>
            <a:chExt cx="128588" cy="128587"/>
          </a:xfrm>
        </p:grpSpPr>
        <p:sp>
          <p:nvSpPr>
            <p:cNvPr id="61" name="46 Elipse"/>
            <p:cNvSpPr>
              <a:spLocks noChangeAspect="1"/>
            </p:cNvSpPr>
            <p:nvPr/>
          </p:nvSpPr>
          <p:spPr bwMode="auto">
            <a:xfrm>
              <a:off x="4373938" y="415240"/>
              <a:ext cx="126981" cy="126980"/>
            </a:xfrm>
            <a:prstGeom prst="ellipse">
              <a:avLst/>
            </a:prstGeom>
            <a:noFill/>
            <a:ln w="25400" algn="ctr">
              <a:solidFill>
                <a:srgbClr val="0070C0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hangingPunct="0"/>
              <a:endParaRPr lang="es-ES"/>
            </a:p>
          </p:txBody>
        </p:sp>
        <p:grpSp>
          <p:nvGrpSpPr>
            <p:cNvPr id="62" name="269 Grupo"/>
            <p:cNvGrpSpPr>
              <a:grpSpLocks noChangeAspect="1"/>
            </p:cNvGrpSpPr>
            <p:nvPr/>
          </p:nvGrpSpPr>
          <p:grpSpPr bwMode="auto">
            <a:xfrm rot="2700000">
              <a:off x="4373136" y="414437"/>
              <a:ext cx="128587" cy="128588"/>
              <a:chOff x="4457251" y="3378441"/>
              <a:chExt cx="255114" cy="255114"/>
            </a:xfrm>
          </p:grpSpPr>
          <p:cxnSp>
            <p:nvCxnSpPr>
              <p:cNvPr id="63" name="50 Conector recto"/>
              <p:cNvCxnSpPr>
                <a:cxnSpLocks noChangeShapeType="1"/>
              </p:cNvCxnSpPr>
              <p:nvPr/>
            </p:nvCxnSpPr>
            <p:spPr bwMode="auto">
              <a:xfrm rot="10800000" flipV="1">
                <a:off x="4457251" y="3505224"/>
                <a:ext cx="255114" cy="1545"/>
              </a:xfrm>
              <a:prstGeom prst="line">
                <a:avLst/>
              </a:prstGeom>
              <a:noFill/>
              <a:ln w="31750" algn="ctr">
                <a:solidFill>
                  <a:srgbClr val="0070C0"/>
                </a:solidFill>
                <a:round/>
                <a:headEnd/>
                <a:tailEnd/>
              </a:ln>
            </p:spPr>
          </p:cxnSp>
          <p:cxnSp>
            <p:nvCxnSpPr>
              <p:cNvPr id="64" name="51 Conector recto"/>
              <p:cNvCxnSpPr>
                <a:cxnSpLocks noChangeShapeType="1"/>
              </p:cNvCxnSpPr>
              <p:nvPr/>
            </p:nvCxnSpPr>
            <p:spPr bwMode="auto">
              <a:xfrm rot="5400000" flipV="1">
                <a:off x="4457251" y="3505225"/>
                <a:ext cx="255114" cy="1545"/>
              </a:xfrm>
              <a:prstGeom prst="line">
                <a:avLst/>
              </a:prstGeom>
              <a:noFill/>
              <a:ln w="31750" algn="ctr">
                <a:solidFill>
                  <a:srgbClr val="0070C0"/>
                </a:solidFill>
                <a:round/>
                <a:headEnd/>
                <a:tailEnd/>
              </a:ln>
            </p:spPr>
          </p:cxnSp>
        </p:grpSp>
      </p:grpSp>
      <p:grpSp>
        <p:nvGrpSpPr>
          <p:cNvPr id="34" name="55 Grupo"/>
          <p:cNvGrpSpPr>
            <a:grpSpLocks/>
          </p:cNvGrpSpPr>
          <p:nvPr/>
        </p:nvGrpSpPr>
        <p:grpSpPr bwMode="auto">
          <a:xfrm>
            <a:off x="1820612" y="3452406"/>
            <a:ext cx="125413" cy="125413"/>
            <a:chOff x="2066834" y="3385716"/>
            <a:chExt cx="126073" cy="126074"/>
          </a:xfrm>
        </p:grpSpPr>
        <p:sp>
          <p:nvSpPr>
            <p:cNvPr id="35" name="Oval 44"/>
            <p:cNvSpPr>
              <a:spLocks noChangeAspect="1" noChangeArrowheads="1"/>
            </p:cNvSpPr>
            <p:nvPr/>
          </p:nvSpPr>
          <p:spPr bwMode="auto">
            <a:xfrm rot="-5400000">
              <a:off x="2066834" y="3385716"/>
              <a:ext cx="126074" cy="126073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66FF33"/>
              </a:solidFill>
              <a:round/>
              <a:headEnd/>
              <a:tailEnd/>
            </a:ln>
          </p:spPr>
          <p:txBody>
            <a:bodyPr vert="eaVert" wrap="none" anchor="ctr"/>
            <a:lstStyle/>
            <a:p>
              <a:pPr algn="ctr" eaLnBrk="0" hangingPunct="0"/>
              <a:endParaRPr lang="eu-ES">
                <a:solidFill>
                  <a:schemeClr val="accent1"/>
                </a:solidFill>
              </a:endParaRPr>
            </a:p>
          </p:txBody>
        </p:sp>
        <p:sp>
          <p:nvSpPr>
            <p:cNvPr id="36" name="Oval 45"/>
            <p:cNvSpPr>
              <a:spLocks noChangeAspect="1" noChangeArrowheads="1"/>
            </p:cNvSpPr>
            <p:nvPr/>
          </p:nvSpPr>
          <p:spPr bwMode="auto">
            <a:xfrm rot="-5400000">
              <a:off x="2112727" y="3431608"/>
              <a:ext cx="34289" cy="34289"/>
            </a:xfrm>
            <a:prstGeom prst="ellipse">
              <a:avLst/>
            </a:prstGeom>
            <a:solidFill>
              <a:srgbClr val="FF0000"/>
            </a:solidFill>
            <a:ln w="28575">
              <a:solidFill>
                <a:srgbClr val="66FF33"/>
              </a:solidFill>
              <a:round/>
              <a:headEnd/>
              <a:tailEnd/>
            </a:ln>
          </p:spPr>
          <p:txBody>
            <a:bodyPr vert="eaVert" wrap="none" anchor="ctr"/>
            <a:lstStyle/>
            <a:p>
              <a:pPr algn="ctr" eaLnBrk="0" hangingPunct="0"/>
              <a:endParaRPr lang="eu-ES">
                <a:solidFill>
                  <a:schemeClr val="accent1"/>
                </a:solidFill>
              </a:endParaRPr>
            </a:p>
          </p:txBody>
        </p:sp>
      </p:grpSp>
      <p:cxnSp>
        <p:nvCxnSpPr>
          <p:cNvPr id="65" name="64 Conector recto de flecha"/>
          <p:cNvCxnSpPr>
            <a:cxnSpLocks noChangeShapeType="1"/>
          </p:cNvCxnSpPr>
          <p:nvPr/>
        </p:nvCxnSpPr>
        <p:spPr bwMode="auto">
          <a:xfrm rot="10800000">
            <a:off x="2418768" y="1597628"/>
            <a:ext cx="688975" cy="688975"/>
          </a:xfrm>
          <a:prstGeom prst="straightConnector1">
            <a:avLst/>
          </a:prstGeom>
          <a:noFill/>
          <a:ln w="44450" algn="ctr">
            <a:solidFill>
              <a:srgbClr val="66FF33"/>
            </a:solidFill>
            <a:round/>
            <a:headEnd/>
            <a:tailEnd type="arrow" w="med" len="med"/>
          </a:ln>
        </p:spPr>
      </p:cxnSp>
      <p:grpSp>
        <p:nvGrpSpPr>
          <p:cNvPr id="66" name="37 Grupo"/>
          <p:cNvGrpSpPr/>
          <p:nvPr/>
        </p:nvGrpSpPr>
        <p:grpSpPr>
          <a:xfrm>
            <a:off x="4333125" y="920520"/>
            <a:ext cx="128588" cy="128587"/>
            <a:chOff x="4373136" y="414437"/>
            <a:chExt cx="128588" cy="128587"/>
          </a:xfrm>
        </p:grpSpPr>
        <p:sp>
          <p:nvSpPr>
            <p:cNvPr id="67" name="46 Elipse"/>
            <p:cNvSpPr>
              <a:spLocks noChangeAspect="1"/>
            </p:cNvSpPr>
            <p:nvPr/>
          </p:nvSpPr>
          <p:spPr bwMode="auto">
            <a:xfrm>
              <a:off x="4373938" y="415240"/>
              <a:ext cx="126981" cy="126980"/>
            </a:xfrm>
            <a:prstGeom prst="ellipse">
              <a:avLst/>
            </a:prstGeom>
            <a:noFill/>
            <a:ln w="25400" algn="ctr">
              <a:solidFill>
                <a:srgbClr val="FF9900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hangingPunct="0"/>
              <a:endParaRPr lang="es-ES"/>
            </a:p>
          </p:txBody>
        </p:sp>
        <p:grpSp>
          <p:nvGrpSpPr>
            <p:cNvPr id="68" name="269 Grupo"/>
            <p:cNvGrpSpPr>
              <a:grpSpLocks noChangeAspect="1"/>
            </p:cNvGrpSpPr>
            <p:nvPr/>
          </p:nvGrpSpPr>
          <p:grpSpPr bwMode="auto">
            <a:xfrm rot="2700000">
              <a:off x="4373136" y="414437"/>
              <a:ext cx="128587" cy="128588"/>
              <a:chOff x="4457251" y="3378441"/>
              <a:chExt cx="255114" cy="255114"/>
            </a:xfrm>
          </p:grpSpPr>
          <p:cxnSp>
            <p:nvCxnSpPr>
              <p:cNvPr id="69" name="50 Conector recto"/>
              <p:cNvCxnSpPr>
                <a:cxnSpLocks noChangeShapeType="1"/>
              </p:cNvCxnSpPr>
              <p:nvPr/>
            </p:nvCxnSpPr>
            <p:spPr bwMode="auto">
              <a:xfrm rot="10800000" flipV="1">
                <a:off x="4457251" y="3505224"/>
                <a:ext cx="255114" cy="1545"/>
              </a:xfrm>
              <a:prstGeom prst="line">
                <a:avLst/>
              </a:prstGeom>
              <a:noFill/>
              <a:ln w="31750" algn="ctr">
                <a:solidFill>
                  <a:srgbClr val="FF9900"/>
                </a:solidFill>
                <a:round/>
                <a:headEnd/>
                <a:tailEnd/>
              </a:ln>
            </p:spPr>
          </p:cxnSp>
          <p:cxnSp>
            <p:nvCxnSpPr>
              <p:cNvPr id="70" name="51 Conector recto"/>
              <p:cNvCxnSpPr>
                <a:cxnSpLocks noChangeShapeType="1"/>
              </p:cNvCxnSpPr>
              <p:nvPr/>
            </p:nvCxnSpPr>
            <p:spPr bwMode="auto">
              <a:xfrm rot="5400000" flipV="1">
                <a:off x="4457251" y="3505225"/>
                <a:ext cx="255114" cy="1545"/>
              </a:xfrm>
              <a:prstGeom prst="line">
                <a:avLst/>
              </a:prstGeom>
              <a:noFill/>
              <a:ln w="31750" algn="ctr">
                <a:solidFill>
                  <a:srgbClr val="FF9900"/>
                </a:solidFill>
                <a:round/>
                <a:headEnd/>
                <a:tailEnd/>
              </a:ln>
            </p:spPr>
          </p:cxnSp>
        </p:grpSp>
      </p:grpSp>
      <p:cxnSp>
        <p:nvCxnSpPr>
          <p:cNvPr id="71" name="70 Conector recto de flecha"/>
          <p:cNvCxnSpPr>
            <a:cxnSpLocks noChangeShapeType="1"/>
          </p:cNvCxnSpPr>
          <p:nvPr/>
        </p:nvCxnSpPr>
        <p:spPr bwMode="auto">
          <a:xfrm rot="10800000">
            <a:off x="2464840" y="1548015"/>
            <a:ext cx="688975" cy="688975"/>
          </a:xfrm>
          <a:prstGeom prst="straightConnector1">
            <a:avLst/>
          </a:prstGeom>
          <a:noFill/>
          <a:ln w="44450" algn="ctr">
            <a:solidFill>
              <a:srgbClr val="FF9900"/>
            </a:solidFill>
            <a:round/>
            <a:headEnd/>
            <a:tailEnd type="arrow" w="med" len="med"/>
          </a:ln>
        </p:spPr>
      </p:cxnSp>
      <p:cxnSp>
        <p:nvCxnSpPr>
          <p:cNvPr id="72" name="71 Conector recto de flecha"/>
          <p:cNvCxnSpPr>
            <a:cxnSpLocks noChangeShapeType="1"/>
          </p:cNvCxnSpPr>
          <p:nvPr/>
        </p:nvCxnSpPr>
        <p:spPr bwMode="auto">
          <a:xfrm flipH="1">
            <a:off x="1477925" y="2286001"/>
            <a:ext cx="1637414" cy="21265"/>
          </a:xfrm>
          <a:prstGeom prst="straightConnector1">
            <a:avLst/>
          </a:prstGeom>
          <a:noFill/>
          <a:ln w="44450" algn="ctr">
            <a:solidFill>
              <a:schemeClr val="tx1"/>
            </a:solidFill>
            <a:round/>
            <a:headEnd/>
            <a:tailEnd type="arrow" w="med" len="med"/>
          </a:ln>
        </p:spPr>
      </p:cxnSp>
      <p:graphicFrame>
        <p:nvGraphicFramePr>
          <p:cNvPr id="75" name="Object 2"/>
          <p:cNvGraphicFramePr>
            <a:graphicFrameLocks noChangeAspect="1"/>
          </p:cNvGraphicFramePr>
          <p:nvPr/>
        </p:nvGraphicFramePr>
        <p:xfrm>
          <a:off x="1280374" y="1703794"/>
          <a:ext cx="414337" cy="509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312" name="Ecuación" r:id="rId6" imgW="203040" imgH="253800" progId="Equation.3">
                  <p:embed/>
                </p:oleObj>
              </mc:Choice>
              <mc:Fallback>
                <p:oleObj name="Ecuación" r:id="rId6" imgW="203040" imgH="2538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80374" y="1703794"/>
                        <a:ext cx="414337" cy="509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3366FF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6" name="Object 2"/>
          <p:cNvGraphicFramePr>
            <a:graphicFrameLocks noChangeAspect="1"/>
          </p:cNvGraphicFramePr>
          <p:nvPr/>
        </p:nvGraphicFramePr>
        <p:xfrm>
          <a:off x="4606999" y="4347056"/>
          <a:ext cx="1628775" cy="814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313" name="Ecuación" r:id="rId8" imgW="799920" imgH="406080" progId="Equation.3">
                  <p:embed/>
                </p:oleObj>
              </mc:Choice>
              <mc:Fallback>
                <p:oleObj name="Ecuación" r:id="rId8" imgW="799920" imgH="40608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06999" y="4347056"/>
                        <a:ext cx="1628775" cy="8143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3366FF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84" name="83 Grupo"/>
          <p:cNvGrpSpPr/>
          <p:nvPr/>
        </p:nvGrpSpPr>
        <p:grpSpPr>
          <a:xfrm>
            <a:off x="5840818" y="1407043"/>
            <a:ext cx="1442484" cy="1379832"/>
            <a:chOff x="5840818" y="1407043"/>
            <a:chExt cx="1442484" cy="1379832"/>
          </a:xfrm>
        </p:grpSpPr>
        <p:grpSp>
          <p:nvGrpSpPr>
            <p:cNvPr id="81" name="80 Grupo"/>
            <p:cNvGrpSpPr/>
            <p:nvPr/>
          </p:nvGrpSpPr>
          <p:grpSpPr>
            <a:xfrm>
              <a:off x="6276754" y="1407043"/>
              <a:ext cx="1006548" cy="999460"/>
              <a:chOff x="6276754" y="1407043"/>
              <a:chExt cx="1006548" cy="999460"/>
            </a:xfrm>
          </p:grpSpPr>
          <p:cxnSp>
            <p:nvCxnSpPr>
              <p:cNvPr id="78" name="77 Conector recto de flecha"/>
              <p:cNvCxnSpPr/>
              <p:nvPr/>
            </p:nvCxnSpPr>
            <p:spPr>
              <a:xfrm flipV="1">
                <a:off x="6283842" y="2371061"/>
                <a:ext cx="999460" cy="21265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79 Conector recto de flecha"/>
              <p:cNvCxnSpPr/>
              <p:nvPr/>
            </p:nvCxnSpPr>
            <p:spPr>
              <a:xfrm rot="16200000" flipV="1">
                <a:off x="5787657" y="1896140"/>
                <a:ext cx="999460" cy="21265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aphicFrame>
          <p:nvGraphicFramePr>
            <p:cNvPr id="82" name="Object 2"/>
            <p:cNvGraphicFramePr>
              <a:graphicFrameLocks noChangeAspect="1"/>
            </p:cNvGraphicFramePr>
            <p:nvPr/>
          </p:nvGraphicFramePr>
          <p:xfrm>
            <a:off x="5840818" y="1428529"/>
            <a:ext cx="334963" cy="5349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6314" name="Ecuación" r:id="rId10" imgW="164880" imgH="266400" progId="Equation.3">
                    <p:embed/>
                  </p:oleObj>
                </mc:Choice>
                <mc:Fallback>
                  <p:oleObj name="Ecuación" r:id="rId10" imgW="164880" imgH="266400" progId="Equation.3">
                    <p:embed/>
                    <p:pic>
                      <p:nvPicPr>
                        <p:cNvPr id="0" name="Picture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840818" y="1428529"/>
                          <a:ext cx="334963" cy="53498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28575">
                              <a:solidFill>
                                <a:srgbClr val="3366FF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83" name="Object 2"/>
            <p:cNvGraphicFramePr>
              <a:graphicFrameLocks noChangeAspect="1"/>
            </p:cNvGraphicFramePr>
            <p:nvPr/>
          </p:nvGraphicFramePr>
          <p:xfrm>
            <a:off x="6800333" y="2380475"/>
            <a:ext cx="309563" cy="4064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6315" name="Ecuación" r:id="rId12" imgW="152280" imgH="203040" progId="Equation.3">
                    <p:embed/>
                  </p:oleObj>
                </mc:Choice>
                <mc:Fallback>
                  <p:oleObj name="Ecuación" r:id="rId12" imgW="152280" imgH="203040" progId="Equation.3">
                    <p:embed/>
                    <p:pic>
                      <p:nvPicPr>
                        <p:cNvPr id="0" name="Picture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800333" y="2380475"/>
                          <a:ext cx="309563" cy="4064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28575">
                              <a:solidFill>
                                <a:srgbClr val="3366FF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9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2000"/>
                                        <p:tgtEl>
                                          <p:spTgt spid="226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2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0294" name="Rectangle 2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eu-ES"/>
          </a:p>
        </p:txBody>
      </p:sp>
      <p:sp>
        <p:nvSpPr>
          <p:cNvPr id="1590295" name="Rectangle 24"/>
          <p:cNvSpPr>
            <a:spLocks noChangeArrowheads="1"/>
          </p:cNvSpPr>
          <p:nvPr/>
        </p:nvSpPr>
        <p:spPr bwMode="auto">
          <a:xfrm>
            <a:off x="0" y="3524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eu-ES"/>
          </a:p>
        </p:txBody>
      </p:sp>
      <p:sp>
        <p:nvSpPr>
          <p:cNvPr id="34" name="33 Rectángulo"/>
          <p:cNvSpPr/>
          <p:nvPr/>
        </p:nvSpPr>
        <p:spPr bwMode="auto">
          <a:xfrm>
            <a:off x="1873679" y="985376"/>
            <a:ext cx="2520000" cy="2520000"/>
          </a:xfrm>
          <a:prstGeom prst="rect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rtlCol="0" anchor="ctr"/>
          <a:lstStyle/>
          <a:p>
            <a:pPr algn="ctr" eaLnBrk="0" hangingPunct="0"/>
            <a:endParaRPr lang="es-ES" dirty="0"/>
          </a:p>
        </p:txBody>
      </p:sp>
      <p:sp>
        <p:nvSpPr>
          <p:cNvPr id="37" name="36 CuadroTexto"/>
          <p:cNvSpPr txBox="1"/>
          <p:nvPr/>
        </p:nvSpPr>
        <p:spPr>
          <a:xfrm>
            <a:off x="2978084" y="640992"/>
            <a:ext cx="3209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>
                <a:latin typeface="Comic Sans MS" pitchFamily="66" charset="0"/>
              </a:rPr>
              <a:t>d</a:t>
            </a:r>
            <a:endParaRPr lang="es-ES" dirty="0">
              <a:latin typeface="Comic Sans MS" pitchFamily="66" charset="0"/>
            </a:endParaRPr>
          </a:p>
        </p:txBody>
      </p:sp>
      <p:sp>
        <p:nvSpPr>
          <p:cNvPr id="40" name="39 CuadroTexto"/>
          <p:cNvSpPr txBox="1"/>
          <p:nvPr/>
        </p:nvSpPr>
        <p:spPr>
          <a:xfrm>
            <a:off x="2964230" y="3524716"/>
            <a:ext cx="3209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>
                <a:latin typeface="Comic Sans MS" pitchFamily="66" charset="0"/>
              </a:rPr>
              <a:t>d</a:t>
            </a:r>
            <a:endParaRPr lang="es-ES" dirty="0">
              <a:latin typeface="Comic Sans MS" pitchFamily="66" charset="0"/>
            </a:endParaRPr>
          </a:p>
        </p:txBody>
      </p:sp>
      <p:sp>
        <p:nvSpPr>
          <p:cNvPr id="42" name="41 CuadroTexto"/>
          <p:cNvSpPr txBox="1"/>
          <p:nvPr/>
        </p:nvSpPr>
        <p:spPr>
          <a:xfrm>
            <a:off x="4482292" y="1955194"/>
            <a:ext cx="3209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>
                <a:latin typeface="Comic Sans MS" pitchFamily="66" charset="0"/>
              </a:rPr>
              <a:t>d</a:t>
            </a:r>
            <a:endParaRPr lang="es-ES" dirty="0">
              <a:latin typeface="Comic Sans MS" pitchFamily="66" charset="0"/>
            </a:endParaRPr>
          </a:p>
        </p:txBody>
      </p:sp>
      <p:grpSp>
        <p:nvGrpSpPr>
          <p:cNvPr id="45" name="55 Grupo"/>
          <p:cNvGrpSpPr>
            <a:grpSpLocks noChangeAspect="1"/>
          </p:cNvGrpSpPr>
          <p:nvPr/>
        </p:nvGrpSpPr>
        <p:grpSpPr bwMode="auto">
          <a:xfrm>
            <a:off x="4319527" y="3437095"/>
            <a:ext cx="137954" cy="137954"/>
            <a:chOff x="2066834" y="3385716"/>
            <a:chExt cx="126073" cy="126074"/>
          </a:xfrm>
        </p:grpSpPr>
        <p:sp>
          <p:nvSpPr>
            <p:cNvPr id="47" name="Oval 44"/>
            <p:cNvSpPr>
              <a:spLocks noChangeAspect="1" noChangeArrowheads="1"/>
            </p:cNvSpPr>
            <p:nvPr/>
          </p:nvSpPr>
          <p:spPr bwMode="auto">
            <a:xfrm rot="-5400000">
              <a:off x="2066834" y="3385716"/>
              <a:ext cx="126074" cy="126073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vert="eaVert" wrap="none" anchor="ctr"/>
            <a:lstStyle/>
            <a:p>
              <a:pPr algn="ctr" eaLnBrk="0" hangingPunct="0"/>
              <a:endParaRPr lang="eu-ES">
                <a:solidFill>
                  <a:schemeClr val="accent1"/>
                </a:solidFill>
              </a:endParaRPr>
            </a:p>
          </p:txBody>
        </p:sp>
        <p:sp>
          <p:nvSpPr>
            <p:cNvPr id="48" name="Oval 45"/>
            <p:cNvSpPr>
              <a:spLocks noChangeAspect="1" noChangeArrowheads="1"/>
            </p:cNvSpPr>
            <p:nvPr/>
          </p:nvSpPr>
          <p:spPr bwMode="auto">
            <a:xfrm rot="-5400000">
              <a:off x="2112727" y="3431608"/>
              <a:ext cx="34289" cy="34289"/>
            </a:xfrm>
            <a:prstGeom prst="ellipse">
              <a:avLst/>
            </a:prstGeom>
            <a:solidFill>
              <a:srgbClr val="FF0000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vert="eaVert" wrap="none" anchor="ctr"/>
            <a:lstStyle/>
            <a:p>
              <a:pPr algn="ctr" eaLnBrk="0" hangingPunct="0"/>
              <a:endParaRPr lang="eu-ES">
                <a:solidFill>
                  <a:schemeClr val="accent1"/>
                </a:solidFill>
              </a:endParaRPr>
            </a:p>
          </p:txBody>
        </p:sp>
      </p:grpSp>
      <p:grpSp>
        <p:nvGrpSpPr>
          <p:cNvPr id="49" name="55 Grupo"/>
          <p:cNvGrpSpPr>
            <a:grpSpLocks noChangeAspect="1"/>
          </p:cNvGrpSpPr>
          <p:nvPr/>
        </p:nvGrpSpPr>
        <p:grpSpPr bwMode="auto">
          <a:xfrm>
            <a:off x="1821245" y="3446991"/>
            <a:ext cx="137954" cy="137954"/>
            <a:chOff x="2066834" y="3385716"/>
            <a:chExt cx="126073" cy="126074"/>
          </a:xfrm>
        </p:grpSpPr>
        <p:sp>
          <p:nvSpPr>
            <p:cNvPr id="52" name="Oval 44"/>
            <p:cNvSpPr>
              <a:spLocks noChangeAspect="1" noChangeArrowheads="1"/>
            </p:cNvSpPr>
            <p:nvPr/>
          </p:nvSpPr>
          <p:spPr bwMode="auto">
            <a:xfrm rot="-5400000">
              <a:off x="2066834" y="3385716"/>
              <a:ext cx="126074" cy="126073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vert="eaVert" wrap="none" anchor="ctr"/>
            <a:lstStyle/>
            <a:p>
              <a:pPr algn="ctr" eaLnBrk="0" hangingPunct="0"/>
              <a:endParaRPr lang="eu-ES">
                <a:solidFill>
                  <a:schemeClr val="accent1"/>
                </a:solidFill>
              </a:endParaRPr>
            </a:p>
          </p:txBody>
        </p:sp>
        <p:sp>
          <p:nvSpPr>
            <p:cNvPr id="57" name="Oval 45"/>
            <p:cNvSpPr>
              <a:spLocks noChangeAspect="1" noChangeArrowheads="1"/>
            </p:cNvSpPr>
            <p:nvPr/>
          </p:nvSpPr>
          <p:spPr bwMode="auto">
            <a:xfrm rot="-5400000">
              <a:off x="2112727" y="3431608"/>
              <a:ext cx="34289" cy="34289"/>
            </a:xfrm>
            <a:prstGeom prst="ellipse">
              <a:avLst/>
            </a:prstGeom>
            <a:solidFill>
              <a:srgbClr val="FF0000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vert="eaVert" wrap="none" anchor="ctr"/>
            <a:lstStyle/>
            <a:p>
              <a:pPr algn="ctr" eaLnBrk="0" hangingPunct="0"/>
              <a:endParaRPr lang="eu-ES">
                <a:solidFill>
                  <a:schemeClr val="accent1"/>
                </a:solidFill>
              </a:endParaRPr>
            </a:p>
          </p:txBody>
        </p:sp>
      </p:grpSp>
      <p:grpSp>
        <p:nvGrpSpPr>
          <p:cNvPr id="58" name="38 Grupo"/>
          <p:cNvGrpSpPr>
            <a:grpSpLocks noChangeAspect="1"/>
          </p:cNvGrpSpPr>
          <p:nvPr/>
        </p:nvGrpSpPr>
        <p:grpSpPr bwMode="auto">
          <a:xfrm>
            <a:off x="1808287" y="935094"/>
            <a:ext cx="141447" cy="141446"/>
            <a:chOff x="4457251" y="3378441"/>
            <a:chExt cx="255114" cy="255114"/>
          </a:xfrm>
        </p:grpSpPr>
        <p:sp>
          <p:nvSpPr>
            <p:cNvPr id="59" name="46 Elipse"/>
            <p:cNvSpPr>
              <a:spLocks noChangeAspect="1"/>
            </p:cNvSpPr>
            <p:nvPr/>
          </p:nvSpPr>
          <p:spPr bwMode="auto">
            <a:xfrm>
              <a:off x="4458845" y="3380034"/>
              <a:ext cx="251926" cy="251926"/>
            </a:xfrm>
            <a:prstGeom prst="ellipse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hangingPunct="0"/>
              <a:endParaRPr lang="es-ES"/>
            </a:p>
          </p:txBody>
        </p:sp>
        <p:grpSp>
          <p:nvGrpSpPr>
            <p:cNvPr id="60" name="269 Grupo"/>
            <p:cNvGrpSpPr>
              <a:grpSpLocks noChangeAspect="1"/>
            </p:cNvGrpSpPr>
            <p:nvPr/>
          </p:nvGrpSpPr>
          <p:grpSpPr bwMode="auto">
            <a:xfrm rot="2700000">
              <a:off x="4457251" y="3378441"/>
              <a:ext cx="255114" cy="255114"/>
              <a:chOff x="4457251" y="3378441"/>
              <a:chExt cx="255114" cy="255114"/>
            </a:xfrm>
          </p:grpSpPr>
          <p:cxnSp>
            <p:nvCxnSpPr>
              <p:cNvPr id="61" name="50 Conector recto"/>
              <p:cNvCxnSpPr>
                <a:cxnSpLocks noChangeShapeType="1"/>
              </p:cNvCxnSpPr>
              <p:nvPr/>
            </p:nvCxnSpPr>
            <p:spPr bwMode="auto">
              <a:xfrm rot="10800000" flipV="1">
                <a:off x="4457251" y="3505224"/>
                <a:ext cx="255114" cy="1545"/>
              </a:xfrm>
              <a:prstGeom prst="line">
                <a:avLst/>
              </a:prstGeom>
              <a:noFill/>
              <a:ln w="31750" algn="ctr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62" name="51 Conector recto"/>
              <p:cNvCxnSpPr>
                <a:cxnSpLocks noChangeShapeType="1"/>
              </p:cNvCxnSpPr>
              <p:nvPr/>
            </p:nvCxnSpPr>
            <p:spPr bwMode="auto">
              <a:xfrm rot="5400000" flipV="1">
                <a:off x="4457251" y="3505225"/>
                <a:ext cx="255114" cy="1545"/>
              </a:xfrm>
              <a:prstGeom prst="line">
                <a:avLst/>
              </a:prstGeom>
              <a:noFill/>
              <a:ln w="31750" algn="ctr">
                <a:solidFill>
                  <a:schemeClr val="tx1"/>
                </a:solidFill>
                <a:round/>
                <a:headEnd/>
                <a:tailEnd/>
              </a:ln>
            </p:spPr>
          </p:cxnSp>
        </p:grpSp>
      </p:grpSp>
      <p:grpSp>
        <p:nvGrpSpPr>
          <p:cNvPr id="63" name="38 Grupo"/>
          <p:cNvGrpSpPr>
            <a:grpSpLocks noChangeAspect="1"/>
          </p:cNvGrpSpPr>
          <p:nvPr/>
        </p:nvGrpSpPr>
        <p:grpSpPr bwMode="auto">
          <a:xfrm>
            <a:off x="4322635" y="922483"/>
            <a:ext cx="141447" cy="141446"/>
            <a:chOff x="4457251" y="3378441"/>
            <a:chExt cx="255114" cy="255114"/>
          </a:xfrm>
        </p:grpSpPr>
        <p:sp>
          <p:nvSpPr>
            <p:cNvPr id="64" name="46 Elipse"/>
            <p:cNvSpPr>
              <a:spLocks noChangeAspect="1"/>
            </p:cNvSpPr>
            <p:nvPr/>
          </p:nvSpPr>
          <p:spPr bwMode="auto">
            <a:xfrm>
              <a:off x="4458845" y="3380034"/>
              <a:ext cx="251926" cy="251926"/>
            </a:xfrm>
            <a:prstGeom prst="ellipse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hangingPunct="0"/>
              <a:endParaRPr lang="es-ES"/>
            </a:p>
          </p:txBody>
        </p:sp>
        <p:grpSp>
          <p:nvGrpSpPr>
            <p:cNvPr id="65" name="269 Grupo"/>
            <p:cNvGrpSpPr>
              <a:grpSpLocks noChangeAspect="1"/>
            </p:cNvGrpSpPr>
            <p:nvPr/>
          </p:nvGrpSpPr>
          <p:grpSpPr bwMode="auto">
            <a:xfrm rot="2700000">
              <a:off x="4457251" y="3378441"/>
              <a:ext cx="255114" cy="255114"/>
              <a:chOff x="4457251" y="3378441"/>
              <a:chExt cx="255114" cy="255114"/>
            </a:xfrm>
          </p:grpSpPr>
          <p:cxnSp>
            <p:nvCxnSpPr>
              <p:cNvPr id="66" name="50 Conector recto"/>
              <p:cNvCxnSpPr>
                <a:cxnSpLocks noChangeShapeType="1"/>
              </p:cNvCxnSpPr>
              <p:nvPr/>
            </p:nvCxnSpPr>
            <p:spPr bwMode="auto">
              <a:xfrm rot="10800000" flipV="1">
                <a:off x="4457251" y="3505224"/>
                <a:ext cx="255114" cy="1545"/>
              </a:xfrm>
              <a:prstGeom prst="line">
                <a:avLst/>
              </a:prstGeom>
              <a:noFill/>
              <a:ln w="31750" algn="ctr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67" name="51 Conector recto"/>
              <p:cNvCxnSpPr>
                <a:cxnSpLocks noChangeShapeType="1"/>
              </p:cNvCxnSpPr>
              <p:nvPr/>
            </p:nvCxnSpPr>
            <p:spPr bwMode="auto">
              <a:xfrm rot="5400000" flipV="1">
                <a:off x="4457251" y="3505225"/>
                <a:ext cx="255114" cy="1545"/>
              </a:xfrm>
              <a:prstGeom prst="line">
                <a:avLst/>
              </a:prstGeom>
              <a:noFill/>
              <a:ln w="31750" algn="ctr">
                <a:solidFill>
                  <a:schemeClr val="tx1"/>
                </a:solidFill>
                <a:round/>
                <a:headEnd/>
                <a:tailEnd/>
              </a:ln>
            </p:spPr>
          </p:cxnSp>
        </p:grpSp>
      </p:grpSp>
      <p:cxnSp>
        <p:nvCxnSpPr>
          <p:cNvPr id="68" name="67 Conector recto"/>
          <p:cNvCxnSpPr>
            <a:endCxn id="48" idx="2"/>
          </p:cNvCxnSpPr>
          <p:nvPr/>
        </p:nvCxnSpPr>
        <p:spPr>
          <a:xfrm>
            <a:off x="1876163" y="1021002"/>
            <a:ext cx="2512342" cy="2503829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68 Conector recto"/>
          <p:cNvCxnSpPr/>
          <p:nvPr/>
        </p:nvCxnSpPr>
        <p:spPr>
          <a:xfrm flipV="1">
            <a:off x="1871704" y="1019027"/>
            <a:ext cx="2512342" cy="2503829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69 CuadroTexto"/>
          <p:cNvSpPr txBox="1"/>
          <p:nvPr/>
        </p:nvSpPr>
        <p:spPr>
          <a:xfrm>
            <a:off x="2984023" y="2309474"/>
            <a:ext cx="324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>
                <a:latin typeface="Comic Sans MS" pitchFamily="66" charset="0"/>
              </a:rPr>
              <a:t>C</a:t>
            </a:r>
            <a:endParaRPr lang="es-ES" dirty="0">
              <a:latin typeface="Comic Sans MS" pitchFamily="66" charset="0"/>
            </a:endParaRPr>
          </a:p>
        </p:txBody>
      </p:sp>
      <p:sp>
        <p:nvSpPr>
          <p:cNvPr id="71" name="42 Elipse"/>
          <p:cNvSpPr>
            <a:spLocks noChangeAspect="1"/>
          </p:cNvSpPr>
          <p:nvPr/>
        </p:nvSpPr>
        <p:spPr bwMode="auto">
          <a:xfrm>
            <a:off x="3092994" y="2224015"/>
            <a:ext cx="65187" cy="68759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u-ES"/>
          </a:p>
        </p:txBody>
      </p:sp>
      <p:cxnSp>
        <p:nvCxnSpPr>
          <p:cNvPr id="92" name="91 Conector recto de flecha"/>
          <p:cNvCxnSpPr>
            <a:cxnSpLocks noChangeShapeType="1"/>
          </p:cNvCxnSpPr>
          <p:nvPr/>
        </p:nvCxnSpPr>
        <p:spPr bwMode="auto">
          <a:xfrm flipH="1">
            <a:off x="1477925" y="2275368"/>
            <a:ext cx="1637414" cy="21265"/>
          </a:xfrm>
          <a:prstGeom prst="straightConnector1">
            <a:avLst/>
          </a:prstGeom>
          <a:noFill/>
          <a:ln w="44450" algn="ctr">
            <a:solidFill>
              <a:schemeClr val="tx1"/>
            </a:solidFill>
            <a:round/>
            <a:headEnd/>
            <a:tailEnd type="arrow" w="med" len="med"/>
          </a:ln>
        </p:spPr>
      </p:cxnSp>
      <p:graphicFrame>
        <p:nvGraphicFramePr>
          <p:cNvPr id="93" name="Object 2"/>
          <p:cNvGraphicFramePr>
            <a:graphicFrameLocks noChangeAspect="1"/>
          </p:cNvGraphicFramePr>
          <p:nvPr/>
        </p:nvGraphicFramePr>
        <p:xfrm>
          <a:off x="1280374" y="1703794"/>
          <a:ext cx="414337" cy="509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7577" name="Ecuación" r:id="rId4" imgW="203040" imgH="253800" progId="Equation.3">
                  <p:embed/>
                </p:oleObj>
              </mc:Choice>
              <mc:Fallback>
                <p:oleObj name="Ecuación" r:id="rId4" imgW="203040" imgH="2538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80374" y="1703794"/>
                        <a:ext cx="414337" cy="509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3366FF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94" name="55 Grupo"/>
          <p:cNvGrpSpPr>
            <a:grpSpLocks noChangeAspect="1"/>
          </p:cNvGrpSpPr>
          <p:nvPr/>
        </p:nvGrpSpPr>
        <p:grpSpPr bwMode="auto">
          <a:xfrm>
            <a:off x="3075251" y="2219027"/>
            <a:ext cx="156766" cy="156766"/>
            <a:chOff x="2066834" y="3385716"/>
            <a:chExt cx="126073" cy="126074"/>
          </a:xfrm>
        </p:grpSpPr>
        <p:sp>
          <p:nvSpPr>
            <p:cNvPr id="95" name="Oval 44"/>
            <p:cNvSpPr>
              <a:spLocks noChangeAspect="1" noChangeArrowheads="1"/>
            </p:cNvSpPr>
            <p:nvPr/>
          </p:nvSpPr>
          <p:spPr bwMode="auto">
            <a:xfrm rot="-5400000">
              <a:off x="2066834" y="3385716"/>
              <a:ext cx="126074" cy="126073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FF9900"/>
              </a:solidFill>
              <a:round/>
              <a:headEnd/>
              <a:tailEnd/>
            </a:ln>
          </p:spPr>
          <p:txBody>
            <a:bodyPr vert="eaVert" wrap="none" anchor="ctr"/>
            <a:lstStyle/>
            <a:p>
              <a:pPr algn="ctr" eaLnBrk="0" hangingPunct="0"/>
              <a:endParaRPr lang="eu-ES">
                <a:solidFill>
                  <a:schemeClr val="accent1"/>
                </a:solidFill>
              </a:endParaRPr>
            </a:p>
          </p:txBody>
        </p:sp>
        <p:sp>
          <p:nvSpPr>
            <p:cNvPr id="96" name="Oval 45"/>
            <p:cNvSpPr>
              <a:spLocks noChangeAspect="1" noChangeArrowheads="1"/>
            </p:cNvSpPr>
            <p:nvPr/>
          </p:nvSpPr>
          <p:spPr bwMode="auto">
            <a:xfrm rot="-5400000">
              <a:off x="2112727" y="3431608"/>
              <a:ext cx="34289" cy="34289"/>
            </a:xfrm>
            <a:prstGeom prst="ellipse">
              <a:avLst/>
            </a:prstGeom>
            <a:solidFill>
              <a:srgbClr val="FF0000"/>
            </a:solidFill>
            <a:ln w="28575">
              <a:solidFill>
                <a:srgbClr val="FF9900"/>
              </a:solidFill>
              <a:round/>
              <a:headEnd/>
              <a:tailEnd/>
            </a:ln>
          </p:spPr>
          <p:txBody>
            <a:bodyPr vert="eaVert" wrap="none" anchor="ctr"/>
            <a:lstStyle/>
            <a:p>
              <a:pPr algn="ctr" eaLnBrk="0" hangingPunct="0"/>
              <a:endParaRPr lang="eu-ES">
                <a:solidFill>
                  <a:schemeClr val="accent1"/>
                </a:solidFill>
              </a:endParaRPr>
            </a:p>
          </p:txBody>
        </p:sp>
      </p:grpSp>
      <p:grpSp>
        <p:nvGrpSpPr>
          <p:cNvPr id="100" name="99 Grupo"/>
          <p:cNvGrpSpPr/>
          <p:nvPr/>
        </p:nvGrpSpPr>
        <p:grpSpPr>
          <a:xfrm>
            <a:off x="3253563" y="1935126"/>
            <a:ext cx="401072" cy="707886"/>
            <a:chOff x="5209953" y="2860158"/>
            <a:chExt cx="401072" cy="707886"/>
          </a:xfrm>
        </p:grpSpPr>
        <p:sp>
          <p:nvSpPr>
            <p:cNvPr id="97" name="96 CuadroTexto"/>
            <p:cNvSpPr txBox="1"/>
            <p:nvPr/>
          </p:nvSpPr>
          <p:spPr>
            <a:xfrm>
              <a:off x="5209953" y="2860158"/>
              <a:ext cx="401072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sz="4000" dirty="0" smtClean="0">
                  <a:solidFill>
                    <a:srgbClr val="FF9900"/>
                  </a:solidFill>
                </a:rPr>
                <a:t>v</a:t>
              </a:r>
              <a:endParaRPr lang="es-ES" sz="4000" dirty="0">
                <a:solidFill>
                  <a:srgbClr val="FF9900"/>
                </a:solidFill>
              </a:endParaRPr>
            </a:p>
          </p:txBody>
        </p:sp>
        <p:cxnSp>
          <p:nvCxnSpPr>
            <p:cNvPr id="99" name="98 Conector recto de flecha"/>
            <p:cNvCxnSpPr/>
            <p:nvPr/>
          </p:nvCxnSpPr>
          <p:spPr>
            <a:xfrm flipV="1">
              <a:off x="5295013" y="3040911"/>
              <a:ext cx="287079" cy="10632"/>
            </a:xfrm>
            <a:prstGeom prst="straightConnector1">
              <a:avLst/>
            </a:prstGeom>
            <a:ln w="28575">
              <a:solidFill>
                <a:srgbClr val="FF99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237570" name="Object 2"/>
          <p:cNvGraphicFramePr>
            <a:graphicFrameLocks noChangeAspect="1"/>
          </p:cNvGraphicFramePr>
          <p:nvPr/>
        </p:nvGraphicFramePr>
        <p:xfrm>
          <a:off x="3558019" y="3919390"/>
          <a:ext cx="1939925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7578" name="Ecuación" r:id="rId6" imgW="952200" imgH="266400" progId="Equation.3">
                  <p:embed/>
                </p:oleObj>
              </mc:Choice>
              <mc:Fallback>
                <p:oleObj name="Ecuación" r:id="rId6" imgW="952200" imgH="2664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58019" y="3919390"/>
                        <a:ext cx="1939925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3366FF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1" name="Object 2"/>
          <p:cNvGraphicFramePr>
            <a:graphicFrameLocks noChangeAspect="1"/>
          </p:cNvGraphicFramePr>
          <p:nvPr/>
        </p:nvGraphicFramePr>
        <p:xfrm>
          <a:off x="5618520" y="3890963"/>
          <a:ext cx="1266825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7579" name="Ecuación" r:id="rId8" imgW="622080" imgH="266400" progId="Equation.3">
                  <p:embed/>
                </p:oleObj>
              </mc:Choice>
              <mc:Fallback>
                <p:oleObj name="Ecuación" r:id="rId8" imgW="622080" imgH="2664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18520" y="3890963"/>
                        <a:ext cx="1266825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3366FF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02" name="101 Conector recto de flecha"/>
          <p:cNvCxnSpPr>
            <a:cxnSpLocks noChangeShapeType="1"/>
          </p:cNvCxnSpPr>
          <p:nvPr/>
        </p:nvCxnSpPr>
        <p:spPr bwMode="auto">
          <a:xfrm flipV="1">
            <a:off x="3161412" y="1258142"/>
            <a:ext cx="7090" cy="1049079"/>
          </a:xfrm>
          <a:prstGeom prst="straightConnector1">
            <a:avLst/>
          </a:prstGeom>
          <a:noFill/>
          <a:ln w="44450" algn="ctr">
            <a:solidFill>
              <a:srgbClr val="66FF33"/>
            </a:solidFill>
            <a:round/>
            <a:headEnd/>
            <a:tailEnd type="arrow" w="med" len="med"/>
          </a:ln>
        </p:spPr>
      </p:cxnSp>
      <p:grpSp>
        <p:nvGrpSpPr>
          <p:cNvPr id="108" name="107 Grupo"/>
          <p:cNvGrpSpPr/>
          <p:nvPr/>
        </p:nvGrpSpPr>
        <p:grpSpPr>
          <a:xfrm>
            <a:off x="2434856" y="1307742"/>
            <a:ext cx="710451" cy="584775"/>
            <a:chOff x="6422065" y="1956391"/>
            <a:chExt cx="710451" cy="584775"/>
          </a:xfrm>
        </p:grpSpPr>
        <p:sp>
          <p:nvSpPr>
            <p:cNvPr id="105" name="104 CuadroTexto"/>
            <p:cNvSpPr txBox="1"/>
            <p:nvPr/>
          </p:nvSpPr>
          <p:spPr>
            <a:xfrm>
              <a:off x="6422065" y="1956391"/>
              <a:ext cx="710451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sz="3200" dirty="0" smtClean="0">
                  <a:solidFill>
                    <a:srgbClr val="66FF33"/>
                  </a:solidFill>
                  <a:latin typeface="Lucida Handwriting" pitchFamily="66" charset="0"/>
                </a:rPr>
                <a:t>F</a:t>
              </a:r>
              <a:r>
                <a:rPr lang="es-ES" sz="3200" baseline="-25000" dirty="0" smtClean="0">
                  <a:solidFill>
                    <a:srgbClr val="66FF33"/>
                  </a:solidFill>
                  <a:latin typeface="Lucida Handwriting" pitchFamily="66" charset="0"/>
                </a:rPr>
                <a:t>e</a:t>
              </a:r>
              <a:r>
                <a:rPr lang="es-ES" sz="3200" baseline="10000" dirty="0" smtClean="0">
                  <a:solidFill>
                    <a:srgbClr val="66FF33"/>
                  </a:solidFill>
                  <a:latin typeface="Comic Sans MS" pitchFamily="66" charset="0"/>
                </a:rPr>
                <a:t>-</a:t>
              </a:r>
              <a:endParaRPr lang="es-ES" sz="3200" baseline="10000" dirty="0">
                <a:solidFill>
                  <a:srgbClr val="66FF33"/>
                </a:solidFill>
                <a:latin typeface="Comic Sans MS" pitchFamily="66" charset="0"/>
              </a:endParaRPr>
            </a:p>
          </p:txBody>
        </p:sp>
        <p:cxnSp>
          <p:nvCxnSpPr>
            <p:cNvPr id="107" name="106 Conector recto de flecha"/>
            <p:cNvCxnSpPr/>
            <p:nvPr/>
          </p:nvCxnSpPr>
          <p:spPr>
            <a:xfrm>
              <a:off x="6592186" y="1988289"/>
              <a:ext cx="265814" cy="0"/>
            </a:xfrm>
            <a:prstGeom prst="straightConnector1">
              <a:avLst/>
            </a:prstGeom>
            <a:ln w="19050">
              <a:solidFill>
                <a:srgbClr val="66FF33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109" name="Object 2"/>
          <p:cNvGraphicFramePr>
            <a:graphicFrameLocks noChangeAspect="1"/>
          </p:cNvGraphicFramePr>
          <p:nvPr/>
        </p:nvGraphicFramePr>
        <p:xfrm>
          <a:off x="755565" y="3955607"/>
          <a:ext cx="2765425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7580" name="Ecuación" r:id="rId10" imgW="1358640" imgH="266400" progId="Equation.3">
                  <p:embed/>
                </p:oleObj>
              </mc:Choice>
              <mc:Fallback>
                <p:oleObj name="Ecuación" r:id="rId10" imgW="1358640" imgH="2664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565" y="3955607"/>
                        <a:ext cx="2765425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3366FF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10" name="109 Grupo"/>
          <p:cNvGrpSpPr/>
          <p:nvPr/>
        </p:nvGrpSpPr>
        <p:grpSpPr>
          <a:xfrm>
            <a:off x="5840818" y="1407043"/>
            <a:ext cx="1442484" cy="1379832"/>
            <a:chOff x="5840818" y="1407043"/>
            <a:chExt cx="1442484" cy="1379832"/>
          </a:xfrm>
        </p:grpSpPr>
        <p:grpSp>
          <p:nvGrpSpPr>
            <p:cNvPr id="111" name="80 Grupo"/>
            <p:cNvGrpSpPr/>
            <p:nvPr/>
          </p:nvGrpSpPr>
          <p:grpSpPr>
            <a:xfrm>
              <a:off x="6276754" y="1407043"/>
              <a:ext cx="1006548" cy="999460"/>
              <a:chOff x="6276754" y="1407043"/>
              <a:chExt cx="1006548" cy="999460"/>
            </a:xfrm>
          </p:grpSpPr>
          <p:cxnSp>
            <p:nvCxnSpPr>
              <p:cNvPr id="114" name="113 Conector recto de flecha"/>
              <p:cNvCxnSpPr/>
              <p:nvPr/>
            </p:nvCxnSpPr>
            <p:spPr>
              <a:xfrm flipV="1">
                <a:off x="6283842" y="2371061"/>
                <a:ext cx="999460" cy="21265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5" name="114 Conector recto de flecha"/>
              <p:cNvCxnSpPr/>
              <p:nvPr/>
            </p:nvCxnSpPr>
            <p:spPr>
              <a:xfrm rot="16200000" flipV="1">
                <a:off x="5787657" y="1896140"/>
                <a:ext cx="999460" cy="21265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aphicFrame>
          <p:nvGraphicFramePr>
            <p:cNvPr id="112" name="Object 2"/>
            <p:cNvGraphicFramePr>
              <a:graphicFrameLocks noChangeAspect="1"/>
            </p:cNvGraphicFramePr>
            <p:nvPr/>
          </p:nvGraphicFramePr>
          <p:xfrm>
            <a:off x="5840818" y="1428529"/>
            <a:ext cx="334963" cy="5349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7581" name="Ecuación" r:id="rId12" imgW="164880" imgH="266400" progId="Equation.3">
                    <p:embed/>
                  </p:oleObj>
                </mc:Choice>
                <mc:Fallback>
                  <p:oleObj name="Ecuación" r:id="rId12" imgW="164880" imgH="266400" progId="Equation.3">
                    <p:embed/>
                    <p:pic>
                      <p:nvPicPr>
                        <p:cNvPr id="0" name="Picture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840818" y="1428529"/>
                          <a:ext cx="334963" cy="53498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28575">
                              <a:solidFill>
                                <a:srgbClr val="3366FF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13" name="Object 2"/>
            <p:cNvGraphicFramePr>
              <a:graphicFrameLocks noChangeAspect="1"/>
            </p:cNvGraphicFramePr>
            <p:nvPr/>
          </p:nvGraphicFramePr>
          <p:xfrm>
            <a:off x="6800333" y="2380475"/>
            <a:ext cx="309563" cy="4064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7582" name="Ecuación" r:id="rId14" imgW="152280" imgH="203040" progId="Equation.3">
                    <p:embed/>
                  </p:oleObj>
                </mc:Choice>
                <mc:Fallback>
                  <p:oleObj name="Ecuación" r:id="rId14" imgW="152280" imgH="203040" progId="Equation.3">
                    <p:embed/>
                    <p:pic>
                      <p:nvPicPr>
                        <p:cNvPr id="0" name="Picture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800333" y="2380475"/>
                          <a:ext cx="309563" cy="4064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28575">
                              <a:solidFill>
                                <a:srgbClr val="3366FF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50" name="Object 2"/>
          <p:cNvGraphicFramePr>
            <a:graphicFrameLocks noChangeAspect="1"/>
          </p:cNvGraphicFramePr>
          <p:nvPr/>
        </p:nvGraphicFramePr>
        <p:xfrm>
          <a:off x="6898205" y="3765181"/>
          <a:ext cx="1628775" cy="81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7583" name="Ecuación" r:id="rId16" imgW="799920" imgH="406080" progId="Equation.3">
                  <p:embed/>
                </p:oleObj>
              </mc:Choice>
              <mc:Fallback>
                <p:oleObj name="Ecuación" r:id="rId16" imgW="799920" imgH="40608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98205" y="3765181"/>
                        <a:ext cx="1628775" cy="812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3366FF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20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2375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8" name="Text Box 2"/>
          <p:cNvSpPr txBox="1">
            <a:spLocks noChangeArrowheads="1"/>
          </p:cNvSpPr>
          <p:nvPr/>
        </p:nvSpPr>
        <p:spPr bwMode="auto">
          <a:xfrm>
            <a:off x="4037610" y="397665"/>
            <a:ext cx="4892635" cy="24929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 anchor="ctr" anchorCtr="1">
            <a:spAutoFit/>
          </a:bodyPr>
          <a:lstStyle/>
          <a:p>
            <a:pPr algn="just" defTabSz="628650" eaLnBrk="0" hangingPunct="0">
              <a:lnSpc>
                <a:spcPct val="150000"/>
              </a:lnSpc>
            </a:pPr>
            <a:r>
              <a:rPr lang="es-ES" dirty="0" err="1" smtClean="0">
                <a:latin typeface="Comic Sans MS" pitchFamily="66" charset="0"/>
              </a:rPr>
              <a:t>Kalkulatu</a:t>
            </a:r>
            <a:r>
              <a:rPr lang="es-ES" dirty="0" smtClean="0">
                <a:latin typeface="Comic Sans MS" pitchFamily="66" charset="0"/>
              </a:rPr>
              <a:t>:</a:t>
            </a:r>
          </a:p>
          <a:p>
            <a:pPr marL="534988" algn="just" defTabSz="628650" eaLnBrk="0" hangingPunct="0">
              <a:lnSpc>
                <a:spcPct val="150000"/>
              </a:lnSpc>
            </a:pPr>
            <a:r>
              <a:rPr lang="es-ES" dirty="0" smtClean="0">
                <a:latin typeface="Comic Sans MS" pitchFamily="66" charset="0"/>
              </a:rPr>
              <a:t>a) </a:t>
            </a:r>
            <a:r>
              <a:rPr lang="es-ES" sz="1800" dirty="0" err="1" smtClean="0">
                <a:latin typeface="Comic Sans MS" pitchFamily="66" charset="0"/>
              </a:rPr>
              <a:t>Eremu</a:t>
            </a:r>
            <a:r>
              <a:rPr lang="es-ES" sz="1800" dirty="0" smtClean="0">
                <a:latin typeface="Comic Sans MS" pitchFamily="66" charset="0"/>
              </a:rPr>
              <a:t> </a:t>
            </a:r>
            <a:r>
              <a:rPr lang="es-ES" sz="1800" dirty="0" err="1">
                <a:latin typeface="Comic Sans MS" pitchFamily="66" charset="0"/>
              </a:rPr>
              <a:t>elektrikoa</a:t>
            </a:r>
            <a:r>
              <a:rPr lang="es-ES" sz="1800" dirty="0">
                <a:latin typeface="Comic Sans MS" pitchFamily="66" charset="0"/>
              </a:rPr>
              <a:t> </a:t>
            </a:r>
            <a:r>
              <a:rPr lang="es-ES" sz="1800" dirty="0" smtClean="0">
                <a:latin typeface="Comic Sans MS" pitchFamily="66" charset="0"/>
              </a:rPr>
              <a:t>O </a:t>
            </a:r>
            <a:r>
              <a:rPr lang="es-ES" sz="1800" dirty="0" err="1" smtClean="0">
                <a:latin typeface="Comic Sans MS" pitchFamily="66" charset="0"/>
              </a:rPr>
              <a:t>puntuan</a:t>
            </a:r>
            <a:r>
              <a:rPr lang="es-ES" sz="1800" dirty="0" smtClean="0">
                <a:latin typeface="Comic Sans MS" pitchFamily="66" charset="0"/>
              </a:rPr>
              <a:t>.</a:t>
            </a:r>
            <a:r>
              <a:rPr lang="es-ES" dirty="0" smtClean="0">
                <a:latin typeface="Comic Sans MS" pitchFamily="66" charset="0"/>
              </a:rPr>
              <a:t> </a:t>
            </a:r>
          </a:p>
          <a:p>
            <a:pPr marL="534988" algn="just" eaLnBrk="0" hangingPunct="0">
              <a:lnSpc>
                <a:spcPct val="150000"/>
              </a:lnSpc>
            </a:pPr>
            <a:r>
              <a:rPr lang="es-ES" dirty="0" smtClean="0">
                <a:latin typeface="Comic Sans MS" pitchFamily="66" charset="0"/>
              </a:rPr>
              <a:t>b) </a:t>
            </a:r>
            <a:r>
              <a:rPr lang="es-ES" dirty="0" err="1" smtClean="0">
                <a:latin typeface="Comic Sans MS" pitchFamily="66" charset="0"/>
              </a:rPr>
              <a:t>Potentzial</a:t>
            </a:r>
            <a:r>
              <a:rPr lang="es-ES" dirty="0" smtClean="0">
                <a:latin typeface="Comic Sans MS" pitchFamily="66" charset="0"/>
              </a:rPr>
              <a:t> </a:t>
            </a:r>
            <a:r>
              <a:rPr lang="es-ES" dirty="0" err="1" smtClean="0">
                <a:latin typeface="Comic Sans MS" pitchFamily="66" charset="0"/>
              </a:rPr>
              <a:t>elektrikoa</a:t>
            </a:r>
            <a:r>
              <a:rPr lang="es-ES" dirty="0" smtClean="0">
                <a:latin typeface="Comic Sans MS" pitchFamily="66" charset="0"/>
              </a:rPr>
              <a:t> O </a:t>
            </a:r>
            <a:r>
              <a:rPr lang="es-ES" dirty="0" err="1" smtClean="0">
                <a:latin typeface="Comic Sans MS" pitchFamily="66" charset="0"/>
              </a:rPr>
              <a:t>puntuan</a:t>
            </a:r>
            <a:r>
              <a:rPr lang="es-ES" dirty="0" smtClean="0">
                <a:latin typeface="Comic Sans MS" pitchFamily="66" charset="0"/>
              </a:rPr>
              <a:t>. </a:t>
            </a:r>
          </a:p>
          <a:p>
            <a:pPr marL="534988" algn="just" eaLnBrk="0" hangingPunct="0">
              <a:lnSpc>
                <a:spcPct val="150000"/>
              </a:lnSpc>
            </a:pPr>
            <a:r>
              <a:rPr lang="es-ES" dirty="0" smtClean="0">
                <a:latin typeface="Comic Sans MS" pitchFamily="66" charset="0"/>
              </a:rPr>
              <a:t>c) </a:t>
            </a:r>
            <a:r>
              <a:rPr lang="es-ES" dirty="0" err="1" smtClean="0">
                <a:latin typeface="Comic Sans MS" pitchFamily="66" charset="0"/>
              </a:rPr>
              <a:t>Infinitutik</a:t>
            </a:r>
            <a:r>
              <a:rPr lang="es-ES" dirty="0" smtClean="0">
                <a:latin typeface="Comic Sans MS" pitchFamily="66" charset="0"/>
              </a:rPr>
              <a:t> O puntura q </a:t>
            </a:r>
            <a:r>
              <a:rPr lang="es-ES" dirty="0" err="1" smtClean="0">
                <a:latin typeface="Comic Sans MS" pitchFamily="66" charset="0"/>
              </a:rPr>
              <a:t>karga</a:t>
            </a:r>
            <a:r>
              <a:rPr lang="es-ES" dirty="0" smtClean="0">
                <a:latin typeface="Comic Sans MS" pitchFamily="66" charset="0"/>
              </a:rPr>
              <a:t> puntual </a:t>
            </a:r>
            <a:r>
              <a:rPr lang="es-ES" dirty="0" err="1" smtClean="0">
                <a:latin typeface="Comic Sans MS" pitchFamily="66" charset="0"/>
              </a:rPr>
              <a:t>bat</a:t>
            </a:r>
            <a:r>
              <a:rPr lang="es-ES" dirty="0" smtClean="0">
                <a:latin typeface="Comic Sans MS" pitchFamily="66" charset="0"/>
              </a:rPr>
              <a:t> </a:t>
            </a:r>
            <a:r>
              <a:rPr lang="es-ES" dirty="0" err="1" smtClean="0">
                <a:latin typeface="Comic Sans MS" pitchFamily="66" charset="0"/>
              </a:rPr>
              <a:t>ekartzeko</a:t>
            </a:r>
            <a:r>
              <a:rPr lang="es-ES" dirty="0" smtClean="0">
                <a:latin typeface="Comic Sans MS" pitchFamily="66" charset="0"/>
              </a:rPr>
              <a:t> </a:t>
            </a:r>
            <a:r>
              <a:rPr lang="es-ES" dirty="0" err="1" smtClean="0">
                <a:latin typeface="Comic Sans MS" pitchFamily="66" charset="0"/>
              </a:rPr>
              <a:t>egin</a:t>
            </a:r>
            <a:r>
              <a:rPr lang="es-ES" dirty="0" smtClean="0">
                <a:latin typeface="Comic Sans MS" pitchFamily="66" charset="0"/>
              </a:rPr>
              <a:t> </a:t>
            </a:r>
            <a:r>
              <a:rPr lang="es-ES" dirty="0" err="1" smtClean="0">
                <a:latin typeface="Comic Sans MS" pitchFamily="66" charset="0"/>
              </a:rPr>
              <a:t>beharko</a:t>
            </a:r>
            <a:r>
              <a:rPr lang="es-ES" dirty="0" smtClean="0">
                <a:latin typeface="Comic Sans MS" pitchFamily="66" charset="0"/>
              </a:rPr>
              <a:t> </a:t>
            </a:r>
            <a:r>
              <a:rPr lang="es-ES" dirty="0" err="1" smtClean="0">
                <a:latin typeface="Comic Sans MS" pitchFamily="66" charset="0"/>
              </a:rPr>
              <a:t>genukeen</a:t>
            </a:r>
            <a:r>
              <a:rPr lang="es-ES" dirty="0" smtClean="0">
                <a:latin typeface="Comic Sans MS" pitchFamily="66" charset="0"/>
              </a:rPr>
              <a:t> lana.</a:t>
            </a:r>
            <a:endParaRPr lang="en-GB" sz="1800" dirty="0">
              <a:latin typeface="Comic Sans MS" pitchFamily="66" charset="0"/>
            </a:endParaRPr>
          </a:p>
        </p:txBody>
      </p:sp>
      <p:sp>
        <p:nvSpPr>
          <p:cNvPr id="1230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eu-ES"/>
          </a:p>
        </p:txBody>
      </p:sp>
      <p:grpSp>
        <p:nvGrpSpPr>
          <p:cNvPr id="2" name="27 Grupo"/>
          <p:cNvGrpSpPr/>
          <p:nvPr/>
        </p:nvGrpSpPr>
        <p:grpSpPr>
          <a:xfrm>
            <a:off x="296388" y="231147"/>
            <a:ext cx="4038600" cy="3056951"/>
            <a:chOff x="2552700" y="2119323"/>
            <a:chExt cx="4038600" cy="3056951"/>
          </a:xfrm>
        </p:grpSpPr>
        <p:grpSp>
          <p:nvGrpSpPr>
            <p:cNvPr id="3" name="25 Grupo"/>
            <p:cNvGrpSpPr/>
            <p:nvPr/>
          </p:nvGrpSpPr>
          <p:grpSpPr>
            <a:xfrm>
              <a:off x="2552700" y="2374068"/>
              <a:ext cx="2632995" cy="2420087"/>
              <a:chOff x="2552700" y="2374068"/>
              <a:chExt cx="2632995" cy="2420087"/>
            </a:xfrm>
          </p:grpSpPr>
          <p:sp>
            <p:nvSpPr>
              <p:cNvPr id="12309" name="Text Box 22"/>
              <p:cNvSpPr txBox="1">
                <a:spLocks noChangeArrowheads="1"/>
              </p:cNvSpPr>
              <p:nvPr/>
            </p:nvSpPr>
            <p:spPr bwMode="auto">
              <a:xfrm>
                <a:off x="4557438" y="3947988"/>
                <a:ext cx="102592" cy="184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 anchor="ctr" anchorCtr="1">
                <a:spAutoFit/>
              </a:bodyPr>
              <a:lstStyle/>
              <a:p>
                <a:pPr eaLnBrk="0" hangingPunct="0">
                  <a:spcAft>
                    <a:spcPts val="1000"/>
                  </a:spcAft>
                </a:pPr>
                <a:r>
                  <a:rPr lang="es-ES" sz="1200" dirty="0"/>
                  <a:t>R</a:t>
                </a:r>
              </a:p>
            </p:txBody>
          </p:sp>
          <p:grpSp>
            <p:nvGrpSpPr>
              <p:cNvPr id="4" name="22 Grupo"/>
              <p:cNvGrpSpPr/>
              <p:nvPr/>
            </p:nvGrpSpPr>
            <p:grpSpPr>
              <a:xfrm>
                <a:off x="2552700" y="2374068"/>
                <a:ext cx="2632995" cy="2420087"/>
                <a:chOff x="2552700" y="2374068"/>
                <a:chExt cx="2632995" cy="2420087"/>
              </a:xfrm>
            </p:grpSpPr>
            <p:sp>
              <p:nvSpPr>
                <p:cNvPr id="12303" name="Line 16"/>
                <p:cNvSpPr>
                  <a:spLocks noChangeShapeType="1"/>
                </p:cNvSpPr>
                <p:nvPr/>
              </p:nvSpPr>
              <p:spPr bwMode="auto">
                <a:xfrm flipV="1">
                  <a:off x="3879247" y="3265679"/>
                  <a:ext cx="1306448" cy="1508364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dash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2304" name="Line 17"/>
                <p:cNvSpPr>
                  <a:spLocks noChangeShapeType="1"/>
                </p:cNvSpPr>
                <p:nvPr/>
              </p:nvSpPr>
              <p:spPr bwMode="auto">
                <a:xfrm flipH="1" flipV="1">
                  <a:off x="2552700" y="3285791"/>
                  <a:ext cx="1306448" cy="1508364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dash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2310" name="Arc 23"/>
                <p:cNvSpPr>
                  <a:spLocks/>
                </p:cNvSpPr>
                <p:nvPr/>
              </p:nvSpPr>
              <p:spPr bwMode="auto">
                <a:xfrm rot="19011400">
                  <a:off x="2960044" y="2374068"/>
                  <a:ext cx="1913444" cy="1878416"/>
                </a:xfrm>
                <a:custGeom>
                  <a:avLst/>
                  <a:gdLst>
                    <a:gd name="T0" fmla="*/ 0 w 21581"/>
                    <a:gd name="T1" fmla="*/ 0 h 21600"/>
                    <a:gd name="T2" fmla="*/ 94 w 21581"/>
                    <a:gd name="T3" fmla="*/ 87 h 21600"/>
                    <a:gd name="T4" fmla="*/ 0 w 21581"/>
                    <a:gd name="T5" fmla="*/ 91 h 21600"/>
                    <a:gd name="T6" fmla="*/ 0 60000 65536"/>
                    <a:gd name="T7" fmla="*/ 0 60000 65536"/>
                    <a:gd name="T8" fmla="*/ 0 60000 65536"/>
                    <a:gd name="T9" fmla="*/ 0 w 21581"/>
                    <a:gd name="T10" fmla="*/ 0 h 21600"/>
                    <a:gd name="T11" fmla="*/ 21581 w 21581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581" h="21600" fill="none" extrusionOk="0">
                      <a:moveTo>
                        <a:pt x="28" y="0"/>
                      </a:moveTo>
                      <a:cubicBezTo>
                        <a:pt x="11593" y="15"/>
                        <a:pt x="21094" y="9136"/>
                        <a:pt x="21580" y="20691"/>
                      </a:cubicBezTo>
                    </a:path>
                    <a:path w="21581" h="21600" stroke="0" extrusionOk="0">
                      <a:moveTo>
                        <a:pt x="28" y="0"/>
                      </a:moveTo>
                      <a:cubicBezTo>
                        <a:pt x="11593" y="15"/>
                        <a:pt x="21094" y="9136"/>
                        <a:pt x="21580" y="20691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</p:grpSp>
          <p:sp>
            <p:nvSpPr>
              <p:cNvPr id="21" name="Text Box 22"/>
              <p:cNvSpPr txBox="1">
                <a:spLocks noChangeArrowheads="1"/>
              </p:cNvSpPr>
              <p:nvPr/>
            </p:nvSpPr>
            <p:spPr bwMode="auto">
              <a:xfrm>
                <a:off x="3033438" y="3947988"/>
                <a:ext cx="102592" cy="184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 anchor="ctr" anchorCtr="1">
                <a:spAutoFit/>
              </a:bodyPr>
              <a:lstStyle/>
              <a:p>
                <a:pPr eaLnBrk="0" hangingPunct="0">
                  <a:spcAft>
                    <a:spcPts val="1000"/>
                  </a:spcAft>
                </a:pPr>
                <a:r>
                  <a:rPr lang="es-ES" sz="1200" dirty="0"/>
                  <a:t>R</a:t>
                </a:r>
              </a:p>
            </p:txBody>
          </p:sp>
        </p:grpSp>
        <p:grpSp>
          <p:nvGrpSpPr>
            <p:cNvPr id="5" name="26 Grupo"/>
            <p:cNvGrpSpPr/>
            <p:nvPr/>
          </p:nvGrpSpPr>
          <p:grpSpPr>
            <a:xfrm>
              <a:off x="3641704" y="4164723"/>
              <a:ext cx="446535" cy="885509"/>
              <a:chOff x="3641704" y="4164723"/>
              <a:chExt cx="446535" cy="885509"/>
            </a:xfrm>
          </p:grpSpPr>
          <p:sp>
            <p:nvSpPr>
              <p:cNvPr id="12305" name="Arc 18"/>
              <p:cNvSpPr>
                <a:spLocks noChangeAspect="1"/>
              </p:cNvSpPr>
              <p:nvPr/>
            </p:nvSpPr>
            <p:spPr bwMode="auto">
              <a:xfrm rot="18957347">
                <a:off x="3683988" y="4330970"/>
                <a:ext cx="364466" cy="364689"/>
              </a:xfrm>
              <a:custGeom>
                <a:avLst/>
                <a:gdLst>
                  <a:gd name="T0" fmla="*/ 0 w 21600"/>
                  <a:gd name="T1" fmla="*/ 0 h 21600"/>
                  <a:gd name="T2" fmla="*/ 3 w 21600"/>
                  <a:gd name="T3" fmla="*/ 3 h 21600"/>
                  <a:gd name="T4" fmla="*/ 0 w 21600"/>
                  <a:gd name="T5" fmla="*/ 3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2307" name="Text Box 20"/>
              <p:cNvSpPr txBox="1">
                <a:spLocks noChangeArrowheads="1"/>
              </p:cNvSpPr>
              <p:nvPr/>
            </p:nvSpPr>
            <p:spPr bwMode="auto">
              <a:xfrm>
                <a:off x="3641704" y="4164723"/>
                <a:ext cx="107402" cy="2462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 anchor="ctr" anchorCtr="1">
                <a:spAutoFit/>
              </a:bodyPr>
              <a:lstStyle/>
              <a:p>
                <a:pPr eaLnBrk="0" hangingPunct="0">
                  <a:spcAft>
                    <a:spcPts val="1000"/>
                  </a:spcAft>
                </a:pPr>
                <a:r>
                  <a:rPr lang="es-ES" sz="1600" dirty="0">
                    <a:latin typeface="Symbol" pitchFamily="18" charset="2"/>
                  </a:rPr>
                  <a:t>q</a:t>
                </a:r>
                <a:endParaRPr lang="es-ES" sz="1600" dirty="0"/>
              </a:p>
            </p:txBody>
          </p:sp>
          <p:sp>
            <p:nvSpPr>
              <p:cNvPr id="22" name="Text Box 20"/>
              <p:cNvSpPr txBox="1">
                <a:spLocks noChangeArrowheads="1"/>
              </p:cNvSpPr>
              <p:nvPr/>
            </p:nvSpPr>
            <p:spPr bwMode="auto">
              <a:xfrm>
                <a:off x="3964704" y="4164723"/>
                <a:ext cx="107402" cy="2462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 anchor="ctr" anchorCtr="1">
                <a:spAutoFit/>
              </a:bodyPr>
              <a:lstStyle/>
              <a:p>
                <a:pPr eaLnBrk="0" hangingPunct="0">
                  <a:spcAft>
                    <a:spcPts val="1000"/>
                  </a:spcAft>
                </a:pPr>
                <a:r>
                  <a:rPr lang="es-ES" sz="1600" dirty="0">
                    <a:latin typeface="Symbol" pitchFamily="18" charset="2"/>
                  </a:rPr>
                  <a:t>q</a:t>
                </a:r>
                <a:endParaRPr lang="es-ES" sz="1600" dirty="0"/>
              </a:p>
            </p:txBody>
          </p:sp>
          <p:sp>
            <p:nvSpPr>
              <p:cNvPr id="23" name="Text Box 20"/>
              <p:cNvSpPr txBox="1">
                <a:spLocks noChangeArrowheads="1"/>
              </p:cNvSpPr>
              <p:nvPr/>
            </p:nvSpPr>
            <p:spPr bwMode="auto">
              <a:xfrm>
                <a:off x="3924733" y="4804011"/>
                <a:ext cx="163506" cy="2462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 anchor="ctr" anchorCtr="1">
                <a:spAutoFit/>
              </a:bodyPr>
              <a:lstStyle/>
              <a:p>
                <a:pPr eaLnBrk="0" hangingPunct="0">
                  <a:spcAft>
                    <a:spcPts val="1000"/>
                  </a:spcAft>
                </a:pPr>
                <a:r>
                  <a:rPr lang="es-ES" sz="1600" dirty="0" smtClean="0">
                    <a:latin typeface="Comic Sans MS" pitchFamily="66" charset="0"/>
                  </a:rPr>
                  <a:t>O</a:t>
                </a:r>
                <a:endParaRPr lang="es-ES" sz="1600" dirty="0">
                  <a:latin typeface="Comic Sans MS" pitchFamily="66" charset="0"/>
                </a:endParaRPr>
              </a:p>
            </p:txBody>
          </p:sp>
        </p:grpSp>
        <p:grpSp>
          <p:nvGrpSpPr>
            <p:cNvPr id="6" name="24 Grupo"/>
            <p:cNvGrpSpPr/>
            <p:nvPr/>
          </p:nvGrpSpPr>
          <p:grpSpPr>
            <a:xfrm>
              <a:off x="3536221" y="2119323"/>
              <a:ext cx="3055079" cy="3056951"/>
              <a:chOff x="3536221" y="2119323"/>
              <a:chExt cx="3055079" cy="3056951"/>
            </a:xfrm>
          </p:grpSpPr>
          <p:sp>
            <p:nvSpPr>
              <p:cNvPr id="12311" name="Line 12"/>
              <p:cNvSpPr>
                <a:spLocks noChangeShapeType="1"/>
              </p:cNvSpPr>
              <p:nvPr/>
            </p:nvSpPr>
            <p:spPr bwMode="auto">
              <a:xfrm flipH="1">
                <a:off x="3869868" y="2119323"/>
                <a:ext cx="18759" cy="305695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2312" name="Line 13"/>
              <p:cNvSpPr>
                <a:spLocks noChangeShapeType="1"/>
              </p:cNvSpPr>
              <p:nvPr/>
            </p:nvSpPr>
            <p:spPr bwMode="auto">
              <a:xfrm rot="5400000" flipH="1">
                <a:off x="5054375" y="3266615"/>
                <a:ext cx="18771" cy="3055079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2314" name="Text Box 15"/>
              <p:cNvSpPr txBox="1">
                <a:spLocks noChangeArrowheads="1"/>
              </p:cNvSpPr>
              <p:nvPr/>
            </p:nvSpPr>
            <p:spPr bwMode="auto">
              <a:xfrm>
                <a:off x="6399218" y="4802776"/>
                <a:ext cx="92974" cy="2154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 anchor="ctr" anchorCtr="1">
                <a:spAutoFit/>
              </a:bodyPr>
              <a:lstStyle/>
              <a:p>
                <a:pPr eaLnBrk="0" hangingPunct="0">
                  <a:spcAft>
                    <a:spcPts val="1000"/>
                  </a:spcAft>
                </a:pPr>
                <a:r>
                  <a:rPr lang="es-ES" sz="1400" dirty="0">
                    <a:latin typeface="Calibri" pitchFamily="34" charset="0"/>
                  </a:rPr>
                  <a:t>X</a:t>
                </a:r>
                <a:endParaRPr lang="es-ES" sz="1400" dirty="0"/>
              </a:p>
            </p:txBody>
          </p:sp>
          <p:sp>
            <p:nvSpPr>
              <p:cNvPr id="24" name="Text Box 15"/>
              <p:cNvSpPr txBox="1">
                <a:spLocks noChangeArrowheads="1"/>
              </p:cNvSpPr>
              <p:nvPr/>
            </p:nvSpPr>
            <p:spPr bwMode="auto">
              <a:xfrm>
                <a:off x="3746954" y="2143688"/>
                <a:ext cx="88166" cy="2154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 anchor="ctr" anchorCtr="1">
                <a:spAutoFit/>
              </a:bodyPr>
              <a:lstStyle/>
              <a:p>
                <a:pPr eaLnBrk="0" hangingPunct="0">
                  <a:spcAft>
                    <a:spcPts val="1000"/>
                  </a:spcAft>
                </a:pPr>
                <a:r>
                  <a:rPr lang="es-ES" sz="1400" dirty="0" smtClean="0">
                    <a:latin typeface="Calibri" pitchFamily="34" charset="0"/>
                  </a:rPr>
                  <a:t>Y</a:t>
                </a:r>
                <a:endParaRPr lang="es-ES" sz="1400" dirty="0"/>
              </a:p>
            </p:txBody>
          </p:sp>
        </p:grp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10 CuadroTexto"/>
          <p:cNvSpPr txBox="1">
            <a:spLocks noChangeArrowheads="1"/>
          </p:cNvSpPr>
          <p:nvPr/>
        </p:nvSpPr>
        <p:spPr bwMode="auto">
          <a:xfrm>
            <a:off x="299041" y="180975"/>
            <a:ext cx="8629650" cy="216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indent="542925" algn="just">
              <a:lnSpc>
                <a:spcPct val="150000"/>
              </a:lnSpc>
            </a:pPr>
            <a:r>
              <a:rPr lang="es-ES_tradnl" sz="1800" b="1" dirty="0" smtClean="0">
                <a:latin typeface="Comic Sans MS" pitchFamily="66" charset="0"/>
                <a:cs typeface="Times New Roman" pitchFamily="18" charset="0"/>
              </a:rPr>
              <a:t>6.-(0.5 </a:t>
            </a:r>
            <a:r>
              <a:rPr lang="es-ES_tradnl" sz="1800" b="1" dirty="0" err="1" smtClean="0">
                <a:latin typeface="Comic Sans MS" pitchFamily="66" charset="0"/>
                <a:cs typeface="Times New Roman" pitchFamily="18" charset="0"/>
              </a:rPr>
              <a:t>puntu</a:t>
            </a:r>
            <a:r>
              <a:rPr lang="es-ES_tradnl" sz="1800" b="1" dirty="0" smtClean="0">
                <a:latin typeface="Comic Sans MS" pitchFamily="66" charset="0"/>
                <a:cs typeface="Times New Roman" pitchFamily="18" charset="0"/>
              </a:rPr>
              <a:t>) </a:t>
            </a:r>
            <a:r>
              <a:rPr lang="es-ES_tradnl" dirty="0" smtClean="0">
                <a:latin typeface="Comic Sans MS" pitchFamily="66" charset="0"/>
              </a:rPr>
              <a:t>Plano </a:t>
            </a:r>
            <a:r>
              <a:rPr lang="es-ES_tradnl" dirty="0" err="1" smtClean="0">
                <a:latin typeface="Comic Sans MS" pitchFamily="66" charset="0"/>
              </a:rPr>
              <a:t>berean</a:t>
            </a:r>
            <a:r>
              <a:rPr lang="es-ES_tradnl" dirty="0" smtClean="0">
                <a:latin typeface="Comic Sans MS" pitchFamily="66" charset="0"/>
              </a:rPr>
              <a:t> </a:t>
            </a:r>
            <a:r>
              <a:rPr lang="es-ES_tradnl" dirty="0" err="1" smtClean="0">
                <a:latin typeface="Comic Sans MS" pitchFamily="66" charset="0"/>
              </a:rPr>
              <a:t>ondoko</a:t>
            </a:r>
            <a:r>
              <a:rPr lang="es-ES_tradnl" dirty="0" smtClean="0">
                <a:latin typeface="Comic Sans MS" pitchFamily="66" charset="0"/>
              </a:rPr>
              <a:t> </a:t>
            </a:r>
            <a:r>
              <a:rPr lang="es-ES_tradnl" dirty="0" err="1" smtClean="0">
                <a:latin typeface="Comic Sans MS" pitchFamily="66" charset="0"/>
              </a:rPr>
              <a:t>hiru</a:t>
            </a:r>
            <a:r>
              <a:rPr lang="es-ES_tradnl" dirty="0" smtClean="0">
                <a:latin typeface="Comic Sans MS" pitchFamily="66" charset="0"/>
              </a:rPr>
              <a:t> </a:t>
            </a:r>
            <a:r>
              <a:rPr lang="es-ES_tradnl" dirty="0" err="1" smtClean="0">
                <a:latin typeface="Comic Sans MS" pitchFamily="66" charset="0"/>
              </a:rPr>
              <a:t>elementu</a:t>
            </a:r>
            <a:r>
              <a:rPr lang="es-ES_tradnl" dirty="0" smtClean="0">
                <a:latin typeface="Comic Sans MS" pitchFamily="66" charset="0"/>
              </a:rPr>
              <a:t> </a:t>
            </a:r>
            <a:r>
              <a:rPr lang="es-ES_tradnl" dirty="0" err="1" smtClean="0">
                <a:latin typeface="Comic Sans MS" pitchFamily="66" charset="0"/>
              </a:rPr>
              <a:t>hauek</a:t>
            </a:r>
            <a:r>
              <a:rPr lang="es-ES_tradnl" dirty="0" smtClean="0">
                <a:latin typeface="Comic Sans MS" pitchFamily="66" charset="0"/>
              </a:rPr>
              <a:t> </a:t>
            </a:r>
            <a:r>
              <a:rPr lang="es-ES_tradnl" dirty="0" err="1" smtClean="0">
                <a:latin typeface="Comic Sans MS" pitchFamily="66" charset="0"/>
              </a:rPr>
              <a:t>ditugu</a:t>
            </a:r>
            <a:r>
              <a:rPr lang="es-ES_tradnl" dirty="0" smtClean="0">
                <a:latin typeface="Comic Sans MS" pitchFamily="66" charset="0"/>
              </a:rPr>
              <a:t>: </a:t>
            </a:r>
            <a:r>
              <a:rPr lang="es-ES_tradnl" u="sng" dirty="0" smtClean="0">
                <a:latin typeface="Comic Sans MS" pitchFamily="66" charset="0"/>
              </a:rPr>
              <a:t>I</a:t>
            </a:r>
            <a:r>
              <a:rPr lang="es-ES_tradnl" dirty="0" smtClean="0">
                <a:latin typeface="Comic Sans MS" pitchFamily="66" charset="0"/>
              </a:rPr>
              <a:t> </a:t>
            </a:r>
            <a:r>
              <a:rPr lang="es-ES_tradnl" dirty="0" err="1" smtClean="0">
                <a:latin typeface="Comic Sans MS" pitchFamily="66" charset="0"/>
              </a:rPr>
              <a:t>korrontea</a:t>
            </a:r>
            <a:r>
              <a:rPr lang="es-ES_tradnl" dirty="0" smtClean="0">
                <a:latin typeface="Comic Sans MS" pitchFamily="66" charset="0"/>
              </a:rPr>
              <a:t> </a:t>
            </a:r>
            <a:r>
              <a:rPr lang="es-ES_tradnl" dirty="0" err="1" smtClean="0">
                <a:latin typeface="Comic Sans MS" pitchFamily="66" charset="0"/>
              </a:rPr>
              <a:t>eroaten</a:t>
            </a:r>
            <a:r>
              <a:rPr lang="es-ES_tradnl" dirty="0" smtClean="0">
                <a:latin typeface="Comic Sans MS" pitchFamily="66" charset="0"/>
              </a:rPr>
              <a:t> </a:t>
            </a:r>
            <a:r>
              <a:rPr lang="es-ES_tradnl" dirty="0" err="1" smtClean="0">
                <a:latin typeface="Comic Sans MS" pitchFamily="66" charset="0"/>
              </a:rPr>
              <a:t>duen</a:t>
            </a:r>
            <a:r>
              <a:rPr lang="es-ES_tradnl" dirty="0" smtClean="0">
                <a:latin typeface="Comic Sans MS" pitchFamily="66" charset="0"/>
              </a:rPr>
              <a:t> </a:t>
            </a:r>
            <a:r>
              <a:rPr lang="es-ES_tradnl" dirty="0" err="1" smtClean="0">
                <a:latin typeface="Comic Sans MS" pitchFamily="66" charset="0"/>
              </a:rPr>
              <a:t>eroale</a:t>
            </a:r>
            <a:r>
              <a:rPr lang="es-ES_tradnl" dirty="0" smtClean="0">
                <a:latin typeface="Comic Sans MS" pitchFamily="66" charset="0"/>
              </a:rPr>
              <a:t> </a:t>
            </a:r>
            <a:r>
              <a:rPr lang="es-ES_tradnl" dirty="0" err="1" smtClean="0">
                <a:latin typeface="Comic Sans MS" pitchFamily="66" charset="0"/>
              </a:rPr>
              <a:t>luze</a:t>
            </a:r>
            <a:r>
              <a:rPr lang="es-ES_tradnl" dirty="0" smtClean="0">
                <a:latin typeface="Comic Sans MS" pitchFamily="66" charset="0"/>
              </a:rPr>
              <a:t> </a:t>
            </a:r>
            <a:r>
              <a:rPr lang="es-ES_tradnl" dirty="0" err="1" smtClean="0">
                <a:latin typeface="Comic Sans MS" pitchFamily="66" charset="0"/>
              </a:rPr>
              <a:t>bat</a:t>
            </a:r>
            <a:r>
              <a:rPr lang="es-ES_tradnl" dirty="0" smtClean="0">
                <a:latin typeface="Comic Sans MS" pitchFamily="66" charset="0"/>
              </a:rPr>
              <a:t> eta </a:t>
            </a:r>
            <a:r>
              <a:rPr lang="es-ES_tradnl" dirty="0" err="1" smtClean="0">
                <a:latin typeface="Comic Sans MS" pitchFamily="66" charset="0"/>
              </a:rPr>
              <a:t>bi</a:t>
            </a:r>
            <a:r>
              <a:rPr lang="es-ES_tradnl" dirty="0" smtClean="0">
                <a:latin typeface="Comic Sans MS" pitchFamily="66" charset="0"/>
              </a:rPr>
              <a:t> </a:t>
            </a:r>
            <a:r>
              <a:rPr lang="es-ES_tradnl" dirty="0" err="1" smtClean="0">
                <a:latin typeface="Comic Sans MS" pitchFamily="66" charset="0"/>
              </a:rPr>
              <a:t>begizta</a:t>
            </a:r>
            <a:r>
              <a:rPr lang="es-ES_tradnl" dirty="0" smtClean="0">
                <a:latin typeface="Comic Sans MS" pitchFamily="66" charset="0"/>
              </a:rPr>
              <a:t> </a:t>
            </a:r>
            <a:r>
              <a:rPr lang="es-ES_tradnl" dirty="0" err="1" smtClean="0">
                <a:latin typeface="Comic Sans MS" pitchFamily="66" charset="0"/>
              </a:rPr>
              <a:t>zirkular</a:t>
            </a:r>
            <a:r>
              <a:rPr lang="es-ES_tradnl" dirty="0" smtClean="0">
                <a:latin typeface="Comic Sans MS" pitchFamily="66" charset="0"/>
              </a:rPr>
              <a:t> </a:t>
            </a:r>
            <a:r>
              <a:rPr lang="es-ES_tradnl" dirty="0" err="1" smtClean="0">
                <a:latin typeface="Comic Sans MS" pitchFamily="66" charset="0"/>
              </a:rPr>
              <a:t>eroale</a:t>
            </a:r>
            <a:r>
              <a:rPr lang="es-ES_tradnl" dirty="0" smtClean="0">
                <a:latin typeface="Comic Sans MS" pitchFamily="66" charset="0"/>
              </a:rPr>
              <a:t>. </a:t>
            </a:r>
            <a:r>
              <a:rPr lang="es-ES_tradnl" dirty="0" err="1" smtClean="0">
                <a:latin typeface="Comic Sans MS" pitchFamily="66" charset="0"/>
              </a:rPr>
              <a:t>Eroale</a:t>
            </a:r>
            <a:r>
              <a:rPr lang="es-ES_tradnl" dirty="0" smtClean="0">
                <a:latin typeface="Comic Sans MS" pitchFamily="66" charset="0"/>
              </a:rPr>
              <a:t> </a:t>
            </a:r>
            <a:r>
              <a:rPr lang="es-ES_tradnl" dirty="0" err="1" smtClean="0">
                <a:latin typeface="Comic Sans MS" pitchFamily="66" charset="0"/>
              </a:rPr>
              <a:t>luzea</a:t>
            </a:r>
            <a:r>
              <a:rPr lang="es-ES_tradnl" dirty="0" smtClean="0">
                <a:latin typeface="Comic Sans MS" pitchFamily="66" charset="0"/>
              </a:rPr>
              <a:t> </a:t>
            </a:r>
            <a:r>
              <a:rPr lang="es-ES_tradnl" dirty="0" err="1" smtClean="0">
                <a:latin typeface="Comic Sans MS" pitchFamily="66" charset="0"/>
              </a:rPr>
              <a:t>geldirik</a:t>
            </a:r>
            <a:r>
              <a:rPr lang="es-ES_tradnl" dirty="0" smtClean="0">
                <a:latin typeface="Comic Sans MS" pitchFamily="66" charset="0"/>
              </a:rPr>
              <a:t> </a:t>
            </a:r>
            <a:r>
              <a:rPr lang="es-ES_tradnl" dirty="0" err="1" smtClean="0">
                <a:latin typeface="Comic Sans MS" pitchFamily="66" charset="0"/>
              </a:rPr>
              <a:t>dago</a:t>
            </a:r>
            <a:r>
              <a:rPr lang="es-ES_tradnl" dirty="0" smtClean="0">
                <a:latin typeface="Comic Sans MS" pitchFamily="66" charset="0"/>
              </a:rPr>
              <a:t> eta </a:t>
            </a:r>
            <a:r>
              <a:rPr lang="es-ES_tradnl" dirty="0" err="1" smtClean="0">
                <a:latin typeface="Comic Sans MS" pitchFamily="66" charset="0"/>
              </a:rPr>
              <a:t>begiztak</a:t>
            </a:r>
            <a:r>
              <a:rPr lang="es-ES_tradnl" dirty="0" smtClean="0">
                <a:latin typeface="Comic Sans MS" pitchFamily="66" charset="0"/>
              </a:rPr>
              <a:t> </a:t>
            </a:r>
            <a:r>
              <a:rPr lang="es-ES_tradnl" dirty="0" err="1" smtClean="0">
                <a:latin typeface="Comic Sans MS" pitchFamily="66" charset="0"/>
              </a:rPr>
              <a:t>higitzen</a:t>
            </a:r>
            <a:r>
              <a:rPr lang="es-ES_tradnl" dirty="0" smtClean="0">
                <a:latin typeface="Comic Sans MS" pitchFamily="66" charset="0"/>
              </a:rPr>
              <a:t> </a:t>
            </a:r>
            <a:r>
              <a:rPr lang="es-ES_tradnl" dirty="0" err="1" smtClean="0">
                <a:latin typeface="Comic Sans MS" pitchFamily="66" charset="0"/>
              </a:rPr>
              <a:t>ari</a:t>
            </a:r>
            <a:r>
              <a:rPr lang="es-ES_tradnl" dirty="0" smtClean="0">
                <a:latin typeface="Comic Sans MS" pitchFamily="66" charset="0"/>
              </a:rPr>
              <a:t> </a:t>
            </a:r>
            <a:r>
              <a:rPr lang="es-ES_tradnl" dirty="0" err="1" smtClean="0">
                <a:latin typeface="Comic Sans MS" pitchFamily="66" charset="0"/>
              </a:rPr>
              <a:t>dira</a:t>
            </a:r>
            <a:r>
              <a:rPr lang="es-ES_tradnl" dirty="0" smtClean="0">
                <a:latin typeface="Comic Sans MS" pitchFamily="66" charset="0"/>
              </a:rPr>
              <a:t>  </a:t>
            </a:r>
            <a:r>
              <a:rPr lang="es-ES_tradnl" dirty="0" err="1" smtClean="0">
                <a:latin typeface="Comic Sans MS" pitchFamily="66" charset="0"/>
              </a:rPr>
              <a:t>irudian</a:t>
            </a:r>
            <a:r>
              <a:rPr lang="es-ES_tradnl" dirty="0" smtClean="0">
                <a:latin typeface="Comic Sans MS" pitchFamily="66" charset="0"/>
              </a:rPr>
              <a:t>   </a:t>
            </a:r>
            <a:r>
              <a:rPr lang="es-ES_tradnl" dirty="0" err="1" smtClean="0">
                <a:latin typeface="Comic Sans MS" pitchFamily="66" charset="0"/>
              </a:rPr>
              <a:t>adierazten</a:t>
            </a:r>
            <a:r>
              <a:rPr lang="es-ES_tradnl" dirty="0" smtClean="0">
                <a:latin typeface="Comic Sans MS" pitchFamily="66" charset="0"/>
              </a:rPr>
              <a:t> den </a:t>
            </a:r>
            <a:r>
              <a:rPr lang="es-ES_tradnl" dirty="0" err="1" smtClean="0">
                <a:latin typeface="Comic Sans MS" pitchFamily="66" charset="0"/>
              </a:rPr>
              <a:t>bezala</a:t>
            </a:r>
            <a:r>
              <a:rPr lang="es-ES_tradnl" dirty="0" smtClean="0">
                <a:latin typeface="Comic Sans MS" pitchFamily="66" charset="0"/>
              </a:rPr>
              <a:t>. </a:t>
            </a:r>
            <a:r>
              <a:rPr lang="es-ES_tradnl" dirty="0" err="1" smtClean="0">
                <a:latin typeface="Comic Sans MS" pitchFamily="66" charset="0"/>
              </a:rPr>
              <a:t>Esan</a:t>
            </a:r>
            <a:r>
              <a:rPr lang="es-ES_tradnl" dirty="0" smtClean="0">
                <a:latin typeface="Comic Sans MS" pitchFamily="66" charset="0"/>
              </a:rPr>
              <a:t>, </a:t>
            </a:r>
            <a:r>
              <a:rPr lang="es-ES_tradnl" dirty="0" err="1" smtClean="0">
                <a:latin typeface="Comic Sans MS" pitchFamily="66" charset="0"/>
              </a:rPr>
              <a:t>erantzuna</a:t>
            </a:r>
            <a:r>
              <a:rPr lang="es-ES_tradnl" dirty="0" smtClean="0">
                <a:latin typeface="Comic Sans MS" pitchFamily="66" charset="0"/>
              </a:rPr>
              <a:t> </a:t>
            </a:r>
            <a:r>
              <a:rPr lang="es-ES_tradnl" dirty="0" err="1" smtClean="0">
                <a:latin typeface="Comic Sans MS" pitchFamily="66" charset="0"/>
              </a:rPr>
              <a:t>arrazonatuz</a:t>
            </a:r>
            <a:r>
              <a:rPr lang="es-ES_tradnl" dirty="0" smtClean="0">
                <a:latin typeface="Comic Sans MS" pitchFamily="66" charset="0"/>
              </a:rPr>
              <a:t> </a:t>
            </a:r>
            <a:r>
              <a:rPr lang="es-ES_tradnl" dirty="0" err="1" smtClean="0">
                <a:latin typeface="Comic Sans MS" pitchFamily="66" charset="0"/>
              </a:rPr>
              <a:t>zein</a:t>
            </a:r>
            <a:r>
              <a:rPr lang="es-ES_tradnl" dirty="0" smtClean="0">
                <a:latin typeface="Comic Sans MS" pitchFamily="66" charset="0"/>
              </a:rPr>
              <a:t> </a:t>
            </a:r>
            <a:r>
              <a:rPr lang="es-ES_tradnl" dirty="0" err="1" smtClean="0">
                <a:latin typeface="Comic Sans MS" pitchFamily="66" charset="0"/>
              </a:rPr>
              <a:t>noranzkoan</a:t>
            </a:r>
            <a:r>
              <a:rPr lang="es-ES_tradnl" dirty="0" smtClean="0">
                <a:latin typeface="Comic Sans MS" pitchFamily="66" charset="0"/>
              </a:rPr>
              <a:t> </a:t>
            </a:r>
            <a:r>
              <a:rPr lang="es-ES_tradnl" dirty="0" err="1" smtClean="0">
                <a:latin typeface="Comic Sans MS" pitchFamily="66" charset="0"/>
              </a:rPr>
              <a:t>induzituko</a:t>
            </a:r>
            <a:r>
              <a:rPr lang="es-ES_tradnl" dirty="0" smtClean="0">
                <a:latin typeface="Comic Sans MS" pitchFamily="66" charset="0"/>
              </a:rPr>
              <a:t> da </a:t>
            </a:r>
            <a:r>
              <a:rPr lang="es-ES_tradnl" dirty="0" err="1" smtClean="0">
                <a:latin typeface="Comic Sans MS" pitchFamily="66" charset="0"/>
              </a:rPr>
              <a:t>intentsitatea</a:t>
            </a:r>
            <a:r>
              <a:rPr lang="es-ES_tradnl" dirty="0" smtClean="0">
                <a:latin typeface="Comic Sans MS" pitchFamily="66" charset="0"/>
              </a:rPr>
              <a:t> </a:t>
            </a:r>
            <a:r>
              <a:rPr lang="es-ES_tradnl" dirty="0" err="1" smtClean="0">
                <a:latin typeface="Comic Sans MS" pitchFamily="66" charset="0"/>
              </a:rPr>
              <a:t>begizta</a:t>
            </a:r>
            <a:r>
              <a:rPr lang="es-ES_tradnl" dirty="0" smtClean="0">
                <a:latin typeface="Comic Sans MS" pitchFamily="66" charset="0"/>
              </a:rPr>
              <a:t> </a:t>
            </a:r>
            <a:r>
              <a:rPr lang="es-ES_tradnl" dirty="0" err="1" smtClean="0">
                <a:latin typeface="Comic Sans MS" pitchFamily="66" charset="0"/>
              </a:rPr>
              <a:t>bakoitzean</a:t>
            </a:r>
            <a:r>
              <a:rPr lang="es-ES_tradnl" dirty="0" smtClean="0">
                <a:latin typeface="Comic Sans MS" pitchFamily="66" charset="0"/>
              </a:rPr>
              <a:t>.</a:t>
            </a:r>
            <a:endParaRPr lang="es-ES" dirty="0" smtClean="0">
              <a:latin typeface="Comic Sans MS" pitchFamily="66" charset="0"/>
            </a:endParaRPr>
          </a:p>
        </p:txBody>
      </p:sp>
      <p:cxnSp>
        <p:nvCxnSpPr>
          <p:cNvPr id="16" name="15 Conector recto"/>
          <p:cNvCxnSpPr/>
          <p:nvPr/>
        </p:nvCxnSpPr>
        <p:spPr bwMode="auto">
          <a:xfrm flipH="1">
            <a:off x="4370119" y="2327590"/>
            <a:ext cx="23751" cy="3218213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7" name="16 Conector recto"/>
          <p:cNvCxnSpPr/>
          <p:nvPr/>
        </p:nvCxnSpPr>
        <p:spPr bwMode="auto">
          <a:xfrm flipH="1">
            <a:off x="4358244" y="2660099"/>
            <a:ext cx="23752" cy="258882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" name="17 Conector recto de flecha"/>
          <p:cNvCxnSpPr/>
          <p:nvPr/>
        </p:nvCxnSpPr>
        <p:spPr bwMode="auto">
          <a:xfrm rot="16200000" flipV="1">
            <a:off x="4210539" y="3889779"/>
            <a:ext cx="323850" cy="1588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graphicFrame>
        <p:nvGraphicFramePr>
          <p:cNvPr id="19" name="Object 4"/>
          <p:cNvGraphicFramePr>
            <a:graphicFrameLocks noChangeAspect="1"/>
          </p:cNvGraphicFramePr>
          <p:nvPr/>
        </p:nvGraphicFramePr>
        <p:xfrm>
          <a:off x="3976688" y="3743392"/>
          <a:ext cx="233362" cy="26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4269" name="Ecuación" r:id="rId4" imgW="139680" imgH="177480" progId="Equation.3">
                  <p:embed/>
                </p:oleObj>
              </mc:Choice>
              <mc:Fallback>
                <p:oleObj name="Ecuación" r:id="rId4" imgW="139680" imgH="1774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76688" y="3743392"/>
                        <a:ext cx="233362" cy="266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4" name="13 Conector recto de flecha"/>
          <p:cNvCxnSpPr/>
          <p:nvPr/>
        </p:nvCxnSpPr>
        <p:spPr bwMode="auto">
          <a:xfrm rot="16200000">
            <a:off x="3233504" y="3340080"/>
            <a:ext cx="38735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graphicFrame>
        <p:nvGraphicFramePr>
          <p:cNvPr id="15" name="Object 4"/>
          <p:cNvGraphicFramePr>
            <a:graphicFrameLocks noChangeAspect="1"/>
          </p:cNvGraphicFramePr>
          <p:nvPr/>
        </p:nvGraphicFramePr>
        <p:xfrm>
          <a:off x="5909747" y="3541780"/>
          <a:ext cx="255588" cy="288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4270" name="Ecuación" r:id="rId6" imgW="152280" imgH="190440" progId="Equation.3">
                  <p:embed/>
                </p:oleObj>
              </mc:Choice>
              <mc:Fallback>
                <p:oleObj name="Ecuación" r:id="rId6" imgW="152280" imgH="19044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09747" y="3541780"/>
                        <a:ext cx="255588" cy="288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24 Elipse"/>
          <p:cNvSpPr>
            <a:spLocks noChangeAspect="1"/>
          </p:cNvSpPr>
          <p:nvPr/>
        </p:nvSpPr>
        <p:spPr bwMode="auto">
          <a:xfrm>
            <a:off x="4892638" y="3579446"/>
            <a:ext cx="831938" cy="783000"/>
          </a:xfrm>
          <a:prstGeom prst="ellips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rtlCol="0" anchor="ctr"/>
          <a:lstStyle/>
          <a:p>
            <a:pPr algn="ctr" eaLnBrk="0" hangingPunct="0"/>
            <a:endParaRPr lang="es-ES" dirty="0"/>
          </a:p>
        </p:txBody>
      </p:sp>
      <p:cxnSp>
        <p:nvCxnSpPr>
          <p:cNvPr id="26" name="25 Conector recto de flecha"/>
          <p:cNvCxnSpPr/>
          <p:nvPr/>
        </p:nvCxnSpPr>
        <p:spPr bwMode="auto">
          <a:xfrm>
            <a:off x="5784717" y="3967493"/>
            <a:ext cx="38735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graphicFrame>
        <p:nvGraphicFramePr>
          <p:cNvPr id="27" name="Object 4"/>
          <p:cNvGraphicFramePr>
            <a:graphicFrameLocks noChangeAspect="1"/>
          </p:cNvGraphicFramePr>
          <p:nvPr/>
        </p:nvGraphicFramePr>
        <p:xfrm>
          <a:off x="3128943" y="3195416"/>
          <a:ext cx="255588" cy="288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4271" name="Ecuación" r:id="rId8" imgW="152280" imgH="190440" progId="Equation.3">
                  <p:embed/>
                </p:oleObj>
              </mc:Choice>
              <mc:Fallback>
                <p:oleObj name="Ecuación" r:id="rId8" imgW="152280" imgH="1904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8943" y="3195416"/>
                        <a:ext cx="255588" cy="288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" name="27 Elipse"/>
          <p:cNvSpPr>
            <a:spLocks noChangeAspect="1"/>
          </p:cNvSpPr>
          <p:nvPr/>
        </p:nvSpPr>
        <p:spPr bwMode="auto">
          <a:xfrm>
            <a:off x="2990609" y="3579446"/>
            <a:ext cx="831938" cy="783000"/>
          </a:xfrm>
          <a:prstGeom prst="ellips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rtlCol="0" anchor="ctr"/>
          <a:lstStyle/>
          <a:p>
            <a:pPr algn="ctr" eaLnBrk="0" hangingPunct="0"/>
            <a:endParaRPr lang="es-ES" dirty="0"/>
          </a:p>
        </p:txBody>
      </p:sp>
      <p:cxnSp>
        <p:nvCxnSpPr>
          <p:cNvPr id="13" name="12 Conector recto de flecha"/>
          <p:cNvCxnSpPr/>
          <p:nvPr/>
        </p:nvCxnSpPr>
        <p:spPr bwMode="auto">
          <a:xfrm rot="-180000" flipV="1">
            <a:off x="4901608" y="3902313"/>
            <a:ext cx="5233" cy="201855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rgbClr val="FF99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1" name="20 Conector recto de flecha"/>
          <p:cNvCxnSpPr/>
          <p:nvPr/>
        </p:nvCxnSpPr>
        <p:spPr bwMode="auto">
          <a:xfrm>
            <a:off x="5723860" y="3905857"/>
            <a:ext cx="5233" cy="201855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rgbClr val="FF9900"/>
            </a:solidFill>
            <a:prstDash val="solid"/>
            <a:round/>
            <a:headEnd type="none" w="med" len="med"/>
            <a:tailEnd type="arrow"/>
          </a:ln>
          <a:effectLst/>
        </p:spPr>
      </p:cxnSp>
      <p:graphicFrame>
        <p:nvGraphicFramePr>
          <p:cNvPr id="22" name="Object 4"/>
          <p:cNvGraphicFramePr>
            <a:graphicFrameLocks noChangeAspect="1"/>
          </p:cNvGraphicFramePr>
          <p:nvPr/>
        </p:nvGraphicFramePr>
        <p:xfrm>
          <a:off x="2949391" y="4565280"/>
          <a:ext cx="1081087" cy="26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4272" name="Ecuación" r:id="rId9" imgW="647640" imgH="177480" progId="Equation.3">
                  <p:embed/>
                </p:oleObj>
              </mc:Choice>
              <mc:Fallback>
                <p:oleObj name="Ecuación" r:id="rId9" imgW="647640" imgH="17748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49391" y="4565280"/>
                        <a:ext cx="1081087" cy="266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4"/>
          <p:cNvGraphicFramePr>
            <a:graphicFrameLocks noChangeAspect="1"/>
          </p:cNvGraphicFramePr>
          <p:nvPr/>
        </p:nvGraphicFramePr>
        <p:xfrm>
          <a:off x="4961677" y="6003490"/>
          <a:ext cx="700087" cy="26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4273" name="Ecuación" r:id="rId11" imgW="419040" imgH="177480" progId="Equation.3">
                  <p:embed/>
                </p:oleObj>
              </mc:Choice>
              <mc:Fallback>
                <p:oleObj name="Ecuación" r:id="rId11" imgW="419040" imgH="17748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61677" y="6003490"/>
                        <a:ext cx="700087" cy="266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4"/>
          <p:cNvGraphicFramePr>
            <a:graphicFrameLocks noChangeAspect="1"/>
          </p:cNvGraphicFramePr>
          <p:nvPr/>
        </p:nvGraphicFramePr>
        <p:xfrm>
          <a:off x="3122393" y="6035933"/>
          <a:ext cx="700087" cy="26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4274" name="Ecuación" r:id="rId13" imgW="419040" imgH="177480" progId="Equation.3">
                  <p:embed/>
                </p:oleObj>
              </mc:Choice>
              <mc:Fallback>
                <p:oleObj name="Ecuación" r:id="rId13" imgW="419040" imgH="17748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2393" y="6035933"/>
                        <a:ext cx="700087" cy="266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" name="Object 4"/>
          <p:cNvGraphicFramePr>
            <a:graphicFrameLocks noChangeAspect="1"/>
          </p:cNvGraphicFramePr>
          <p:nvPr/>
        </p:nvGraphicFramePr>
        <p:xfrm>
          <a:off x="3027621" y="5142171"/>
          <a:ext cx="954088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4275" name="Ecuación" r:id="rId15" imgW="571320" imgH="406080" progId="Equation.3">
                  <p:embed/>
                </p:oleObj>
              </mc:Choice>
              <mc:Fallback>
                <p:oleObj name="Ecuación" r:id="rId15" imgW="571320" imgH="406080" progId="Equation.3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27621" y="5142171"/>
                        <a:ext cx="954088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" name="29 Flecha abajo"/>
          <p:cNvSpPr/>
          <p:nvPr/>
        </p:nvSpPr>
        <p:spPr bwMode="auto">
          <a:xfrm>
            <a:off x="3370521" y="4848447"/>
            <a:ext cx="159488" cy="318976"/>
          </a:xfrm>
          <a:prstGeom prst="downArrow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rtlCol="0" anchor="ctr"/>
          <a:lstStyle/>
          <a:p>
            <a:pPr algn="ctr" eaLnBrk="0" hangingPunct="0"/>
            <a:endParaRPr lang="es-ES" dirty="0"/>
          </a:p>
        </p:txBody>
      </p:sp>
      <p:sp>
        <p:nvSpPr>
          <p:cNvPr id="32" name="31 Flecha abajo"/>
          <p:cNvSpPr/>
          <p:nvPr/>
        </p:nvSpPr>
        <p:spPr bwMode="auto">
          <a:xfrm>
            <a:off x="3331535" y="5766391"/>
            <a:ext cx="159488" cy="318976"/>
          </a:xfrm>
          <a:prstGeom prst="downArrow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rtlCol="0" anchor="ctr"/>
          <a:lstStyle/>
          <a:p>
            <a:pPr algn="ctr" eaLnBrk="0" hangingPunct="0"/>
            <a:endParaRPr lang="es-ES" dirty="0"/>
          </a:p>
        </p:txBody>
      </p:sp>
      <p:graphicFrame>
        <p:nvGraphicFramePr>
          <p:cNvPr id="33" name="Object 4"/>
          <p:cNvGraphicFramePr>
            <a:graphicFrameLocks noChangeAspect="1"/>
          </p:cNvGraphicFramePr>
          <p:nvPr/>
        </p:nvGraphicFramePr>
        <p:xfrm>
          <a:off x="5130800" y="4497388"/>
          <a:ext cx="509588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4276" name="Ecuación" r:id="rId17" imgW="304560" imgH="203040" progId="Equation.3">
                  <p:embed/>
                </p:oleObj>
              </mc:Choice>
              <mc:Fallback>
                <p:oleObj name="Ecuación" r:id="rId17" imgW="304560" imgH="203040" progId="Equation.3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30800" y="4497388"/>
                        <a:ext cx="509588" cy="304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" name="Object 4"/>
          <p:cNvGraphicFramePr>
            <a:graphicFrameLocks noChangeAspect="1"/>
          </p:cNvGraphicFramePr>
          <p:nvPr/>
        </p:nvGraphicFramePr>
        <p:xfrm>
          <a:off x="4914900" y="5092700"/>
          <a:ext cx="974725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4277" name="Ecuación" r:id="rId19" imgW="583920" imgH="406080" progId="Equation.3">
                  <p:embed/>
                </p:oleObj>
              </mc:Choice>
              <mc:Fallback>
                <p:oleObj name="Ecuación" r:id="rId19" imgW="583920" imgH="406080" progId="Equation.3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14900" y="5092700"/>
                        <a:ext cx="974725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" name="35 Flecha abajo"/>
          <p:cNvSpPr/>
          <p:nvPr/>
        </p:nvSpPr>
        <p:spPr bwMode="auto">
          <a:xfrm>
            <a:off x="5266733" y="4798820"/>
            <a:ext cx="159488" cy="318976"/>
          </a:xfrm>
          <a:prstGeom prst="downArrow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rtlCol="0" anchor="ctr"/>
          <a:lstStyle/>
          <a:p>
            <a:pPr algn="ctr" eaLnBrk="0" hangingPunct="0"/>
            <a:endParaRPr lang="es-ES" dirty="0"/>
          </a:p>
        </p:txBody>
      </p:sp>
      <p:sp>
        <p:nvSpPr>
          <p:cNvPr id="37" name="36 Flecha abajo"/>
          <p:cNvSpPr/>
          <p:nvPr/>
        </p:nvSpPr>
        <p:spPr bwMode="auto">
          <a:xfrm>
            <a:off x="5227747" y="5716764"/>
            <a:ext cx="159488" cy="318976"/>
          </a:xfrm>
          <a:prstGeom prst="downArrow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rtlCol="0" anchor="ctr"/>
          <a:lstStyle/>
          <a:p>
            <a:pPr algn="ctr" eaLnBrk="0" hangingPunct="0"/>
            <a:endParaRPr lang="es-ES" dirty="0"/>
          </a:p>
        </p:txBody>
      </p:sp>
      <p:sp>
        <p:nvSpPr>
          <p:cNvPr id="38" name="37 CuadroTexto"/>
          <p:cNvSpPr txBox="1"/>
          <p:nvPr/>
        </p:nvSpPr>
        <p:spPr>
          <a:xfrm>
            <a:off x="6103088" y="4486940"/>
            <a:ext cx="1476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>
                <a:solidFill>
                  <a:srgbClr val="FF9900"/>
                </a:solidFill>
              </a:rPr>
              <a:t>Lenz-en </a:t>
            </a:r>
            <a:r>
              <a:rPr lang="es-ES" dirty="0" err="1" smtClean="0">
                <a:solidFill>
                  <a:srgbClr val="FF9900"/>
                </a:solidFill>
              </a:rPr>
              <a:t>legea</a:t>
            </a:r>
            <a:endParaRPr lang="es-ES" dirty="0">
              <a:solidFill>
                <a:srgbClr val="FF9900"/>
              </a:solidFill>
            </a:endParaRPr>
          </a:p>
        </p:txBody>
      </p:sp>
      <p:cxnSp>
        <p:nvCxnSpPr>
          <p:cNvPr id="40" name="39 Conector recto de flecha"/>
          <p:cNvCxnSpPr/>
          <p:nvPr/>
        </p:nvCxnSpPr>
        <p:spPr>
          <a:xfrm flipH="1" flipV="1">
            <a:off x="5943600" y="4136065"/>
            <a:ext cx="584791" cy="350875"/>
          </a:xfrm>
          <a:prstGeom prst="straightConnector1">
            <a:avLst/>
          </a:prstGeom>
          <a:ln>
            <a:solidFill>
              <a:srgbClr val="FF99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30 CuadroTexto"/>
          <p:cNvSpPr txBox="1"/>
          <p:nvPr/>
        </p:nvSpPr>
        <p:spPr>
          <a:xfrm>
            <a:off x="4490481" y="3491022"/>
            <a:ext cx="38985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3600" b="1" dirty="0" smtClean="0">
                <a:solidFill>
                  <a:srgbClr val="FF9900"/>
                </a:solidFill>
                <a:latin typeface="Lucida Handwriting" pitchFamily="66" charset="0"/>
              </a:rPr>
              <a:t>i</a:t>
            </a:r>
            <a:endParaRPr lang="es-ES" sz="3600" b="1" dirty="0">
              <a:solidFill>
                <a:srgbClr val="FF9900"/>
              </a:solidFill>
              <a:latin typeface="Lucida Handwriting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7" dur="1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6" dur="1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5" dur="1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36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8" dur="1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32" grpId="0" animBg="1"/>
      <p:bldP spid="36" grpId="0" animBg="1"/>
      <p:bldP spid="37" grpId="0" animBg="1"/>
      <p:bldP spid="38" grpId="0"/>
      <p:bldP spid="3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Oval 20"/>
          <p:cNvSpPr>
            <a:spLocks noChangeAspect="1" noChangeArrowheads="1"/>
          </p:cNvSpPr>
          <p:nvPr/>
        </p:nvSpPr>
        <p:spPr bwMode="auto">
          <a:xfrm>
            <a:off x="6019800" y="4219575"/>
            <a:ext cx="1588" cy="1588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u-ES"/>
          </a:p>
        </p:txBody>
      </p:sp>
      <p:grpSp>
        <p:nvGrpSpPr>
          <p:cNvPr id="2" name="2 Grupo"/>
          <p:cNvGrpSpPr/>
          <p:nvPr/>
        </p:nvGrpSpPr>
        <p:grpSpPr>
          <a:xfrm>
            <a:off x="106450" y="76823"/>
            <a:ext cx="4038600" cy="3056951"/>
            <a:chOff x="2552700" y="2119323"/>
            <a:chExt cx="4038600" cy="3056951"/>
          </a:xfrm>
        </p:grpSpPr>
        <p:grpSp>
          <p:nvGrpSpPr>
            <p:cNvPr id="3" name="25 Grupo"/>
            <p:cNvGrpSpPr/>
            <p:nvPr/>
          </p:nvGrpSpPr>
          <p:grpSpPr>
            <a:xfrm>
              <a:off x="2552700" y="2374068"/>
              <a:ext cx="2632995" cy="2420087"/>
              <a:chOff x="2552700" y="2374068"/>
              <a:chExt cx="2632995" cy="2420087"/>
            </a:xfrm>
          </p:grpSpPr>
          <p:sp>
            <p:nvSpPr>
              <p:cNvPr id="14" name="Text Box 22"/>
              <p:cNvSpPr txBox="1">
                <a:spLocks noChangeArrowheads="1"/>
              </p:cNvSpPr>
              <p:nvPr/>
            </p:nvSpPr>
            <p:spPr bwMode="auto">
              <a:xfrm>
                <a:off x="4557438" y="3947988"/>
                <a:ext cx="102592" cy="184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 anchor="ctr" anchorCtr="1">
                <a:spAutoFit/>
              </a:bodyPr>
              <a:lstStyle/>
              <a:p>
                <a:pPr eaLnBrk="0" hangingPunct="0">
                  <a:spcAft>
                    <a:spcPts val="1000"/>
                  </a:spcAft>
                </a:pPr>
                <a:r>
                  <a:rPr lang="es-ES" sz="1200" dirty="0"/>
                  <a:t>R</a:t>
                </a:r>
              </a:p>
            </p:txBody>
          </p:sp>
          <p:grpSp>
            <p:nvGrpSpPr>
              <p:cNvPr id="4" name="22 Grupo"/>
              <p:cNvGrpSpPr/>
              <p:nvPr/>
            </p:nvGrpSpPr>
            <p:grpSpPr>
              <a:xfrm>
                <a:off x="2552700" y="2374068"/>
                <a:ext cx="2632995" cy="2420087"/>
                <a:chOff x="2552700" y="2374068"/>
                <a:chExt cx="2632995" cy="2420087"/>
              </a:xfrm>
            </p:grpSpPr>
            <p:sp>
              <p:nvSpPr>
                <p:cNvPr id="17" name="Line 16"/>
                <p:cNvSpPr>
                  <a:spLocks noChangeShapeType="1"/>
                </p:cNvSpPr>
                <p:nvPr/>
              </p:nvSpPr>
              <p:spPr bwMode="auto">
                <a:xfrm flipV="1">
                  <a:off x="3879247" y="3265679"/>
                  <a:ext cx="1306448" cy="1508364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dash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8" name="Line 17"/>
                <p:cNvSpPr>
                  <a:spLocks noChangeShapeType="1"/>
                </p:cNvSpPr>
                <p:nvPr/>
              </p:nvSpPr>
              <p:spPr bwMode="auto">
                <a:xfrm flipH="1" flipV="1">
                  <a:off x="2552700" y="3285791"/>
                  <a:ext cx="1306448" cy="1508364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dash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9" name="Arc 23"/>
                <p:cNvSpPr>
                  <a:spLocks/>
                </p:cNvSpPr>
                <p:nvPr/>
              </p:nvSpPr>
              <p:spPr bwMode="auto">
                <a:xfrm rot="19011400">
                  <a:off x="2960044" y="2374068"/>
                  <a:ext cx="1913444" cy="1878416"/>
                </a:xfrm>
                <a:custGeom>
                  <a:avLst/>
                  <a:gdLst>
                    <a:gd name="T0" fmla="*/ 0 w 21581"/>
                    <a:gd name="T1" fmla="*/ 0 h 21600"/>
                    <a:gd name="T2" fmla="*/ 94 w 21581"/>
                    <a:gd name="T3" fmla="*/ 87 h 21600"/>
                    <a:gd name="T4" fmla="*/ 0 w 21581"/>
                    <a:gd name="T5" fmla="*/ 91 h 21600"/>
                    <a:gd name="T6" fmla="*/ 0 60000 65536"/>
                    <a:gd name="T7" fmla="*/ 0 60000 65536"/>
                    <a:gd name="T8" fmla="*/ 0 60000 65536"/>
                    <a:gd name="T9" fmla="*/ 0 w 21581"/>
                    <a:gd name="T10" fmla="*/ 0 h 21600"/>
                    <a:gd name="T11" fmla="*/ 21581 w 21581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581" h="21600" fill="none" extrusionOk="0">
                      <a:moveTo>
                        <a:pt x="28" y="0"/>
                      </a:moveTo>
                      <a:cubicBezTo>
                        <a:pt x="11593" y="15"/>
                        <a:pt x="21094" y="9136"/>
                        <a:pt x="21580" y="20691"/>
                      </a:cubicBezTo>
                    </a:path>
                    <a:path w="21581" h="21600" stroke="0" extrusionOk="0">
                      <a:moveTo>
                        <a:pt x="28" y="0"/>
                      </a:moveTo>
                      <a:cubicBezTo>
                        <a:pt x="11593" y="15"/>
                        <a:pt x="21094" y="9136"/>
                        <a:pt x="21580" y="20691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</p:grpSp>
          <p:sp>
            <p:nvSpPr>
              <p:cNvPr id="16" name="Text Box 22"/>
              <p:cNvSpPr txBox="1">
                <a:spLocks noChangeArrowheads="1"/>
              </p:cNvSpPr>
              <p:nvPr/>
            </p:nvSpPr>
            <p:spPr bwMode="auto">
              <a:xfrm>
                <a:off x="3033438" y="3947988"/>
                <a:ext cx="102592" cy="184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 anchor="ctr" anchorCtr="1">
                <a:spAutoFit/>
              </a:bodyPr>
              <a:lstStyle/>
              <a:p>
                <a:pPr eaLnBrk="0" hangingPunct="0">
                  <a:spcAft>
                    <a:spcPts val="1000"/>
                  </a:spcAft>
                </a:pPr>
                <a:r>
                  <a:rPr lang="es-ES" sz="1200" dirty="0"/>
                  <a:t>R</a:t>
                </a:r>
              </a:p>
            </p:txBody>
          </p:sp>
        </p:grpSp>
        <p:grpSp>
          <p:nvGrpSpPr>
            <p:cNvPr id="5" name="26 Grupo"/>
            <p:cNvGrpSpPr/>
            <p:nvPr/>
          </p:nvGrpSpPr>
          <p:grpSpPr>
            <a:xfrm>
              <a:off x="3641704" y="4164723"/>
              <a:ext cx="430402" cy="530936"/>
              <a:chOff x="3641704" y="4164723"/>
              <a:chExt cx="430402" cy="530936"/>
            </a:xfrm>
          </p:grpSpPr>
          <p:sp>
            <p:nvSpPr>
              <p:cNvPr id="11" name="Arc 18"/>
              <p:cNvSpPr>
                <a:spLocks noChangeAspect="1"/>
              </p:cNvSpPr>
              <p:nvPr/>
            </p:nvSpPr>
            <p:spPr bwMode="auto">
              <a:xfrm rot="18957347">
                <a:off x="3683988" y="4330970"/>
                <a:ext cx="364466" cy="364689"/>
              </a:xfrm>
              <a:custGeom>
                <a:avLst/>
                <a:gdLst>
                  <a:gd name="T0" fmla="*/ 0 w 21600"/>
                  <a:gd name="T1" fmla="*/ 0 h 21600"/>
                  <a:gd name="T2" fmla="*/ 3 w 21600"/>
                  <a:gd name="T3" fmla="*/ 3 h 21600"/>
                  <a:gd name="T4" fmla="*/ 0 w 21600"/>
                  <a:gd name="T5" fmla="*/ 3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2" name="Text Box 20"/>
              <p:cNvSpPr txBox="1">
                <a:spLocks noChangeArrowheads="1"/>
              </p:cNvSpPr>
              <p:nvPr/>
            </p:nvSpPr>
            <p:spPr bwMode="auto">
              <a:xfrm>
                <a:off x="3641704" y="4164723"/>
                <a:ext cx="107402" cy="2462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 anchor="ctr" anchorCtr="1">
                <a:spAutoFit/>
              </a:bodyPr>
              <a:lstStyle/>
              <a:p>
                <a:pPr eaLnBrk="0" hangingPunct="0">
                  <a:spcAft>
                    <a:spcPts val="1000"/>
                  </a:spcAft>
                </a:pPr>
                <a:r>
                  <a:rPr lang="es-ES" sz="1600" dirty="0">
                    <a:latin typeface="Symbol" pitchFamily="18" charset="2"/>
                  </a:rPr>
                  <a:t>q</a:t>
                </a:r>
                <a:endParaRPr lang="es-ES" sz="1600" dirty="0"/>
              </a:p>
            </p:txBody>
          </p:sp>
          <p:sp>
            <p:nvSpPr>
              <p:cNvPr id="13" name="Text Box 20"/>
              <p:cNvSpPr txBox="1">
                <a:spLocks noChangeArrowheads="1"/>
              </p:cNvSpPr>
              <p:nvPr/>
            </p:nvSpPr>
            <p:spPr bwMode="auto">
              <a:xfrm>
                <a:off x="3964704" y="4164723"/>
                <a:ext cx="107402" cy="2462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 anchor="ctr" anchorCtr="1">
                <a:spAutoFit/>
              </a:bodyPr>
              <a:lstStyle/>
              <a:p>
                <a:pPr eaLnBrk="0" hangingPunct="0">
                  <a:spcAft>
                    <a:spcPts val="1000"/>
                  </a:spcAft>
                </a:pPr>
                <a:r>
                  <a:rPr lang="es-ES" sz="1600" dirty="0">
                    <a:latin typeface="Symbol" pitchFamily="18" charset="2"/>
                  </a:rPr>
                  <a:t>q</a:t>
                </a:r>
                <a:endParaRPr lang="es-ES" sz="1600" dirty="0"/>
              </a:p>
            </p:txBody>
          </p:sp>
        </p:grpSp>
        <p:grpSp>
          <p:nvGrpSpPr>
            <p:cNvPr id="6" name="24 Grupo"/>
            <p:cNvGrpSpPr/>
            <p:nvPr/>
          </p:nvGrpSpPr>
          <p:grpSpPr>
            <a:xfrm>
              <a:off x="3536221" y="2119323"/>
              <a:ext cx="3055079" cy="3056951"/>
              <a:chOff x="3536221" y="2119323"/>
              <a:chExt cx="3055079" cy="3056951"/>
            </a:xfrm>
          </p:grpSpPr>
          <p:sp>
            <p:nvSpPr>
              <p:cNvPr id="7" name="Line 12"/>
              <p:cNvSpPr>
                <a:spLocks noChangeShapeType="1"/>
              </p:cNvSpPr>
              <p:nvPr/>
            </p:nvSpPr>
            <p:spPr bwMode="auto">
              <a:xfrm flipH="1">
                <a:off x="3869868" y="2119323"/>
                <a:ext cx="18759" cy="305695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8" name="Line 13"/>
              <p:cNvSpPr>
                <a:spLocks noChangeShapeType="1"/>
              </p:cNvSpPr>
              <p:nvPr/>
            </p:nvSpPr>
            <p:spPr bwMode="auto">
              <a:xfrm rot="5400000" flipH="1">
                <a:off x="5054375" y="3266615"/>
                <a:ext cx="18771" cy="3055079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" name="Text Box 15"/>
              <p:cNvSpPr txBox="1">
                <a:spLocks noChangeArrowheads="1"/>
              </p:cNvSpPr>
              <p:nvPr/>
            </p:nvSpPr>
            <p:spPr bwMode="auto">
              <a:xfrm>
                <a:off x="6399218" y="4802776"/>
                <a:ext cx="92974" cy="2154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 anchor="ctr" anchorCtr="1">
                <a:spAutoFit/>
              </a:bodyPr>
              <a:lstStyle/>
              <a:p>
                <a:pPr eaLnBrk="0" hangingPunct="0">
                  <a:spcAft>
                    <a:spcPts val="1000"/>
                  </a:spcAft>
                </a:pPr>
                <a:r>
                  <a:rPr lang="es-ES" sz="1400" dirty="0">
                    <a:latin typeface="Calibri" pitchFamily="34" charset="0"/>
                  </a:rPr>
                  <a:t>X</a:t>
                </a:r>
                <a:endParaRPr lang="es-ES" sz="1400" dirty="0"/>
              </a:p>
            </p:txBody>
          </p:sp>
          <p:sp>
            <p:nvSpPr>
              <p:cNvPr id="10" name="Text Box 15"/>
              <p:cNvSpPr txBox="1">
                <a:spLocks noChangeArrowheads="1"/>
              </p:cNvSpPr>
              <p:nvPr/>
            </p:nvSpPr>
            <p:spPr bwMode="auto">
              <a:xfrm>
                <a:off x="3746954" y="2143688"/>
                <a:ext cx="88166" cy="2154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 anchor="ctr" anchorCtr="1">
                <a:spAutoFit/>
              </a:bodyPr>
              <a:lstStyle/>
              <a:p>
                <a:pPr eaLnBrk="0" hangingPunct="0">
                  <a:spcAft>
                    <a:spcPts val="1000"/>
                  </a:spcAft>
                </a:pPr>
                <a:r>
                  <a:rPr lang="es-ES" sz="1400" dirty="0" smtClean="0">
                    <a:latin typeface="Calibri" pitchFamily="34" charset="0"/>
                  </a:rPr>
                  <a:t>Y</a:t>
                </a:r>
                <a:endParaRPr lang="es-ES" sz="1400" dirty="0"/>
              </a:p>
            </p:txBody>
          </p:sp>
        </p:grpSp>
      </p:grpSp>
      <p:sp>
        <p:nvSpPr>
          <p:cNvPr id="23" name="Line 6"/>
          <p:cNvSpPr>
            <a:spLocks noChangeShapeType="1"/>
          </p:cNvSpPr>
          <p:nvPr/>
        </p:nvSpPr>
        <p:spPr bwMode="auto">
          <a:xfrm>
            <a:off x="2293363" y="912393"/>
            <a:ext cx="133350" cy="85725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24" name="Line 8"/>
          <p:cNvSpPr>
            <a:spLocks noChangeShapeType="1"/>
          </p:cNvSpPr>
          <p:nvPr/>
        </p:nvSpPr>
        <p:spPr bwMode="auto">
          <a:xfrm flipH="1">
            <a:off x="1427953" y="962167"/>
            <a:ext cx="926285" cy="1783282"/>
          </a:xfrm>
          <a:prstGeom prst="line">
            <a:avLst/>
          </a:prstGeom>
          <a:noFill/>
          <a:ln w="9525">
            <a:solidFill>
              <a:srgbClr val="FF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25" name="Line 9"/>
          <p:cNvSpPr>
            <a:spLocks noChangeShapeType="1"/>
          </p:cNvSpPr>
          <p:nvPr/>
        </p:nvSpPr>
        <p:spPr bwMode="auto">
          <a:xfrm flipH="1">
            <a:off x="1112291" y="2743200"/>
            <a:ext cx="307075" cy="573206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s-ES"/>
          </a:p>
        </p:txBody>
      </p:sp>
      <p:sp>
        <p:nvSpPr>
          <p:cNvPr id="26" name="Text Box 11"/>
          <p:cNvSpPr txBox="1">
            <a:spLocks noChangeArrowheads="1"/>
          </p:cNvSpPr>
          <p:nvPr/>
        </p:nvSpPr>
        <p:spPr bwMode="auto">
          <a:xfrm>
            <a:off x="2329465" y="685987"/>
            <a:ext cx="2222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eaLnBrk="0" hangingPunct="0"/>
            <a:r>
              <a:rPr lang="es-ES" sz="1600" dirty="0" smtClean="0">
                <a:solidFill>
                  <a:srgbClr val="FF0000"/>
                </a:solidFill>
              </a:rPr>
              <a:t>dl</a:t>
            </a:r>
            <a:endParaRPr lang="es-ES" sz="1600" dirty="0">
              <a:solidFill>
                <a:srgbClr val="FF0000"/>
              </a:solidFill>
            </a:endParaRPr>
          </a:p>
        </p:txBody>
      </p:sp>
      <p:grpSp>
        <p:nvGrpSpPr>
          <p:cNvPr id="15" name="Group 69"/>
          <p:cNvGrpSpPr>
            <a:grpSpLocks/>
          </p:cNvGrpSpPr>
          <p:nvPr/>
        </p:nvGrpSpPr>
        <p:grpSpPr bwMode="auto">
          <a:xfrm>
            <a:off x="905782" y="2830953"/>
            <a:ext cx="293914" cy="319089"/>
            <a:chOff x="1446" y="1970"/>
            <a:chExt cx="144" cy="201"/>
          </a:xfrm>
        </p:grpSpPr>
        <p:sp>
          <p:nvSpPr>
            <p:cNvPr id="28" name="Text Box 67"/>
            <p:cNvSpPr txBox="1">
              <a:spLocks noChangeArrowheads="1"/>
            </p:cNvSpPr>
            <p:nvPr/>
          </p:nvSpPr>
          <p:spPr bwMode="auto">
            <a:xfrm>
              <a:off x="1446" y="2017"/>
              <a:ext cx="140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eaLnBrk="0" hangingPunct="0"/>
              <a:r>
                <a:rPr lang="es-ES" sz="1600" dirty="0" err="1">
                  <a:solidFill>
                    <a:srgbClr val="FF0000"/>
                  </a:solidFill>
                  <a:latin typeface="Lucida Handwriting" pitchFamily="66" charset="0"/>
                </a:rPr>
                <a:t>dE</a:t>
              </a:r>
              <a:endParaRPr lang="es-ES" sz="1600" dirty="0">
                <a:solidFill>
                  <a:srgbClr val="FF0000"/>
                </a:solidFill>
                <a:latin typeface="Lucida Handwriting" pitchFamily="66" charset="0"/>
              </a:endParaRPr>
            </a:p>
          </p:txBody>
        </p:sp>
        <p:sp>
          <p:nvSpPr>
            <p:cNvPr id="29" name="Line 68"/>
            <p:cNvSpPr>
              <a:spLocks noChangeShapeType="1"/>
            </p:cNvSpPr>
            <p:nvPr/>
          </p:nvSpPr>
          <p:spPr bwMode="auto">
            <a:xfrm>
              <a:off x="1464" y="1970"/>
              <a:ext cx="126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s-ES"/>
            </a:p>
          </p:txBody>
        </p:sp>
      </p:grpSp>
      <p:sp>
        <p:nvSpPr>
          <p:cNvPr id="31" name="Text Box 74"/>
          <p:cNvSpPr txBox="1">
            <a:spLocks noChangeArrowheads="1"/>
          </p:cNvSpPr>
          <p:nvPr/>
        </p:nvSpPr>
        <p:spPr bwMode="auto">
          <a:xfrm>
            <a:off x="1808480" y="512235"/>
            <a:ext cx="57708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 anchorCtr="1">
            <a:spAutoFit/>
          </a:bodyPr>
          <a:lstStyle/>
          <a:p>
            <a:pPr eaLnBrk="0" hangingPunct="0"/>
            <a:r>
              <a:rPr lang="es-ES" sz="1600" dirty="0" smtClean="0">
                <a:solidFill>
                  <a:srgbClr val="FF0000"/>
                </a:solidFill>
              </a:rPr>
              <a:t>l</a:t>
            </a:r>
            <a:endParaRPr lang="es-ES" sz="1600" dirty="0">
              <a:solidFill>
                <a:srgbClr val="FF0000"/>
              </a:solidFill>
            </a:endParaRPr>
          </a:p>
        </p:txBody>
      </p:sp>
      <p:sp>
        <p:nvSpPr>
          <p:cNvPr id="32" name="Arc 75"/>
          <p:cNvSpPr>
            <a:spLocks/>
          </p:cNvSpPr>
          <p:nvPr/>
        </p:nvSpPr>
        <p:spPr bwMode="auto">
          <a:xfrm>
            <a:off x="1416060" y="1760750"/>
            <a:ext cx="450850" cy="677862"/>
          </a:xfrm>
          <a:custGeom>
            <a:avLst/>
            <a:gdLst>
              <a:gd name="T0" fmla="*/ 3064299 w 12480"/>
              <a:gd name="T1" fmla="*/ 0 h 21600"/>
              <a:gd name="T2" fmla="*/ 588392157 w 12480"/>
              <a:gd name="T3" fmla="*/ 122702863 h 21600"/>
              <a:gd name="T4" fmla="*/ 0 w 12480"/>
              <a:gd name="T5" fmla="*/ 667599681 h 21600"/>
              <a:gd name="T6" fmla="*/ 0 60000 65536"/>
              <a:gd name="T7" fmla="*/ 0 60000 65536"/>
              <a:gd name="T8" fmla="*/ 0 60000 65536"/>
              <a:gd name="T9" fmla="*/ 0 w 12480"/>
              <a:gd name="T10" fmla="*/ 0 h 21600"/>
              <a:gd name="T11" fmla="*/ 12480 w 1248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2480" h="21600" fill="none" extrusionOk="0">
                <a:moveTo>
                  <a:pt x="64" y="0"/>
                </a:moveTo>
                <a:cubicBezTo>
                  <a:pt x="4513" y="13"/>
                  <a:pt x="8849" y="1399"/>
                  <a:pt x="12479" y="3970"/>
                </a:cubicBezTo>
              </a:path>
              <a:path w="12480" h="21600" stroke="0" extrusionOk="0">
                <a:moveTo>
                  <a:pt x="64" y="0"/>
                </a:moveTo>
                <a:cubicBezTo>
                  <a:pt x="4513" y="13"/>
                  <a:pt x="8849" y="1399"/>
                  <a:pt x="12479" y="3970"/>
                </a:cubicBezTo>
                <a:lnTo>
                  <a:pt x="0" y="21600"/>
                </a:lnTo>
                <a:close/>
              </a:path>
            </a:pathLst>
          </a:custGeom>
          <a:noFill/>
          <a:ln w="31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33" name="Text Box 76"/>
          <p:cNvSpPr txBox="1">
            <a:spLocks noChangeArrowheads="1"/>
          </p:cNvSpPr>
          <p:nvPr/>
        </p:nvSpPr>
        <p:spPr bwMode="auto">
          <a:xfrm>
            <a:off x="1591633" y="1545322"/>
            <a:ext cx="1905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eaLnBrk="0" hangingPunct="0"/>
            <a:r>
              <a:rPr lang="es-ES" sz="1600" dirty="0">
                <a:solidFill>
                  <a:srgbClr val="FF0000"/>
                </a:solidFill>
                <a:latin typeface="Symbol" pitchFamily="18" charset="2"/>
              </a:rPr>
              <a:t>a</a:t>
            </a:r>
          </a:p>
        </p:txBody>
      </p:sp>
      <p:graphicFrame>
        <p:nvGraphicFramePr>
          <p:cNvPr id="55" name="Object 122"/>
          <p:cNvGraphicFramePr>
            <a:graphicFrameLocks noChangeAspect="1"/>
          </p:cNvGraphicFramePr>
          <p:nvPr/>
        </p:nvGraphicFramePr>
        <p:xfrm>
          <a:off x="497941" y="4032772"/>
          <a:ext cx="1068388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2047" name="Ecuación" r:id="rId4" imgW="533169" imgH="203112" progId="Equation.3">
                  <p:embed/>
                </p:oleObj>
              </mc:Choice>
              <mc:Fallback>
                <p:oleObj name="Ecuación" r:id="rId4" imgW="533169" imgH="203112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7941" y="4032772"/>
                        <a:ext cx="1068388" cy="40640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6" name="Object 123"/>
          <p:cNvGraphicFramePr>
            <a:graphicFrameLocks noChangeAspect="1"/>
          </p:cNvGraphicFramePr>
          <p:nvPr/>
        </p:nvGraphicFramePr>
        <p:xfrm>
          <a:off x="255867" y="4434742"/>
          <a:ext cx="154940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2048" name="Ecuación" r:id="rId6" imgW="774364" imgH="203112" progId="Equation.3">
                  <p:embed/>
                </p:oleObj>
              </mc:Choice>
              <mc:Fallback>
                <p:oleObj name="Ecuación" r:id="rId6" imgW="774364" imgH="203112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5867" y="4434742"/>
                        <a:ext cx="1549400" cy="40640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" name="Arc 72"/>
          <p:cNvSpPr>
            <a:spLocks/>
          </p:cNvSpPr>
          <p:nvPr/>
        </p:nvSpPr>
        <p:spPr bwMode="auto">
          <a:xfrm>
            <a:off x="1424449" y="707468"/>
            <a:ext cx="879364" cy="1135167"/>
          </a:xfrm>
          <a:custGeom>
            <a:avLst/>
            <a:gdLst>
              <a:gd name="T0" fmla="*/ 13363269 w 12480"/>
              <a:gd name="T1" fmla="*/ 0 h 21600"/>
              <a:gd name="T2" fmla="*/ 2147483647 w 12480"/>
              <a:gd name="T3" fmla="*/ 566471712 h 21600"/>
              <a:gd name="T4" fmla="*/ 0 w 12480"/>
              <a:gd name="T5" fmla="*/ 2147483647 h 21600"/>
              <a:gd name="T6" fmla="*/ 0 60000 65536"/>
              <a:gd name="T7" fmla="*/ 0 60000 65536"/>
              <a:gd name="T8" fmla="*/ 0 60000 65536"/>
              <a:gd name="T9" fmla="*/ 0 w 12480"/>
              <a:gd name="T10" fmla="*/ 0 h 21600"/>
              <a:gd name="T11" fmla="*/ 12480 w 1248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2480" h="21600" fill="none" extrusionOk="0">
                <a:moveTo>
                  <a:pt x="64" y="0"/>
                </a:moveTo>
                <a:cubicBezTo>
                  <a:pt x="4513" y="13"/>
                  <a:pt x="8849" y="1399"/>
                  <a:pt x="12479" y="3970"/>
                </a:cubicBezTo>
              </a:path>
              <a:path w="12480" h="21600" stroke="0" extrusionOk="0">
                <a:moveTo>
                  <a:pt x="64" y="0"/>
                </a:moveTo>
                <a:cubicBezTo>
                  <a:pt x="4513" y="13"/>
                  <a:pt x="8849" y="1399"/>
                  <a:pt x="12479" y="3970"/>
                </a:cubicBezTo>
                <a:lnTo>
                  <a:pt x="0" y="21600"/>
                </a:lnTo>
                <a:close/>
              </a:path>
            </a:pathLst>
          </a:custGeom>
          <a:noFill/>
          <a:ln w="127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57" name="Line 6"/>
          <p:cNvSpPr>
            <a:spLocks noChangeShapeType="1"/>
          </p:cNvSpPr>
          <p:nvPr/>
        </p:nvSpPr>
        <p:spPr bwMode="auto">
          <a:xfrm flipH="1">
            <a:off x="432721" y="928313"/>
            <a:ext cx="133350" cy="85725"/>
          </a:xfrm>
          <a:prstGeom prst="line">
            <a:avLst/>
          </a:prstGeom>
          <a:noFill/>
          <a:ln w="57150">
            <a:solidFill>
              <a:srgbClr val="17D663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58" name="Line 8"/>
          <p:cNvSpPr>
            <a:spLocks noChangeShapeType="1"/>
          </p:cNvSpPr>
          <p:nvPr/>
        </p:nvSpPr>
        <p:spPr bwMode="auto">
          <a:xfrm>
            <a:off x="488534" y="978088"/>
            <a:ext cx="926285" cy="1783282"/>
          </a:xfrm>
          <a:prstGeom prst="line">
            <a:avLst/>
          </a:prstGeom>
          <a:noFill/>
          <a:ln w="9525">
            <a:solidFill>
              <a:srgbClr val="17D663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59" name="Line 9"/>
          <p:cNvSpPr>
            <a:spLocks noChangeShapeType="1"/>
          </p:cNvSpPr>
          <p:nvPr/>
        </p:nvSpPr>
        <p:spPr bwMode="auto">
          <a:xfrm>
            <a:off x="1421643" y="2765944"/>
            <a:ext cx="307075" cy="573206"/>
          </a:xfrm>
          <a:prstGeom prst="line">
            <a:avLst/>
          </a:prstGeom>
          <a:noFill/>
          <a:ln w="19050">
            <a:solidFill>
              <a:srgbClr val="17D663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s-ES"/>
          </a:p>
        </p:txBody>
      </p:sp>
      <p:sp>
        <p:nvSpPr>
          <p:cNvPr id="60" name="Text Box 11"/>
          <p:cNvSpPr txBox="1">
            <a:spLocks noChangeArrowheads="1"/>
          </p:cNvSpPr>
          <p:nvPr/>
        </p:nvSpPr>
        <p:spPr bwMode="auto">
          <a:xfrm>
            <a:off x="291456" y="729199"/>
            <a:ext cx="2222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eaLnBrk="0" hangingPunct="0"/>
            <a:r>
              <a:rPr lang="es-ES" sz="1600" dirty="0" smtClean="0">
                <a:solidFill>
                  <a:srgbClr val="17D663"/>
                </a:solidFill>
              </a:rPr>
              <a:t>dl</a:t>
            </a:r>
            <a:endParaRPr lang="es-ES" sz="1600" dirty="0">
              <a:solidFill>
                <a:srgbClr val="17D663"/>
              </a:solidFill>
            </a:endParaRPr>
          </a:p>
        </p:txBody>
      </p:sp>
      <p:grpSp>
        <p:nvGrpSpPr>
          <p:cNvPr id="20" name="Group 69"/>
          <p:cNvGrpSpPr>
            <a:grpSpLocks/>
          </p:cNvGrpSpPr>
          <p:nvPr/>
        </p:nvGrpSpPr>
        <p:grpSpPr bwMode="auto">
          <a:xfrm>
            <a:off x="1579193" y="2846412"/>
            <a:ext cx="368748" cy="303302"/>
            <a:chOff x="1272" y="1992"/>
            <a:chExt cx="171" cy="134"/>
          </a:xfrm>
        </p:grpSpPr>
        <p:sp>
          <p:nvSpPr>
            <p:cNvPr id="62" name="Text Box 67"/>
            <p:cNvSpPr txBox="1">
              <a:spLocks noChangeArrowheads="1"/>
            </p:cNvSpPr>
            <p:nvPr/>
          </p:nvSpPr>
          <p:spPr bwMode="auto">
            <a:xfrm>
              <a:off x="1272" y="2017"/>
              <a:ext cx="171" cy="1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eaLnBrk="0" hangingPunct="0"/>
              <a:r>
                <a:rPr lang="es-ES" sz="1600" dirty="0" err="1" smtClean="0">
                  <a:solidFill>
                    <a:srgbClr val="17D663"/>
                  </a:solidFill>
                  <a:latin typeface="Lucida Handwriting" pitchFamily="66" charset="0"/>
                </a:rPr>
                <a:t>dE</a:t>
              </a:r>
              <a:endParaRPr lang="es-ES" sz="1600" dirty="0">
                <a:solidFill>
                  <a:srgbClr val="17D663"/>
                </a:solidFill>
                <a:latin typeface="Lucida Handwriting" pitchFamily="66" charset="0"/>
              </a:endParaRPr>
            </a:p>
          </p:txBody>
        </p:sp>
        <p:sp>
          <p:nvSpPr>
            <p:cNvPr id="63" name="Line 68"/>
            <p:cNvSpPr>
              <a:spLocks noChangeShapeType="1"/>
            </p:cNvSpPr>
            <p:nvPr/>
          </p:nvSpPr>
          <p:spPr bwMode="auto">
            <a:xfrm>
              <a:off x="1317" y="1992"/>
              <a:ext cx="126" cy="0"/>
            </a:xfrm>
            <a:prstGeom prst="line">
              <a:avLst/>
            </a:prstGeom>
            <a:noFill/>
            <a:ln w="9525">
              <a:solidFill>
                <a:srgbClr val="17D663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s-ES"/>
            </a:p>
          </p:txBody>
        </p:sp>
      </p:grpSp>
      <p:sp>
        <p:nvSpPr>
          <p:cNvPr id="64" name="Text Box 74"/>
          <p:cNvSpPr txBox="1">
            <a:spLocks noChangeArrowheads="1"/>
          </p:cNvSpPr>
          <p:nvPr/>
        </p:nvSpPr>
        <p:spPr bwMode="auto">
          <a:xfrm>
            <a:off x="875940" y="555449"/>
            <a:ext cx="57708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 anchorCtr="1">
            <a:spAutoFit/>
          </a:bodyPr>
          <a:lstStyle/>
          <a:p>
            <a:pPr eaLnBrk="0" hangingPunct="0"/>
            <a:r>
              <a:rPr lang="es-ES" sz="1600" dirty="0" smtClean="0">
                <a:solidFill>
                  <a:srgbClr val="17D663"/>
                </a:solidFill>
              </a:rPr>
              <a:t>l</a:t>
            </a:r>
            <a:endParaRPr lang="es-ES" sz="1600" dirty="0">
              <a:solidFill>
                <a:srgbClr val="17D663"/>
              </a:solidFill>
            </a:endParaRPr>
          </a:p>
        </p:txBody>
      </p:sp>
      <p:sp>
        <p:nvSpPr>
          <p:cNvPr id="65" name="Arc 75"/>
          <p:cNvSpPr>
            <a:spLocks/>
          </p:cNvSpPr>
          <p:nvPr/>
        </p:nvSpPr>
        <p:spPr bwMode="auto">
          <a:xfrm flipH="1">
            <a:off x="981609" y="1769847"/>
            <a:ext cx="450850" cy="677862"/>
          </a:xfrm>
          <a:custGeom>
            <a:avLst/>
            <a:gdLst>
              <a:gd name="T0" fmla="*/ 3064299 w 12480"/>
              <a:gd name="T1" fmla="*/ 0 h 21600"/>
              <a:gd name="T2" fmla="*/ 588392157 w 12480"/>
              <a:gd name="T3" fmla="*/ 122702863 h 21600"/>
              <a:gd name="T4" fmla="*/ 0 w 12480"/>
              <a:gd name="T5" fmla="*/ 667599681 h 21600"/>
              <a:gd name="T6" fmla="*/ 0 60000 65536"/>
              <a:gd name="T7" fmla="*/ 0 60000 65536"/>
              <a:gd name="T8" fmla="*/ 0 60000 65536"/>
              <a:gd name="T9" fmla="*/ 0 w 12480"/>
              <a:gd name="T10" fmla="*/ 0 h 21600"/>
              <a:gd name="T11" fmla="*/ 12480 w 1248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2480" h="21600" fill="none" extrusionOk="0">
                <a:moveTo>
                  <a:pt x="64" y="0"/>
                </a:moveTo>
                <a:cubicBezTo>
                  <a:pt x="4513" y="13"/>
                  <a:pt x="8849" y="1399"/>
                  <a:pt x="12479" y="3970"/>
                </a:cubicBezTo>
              </a:path>
              <a:path w="12480" h="21600" stroke="0" extrusionOk="0">
                <a:moveTo>
                  <a:pt x="64" y="0"/>
                </a:moveTo>
                <a:cubicBezTo>
                  <a:pt x="4513" y="13"/>
                  <a:pt x="8849" y="1399"/>
                  <a:pt x="12479" y="3970"/>
                </a:cubicBezTo>
                <a:lnTo>
                  <a:pt x="0" y="21600"/>
                </a:lnTo>
                <a:close/>
              </a:path>
            </a:pathLst>
          </a:custGeom>
          <a:noFill/>
          <a:ln w="3175">
            <a:solidFill>
              <a:srgbClr val="17D663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66" name="Text Box 76"/>
          <p:cNvSpPr txBox="1">
            <a:spLocks noChangeArrowheads="1"/>
          </p:cNvSpPr>
          <p:nvPr/>
        </p:nvSpPr>
        <p:spPr bwMode="auto">
          <a:xfrm>
            <a:off x="1054878" y="1554414"/>
            <a:ext cx="1905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eaLnBrk="0" hangingPunct="0"/>
            <a:r>
              <a:rPr lang="es-ES" sz="1600" dirty="0">
                <a:solidFill>
                  <a:srgbClr val="17D663"/>
                </a:solidFill>
                <a:latin typeface="Symbol" pitchFamily="18" charset="2"/>
              </a:rPr>
              <a:t>a</a:t>
            </a:r>
          </a:p>
        </p:txBody>
      </p:sp>
      <p:sp>
        <p:nvSpPr>
          <p:cNvPr id="67" name="Arc 72"/>
          <p:cNvSpPr>
            <a:spLocks/>
          </p:cNvSpPr>
          <p:nvPr/>
        </p:nvSpPr>
        <p:spPr bwMode="auto">
          <a:xfrm flipH="1">
            <a:off x="566971" y="716560"/>
            <a:ext cx="879364" cy="1135167"/>
          </a:xfrm>
          <a:custGeom>
            <a:avLst/>
            <a:gdLst>
              <a:gd name="T0" fmla="*/ 13363269 w 12480"/>
              <a:gd name="T1" fmla="*/ 0 h 21600"/>
              <a:gd name="T2" fmla="*/ 2147483647 w 12480"/>
              <a:gd name="T3" fmla="*/ 566471712 h 21600"/>
              <a:gd name="T4" fmla="*/ 0 w 12480"/>
              <a:gd name="T5" fmla="*/ 2147483647 h 21600"/>
              <a:gd name="T6" fmla="*/ 0 60000 65536"/>
              <a:gd name="T7" fmla="*/ 0 60000 65536"/>
              <a:gd name="T8" fmla="*/ 0 60000 65536"/>
              <a:gd name="T9" fmla="*/ 0 w 12480"/>
              <a:gd name="T10" fmla="*/ 0 h 21600"/>
              <a:gd name="T11" fmla="*/ 12480 w 1248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2480" h="21600" fill="none" extrusionOk="0">
                <a:moveTo>
                  <a:pt x="64" y="0"/>
                </a:moveTo>
                <a:cubicBezTo>
                  <a:pt x="4513" y="13"/>
                  <a:pt x="8849" y="1399"/>
                  <a:pt x="12479" y="3970"/>
                </a:cubicBezTo>
              </a:path>
              <a:path w="12480" h="21600" stroke="0" extrusionOk="0">
                <a:moveTo>
                  <a:pt x="64" y="0"/>
                </a:moveTo>
                <a:cubicBezTo>
                  <a:pt x="4513" y="13"/>
                  <a:pt x="8849" y="1399"/>
                  <a:pt x="12479" y="3970"/>
                </a:cubicBezTo>
                <a:lnTo>
                  <a:pt x="0" y="21600"/>
                </a:lnTo>
                <a:close/>
              </a:path>
            </a:pathLst>
          </a:custGeom>
          <a:noFill/>
          <a:ln w="12700">
            <a:solidFill>
              <a:srgbClr val="17D663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grpSp>
        <p:nvGrpSpPr>
          <p:cNvPr id="21" name="Group 69"/>
          <p:cNvGrpSpPr>
            <a:grpSpLocks/>
          </p:cNvGrpSpPr>
          <p:nvPr/>
        </p:nvGrpSpPr>
        <p:grpSpPr bwMode="auto">
          <a:xfrm>
            <a:off x="1472562" y="3734191"/>
            <a:ext cx="483829" cy="271463"/>
            <a:chOff x="1446" y="2000"/>
            <a:chExt cx="140" cy="171"/>
          </a:xfrm>
        </p:grpSpPr>
        <p:sp>
          <p:nvSpPr>
            <p:cNvPr id="45" name="Text Box 67"/>
            <p:cNvSpPr txBox="1">
              <a:spLocks noChangeArrowheads="1"/>
            </p:cNvSpPr>
            <p:nvPr/>
          </p:nvSpPr>
          <p:spPr bwMode="auto">
            <a:xfrm>
              <a:off x="1446" y="2017"/>
              <a:ext cx="140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eaLnBrk="0" hangingPunct="0"/>
              <a:r>
                <a:rPr lang="es-ES" sz="1600" dirty="0" err="1">
                  <a:latin typeface="Lucida Handwriting" pitchFamily="66" charset="0"/>
                </a:rPr>
                <a:t>dE</a:t>
              </a:r>
              <a:endParaRPr lang="es-ES" sz="1600" dirty="0">
                <a:latin typeface="Lucida Handwriting" pitchFamily="66" charset="0"/>
              </a:endParaRPr>
            </a:p>
          </p:txBody>
        </p:sp>
        <p:sp>
          <p:nvSpPr>
            <p:cNvPr id="46" name="Line 68"/>
            <p:cNvSpPr>
              <a:spLocks noChangeShapeType="1"/>
            </p:cNvSpPr>
            <p:nvPr/>
          </p:nvSpPr>
          <p:spPr bwMode="auto">
            <a:xfrm>
              <a:off x="1475" y="2000"/>
              <a:ext cx="77" cy="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s-ES"/>
            </a:p>
          </p:txBody>
        </p:sp>
      </p:grpSp>
      <p:sp>
        <p:nvSpPr>
          <p:cNvPr id="47" name="Line 9"/>
          <p:cNvSpPr>
            <a:spLocks noChangeShapeType="1"/>
          </p:cNvSpPr>
          <p:nvPr/>
        </p:nvSpPr>
        <p:spPr bwMode="auto">
          <a:xfrm flipH="1">
            <a:off x="1424892" y="2751824"/>
            <a:ext cx="1479" cy="114699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s-ES"/>
          </a:p>
        </p:txBody>
      </p:sp>
      <p:sp>
        <p:nvSpPr>
          <p:cNvPr id="48" name="Line 9"/>
          <p:cNvSpPr>
            <a:spLocks noChangeShapeType="1"/>
          </p:cNvSpPr>
          <p:nvPr/>
        </p:nvSpPr>
        <p:spPr bwMode="auto">
          <a:xfrm flipH="1">
            <a:off x="1416521" y="3310492"/>
            <a:ext cx="307075" cy="573206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s-ES"/>
          </a:p>
        </p:txBody>
      </p:sp>
      <p:sp>
        <p:nvSpPr>
          <p:cNvPr id="49" name="Line 9"/>
          <p:cNvSpPr>
            <a:spLocks noChangeShapeType="1"/>
          </p:cNvSpPr>
          <p:nvPr/>
        </p:nvSpPr>
        <p:spPr bwMode="auto">
          <a:xfrm>
            <a:off x="1116865" y="3306513"/>
            <a:ext cx="324858" cy="575479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s-ES"/>
          </a:p>
        </p:txBody>
      </p:sp>
      <p:grpSp>
        <p:nvGrpSpPr>
          <p:cNvPr id="22" name="92 Grupo"/>
          <p:cNvGrpSpPr/>
          <p:nvPr/>
        </p:nvGrpSpPr>
        <p:grpSpPr>
          <a:xfrm>
            <a:off x="2983713" y="882618"/>
            <a:ext cx="691215" cy="582597"/>
            <a:chOff x="3971729" y="383503"/>
            <a:chExt cx="691215" cy="582597"/>
          </a:xfrm>
        </p:grpSpPr>
        <p:sp>
          <p:nvSpPr>
            <p:cNvPr id="51" name="50 CuadroTexto"/>
            <p:cNvSpPr txBox="1"/>
            <p:nvPr/>
          </p:nvSpPr>
          <p:spPr>
            <a:xfrm>
              <a:off x="3971729" y="442880"/>
              <a:ext cx="691215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sz="2800" b="1" dirty="0" err="1" smtClean="0">
                  <a:latin typeface="Lucida Handwriting" pitchFamily="66" charset="0"/>
                </a:rPr>
                <a:t>dE</a:t>
              </a:r>
              <a:endParaRPr lang="eu-ES" sz="2800" b="1" dirty="0">
                <a:latin typeface="Lucida Handwriting" pitchFamily="66" charset="0"/>
              </a:endParaRPr>
            </a:p>
          </p:txBody>
        </p:sp>
        <p:cxnSp>
          <p:nvCxnSpPr>
            <p:cNvPr id="52" name="51 Conector recto de flecha"/>
            <p:cNvCxnSpPr/>
            <p:nvPr/>
          </p:nvCxnSpPr>
          <p:spPr bwMode="auto">
            <a:xfrm>
              <a:off x="4214430" y="383503"/>
              <a:ext cx="428822" cy="8383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arrow" w="sm" len="med"/>
            </a:ln>
            <a:effectLst/>
          </p:spPr>
        </p:cxnSp>
      </p:grpSp>
      <p:grpSp>
        <p:nvGrpSpPr>
          <p:cNvPr id="27" name="97 Grupo"/>
          <p:cNvGrpSpPr/>
          <p:nvPr/>
        </p:nvGrpSpPr>
        <p:grpSpPr>
          <a:xfrm>
            <a:off x="3907028" y="898683"/>
            <a:ext cx="691215" cy="550466"/>
            <a:chOff x="5068356" y="1033153"/>
            <a:chExt cx="691215" cy="550466"/>
          </a:xfrm>
        </p:grpSpPr>
        <p:sp>
          <p:nvSpPr>
            <p:cNvPr id="54" name="53 CuadroTexto"/>
            <p:cNvSpPr txBox="1"/>
            <p:nvPr/>
          </p:nvSpPr>
          <p:spPr>
            <a:xfrm>
              <a:off x="5068356" y="1060399"/>
              <a:ext cx="691215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sz="2800" b="1" dirty="0" err="1" smtClean="0">
                  <a:solidFill>
                    <a:srgbClr val="FF0000"/>
                  </a:solidFill>
                  <a:latin typeface="Lucida Handwriting" pitchFamily="66" charset="0"/>
                </a:rPr>
                <a:t>dE</a:t>
              </a:r>
              <a:endParaRPr lang="eu-ES" sz="2800" b="1" dirty="0">
                <a:solidFill>
                  <a:srgbClr val="FF0000"/>
                </a:solidFill>
                <a:latin typeface="Lucida Handwriting" pitchFamily="66" charset="0"/>
              </a:endParaRPr>
            </a:p>
          </p:txBody>
        </p:sp>
        <p:cxnSp>
          <p:nvCxnSpPr>
            <p:cNvPr id="68" name="67 Conector recto de flecha"/>
            <p:cNvCxnSpPr/>
            <p:nvPr/>
          </p:nvCxnSpPr>
          <p:spPr bwMode="auto">
            <a:xfrm>
              <a:off x="5284519" y="1033153"/>
              <a:ext cx="451263" cy="23751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arrow" w="sm" len="med"/>
            </a:ln>
            <a:effectLst/>
          </p:spPr>
        </p:cxnSp>
      </p:grpSp>
      <p:sp>
        <p:nvSpPr>
          <p:cNvPr id="72" name="71 CuadroTexto"/>
          <p:cNvSpPr txBox="1"/>
          <p:nvPr/>
        </p:nvSpPr>
        <p:spPr>
          <a:xfrm>
            <a:off x="3643553" y="912306"/>
            <a:ext cx="38985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b="1" dirty="0" smtClean="0">
                <a:cs typeface="Times New Roman" pitchFamily="18" charset="0"/>
              </a:rPr>
              <a:t>=</a:t>
            </a:r>
            <a:endParaRPr lang="eu-ES" sz="2800" b="1" dirty="0">
              <a:cs typeface="Times New Roman" pitchFamily="18" charset="0"/>
            </a:endParaRPr>
          </a:p>
        </p:txBody>
      </p:sp>
      <p:sp>
        <p:nvSpPr>
          <p:cNvPr id="73" name="72 CuadroTexto"/>
          <p:cNvSpPr txBox="1"/>
          <p:nvPr/>
        </p:nvSpPr>
        <p:spPr>
          <a:xfrm>
            <a:off x="4602493" y="912306"/>
            <a:ext cx="38985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b="1" dirty="0" smtClean="0">
                <a:cs typeface="Times New Roman" pitchFamily="18" charset="0"/>
              </a:rPr>
              <a:t>+</a:t>
            </a:r>
            <a:endParaRPr lang="eu-ES" sz="2800" b="1" dirty="0">
              <a:cs typeface="Times New Roman" pitchFamily="18" charset="0"/>
            </a:endParaRPr>
          </a:p>
        </p:txBody>
      </p:sp>
      <p:sp>
        <p:nvSpPr>
          <p:cNvPr id="77" name="76 CuadroTexto"/>
          <p:cNvSpPr txBox="1"/>
          <p:nvPr/>
        </p:nvSpPr>
        <p:spPr>
          <a:xfrm>
            <a:off x="7007351" y="912306"/>
            <a:ext cx="4267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dirty="0" smtClean="0">
                <a:latin typeface="Lucida Handwriting" pitchFamily="66" charset="0"/>
              </a:rPr>
              <a:t>2</a:t>
            </a:r>
            <a:endParaRPr lang="eu-ES" sz="2800" dirty="0">
              <a:latin typeface="Lucida Handwriting" pitchFamily="66" charset="0"/>
            </a:endParaRPr>
          </a:p>
        </p:txBody>
      </p:sp>
      <p:sp>
        <p:nvSpPr>
          <p:cNvPr id="78" name="77 CuadroTexto"/>
          <p:cNvSpPr txBox="1"/>
          <p:nvPr/>
        </p:nvSpPr>
        <p:spPr>
          <a:xfrm>
            <a:off x="7943787" y="900431"/>
            <a:ext cx="101021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dirty="0" smtClean="0">
                <a:latin typeface="Lucida Handwriting" pitchFamily="66" charset="0"/>
              </a:rPr>
              <a:t>cos</a:t>
            </a:r>
            <a:r>
              <a:rPr lang="es-ES" sz="2800" dirty="0" smtClean="0">
                <a:latin typeface="Symbol" pitchFamily="18" charset="2"/>
              </a:rPr>
              <a:t>a</a:t>
            </a:r>
            <a:endParaRPr lang="eu-ES" sz="2800" dirty="0">
              <a:latin typeface="Symbol" pitchFamily="18" charset="2"/>
            </a:endParaRPr>
          </a:p>
        </p:txBody>
      </p:sp>
      <p:sp>
        <p:nvSpPr>
          <p:cNvPr id="79" name="78 Flecha derecha"/>
          <p:cNvSpPr>
            <a:spLocks noChangeAspect="1"/>
          </p:cNvSpPr>
          <p:nvPr/>
        </p:nvSpPr>
        <p:spPr bwMode="auto">
          <a:xfrm>
            <a:off x="5680183" y="1028184"/>
            <a:ext cx="411478" cy="291465"/>
          </a:xfrm>
          <a:prstGeom prst="rightArrow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u-E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graphicFrame>
        <p:nvGraphicFramePr>
          <p:cNvPr id="80" name="Object 2"/>
          <p:cNvGraphicFramePr>
            <a:graphicFrameLocks noChangeAspect="1"/>
          </p:cNvGraphicFramePr>
          <p:nvPr/>
        </p:nvGraphicFramePr>
        <p:xfrm>
          <a:off x="3401456" y="1649351"/>
          <a:ext cx="3062288" cy="798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2049" name="Ecuación" r:id="rId8" imgW="1752600" imgH="457200" progId="Equation.3">
                  <p:embed/>
                </p:oleObj>
              </mc:Choice>
              <mc:Fallback>
                <p:oleObj name="Ecuación" r:id="rId8" imgW="1752600" imgH="4572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01456" y="1649351"/>
                        <a:ext cx="3062288" cy="7985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" name="Object 2"/>
          <p:cNvGraphicFramePr>
            <a:graphicFrameLocks noChangeAspect="1"/>
          </p:cNvGraphicFramePr>
          <p:nvPr/>
        </p:nvGraphicFramePr>
        <p:xfrm>
          <a:off x="6544293" y="1674750"/>
          <a:ext cx="2317750" cy="777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2050" name="Ecuación" r:id="rId10" imgW="1307532" imgH="444307" progId="Equation.3">
                  <p:embed/>
                </p:oleObj>
              </mc:Choice>
              <mc:Fallback>
                <p:oleObj name="Ecuación" r:id="rId10" imgW="1307532" imgH="444307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44293" y="1674750"/>
                        <a:ext cx="2317750" cy="777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" name="Arc 75"/>
          <p:cNvSpPr>
            <a:spLocks/>
          </p:cNvSpPr>
          <p:nvPr/>
        </p:nvSpPr>
        <p:spPr bwMode="auto">
          <a:xfrm flipH="1" flipV="1">
            <a:off x="1224646" y="2542220"/>
            <a:ext cx="209133" cy="677862"/>
          </a:xfrm>
          <a:custGeom>
            <a:avLst/>
            <a:gdLst>
              <a:gd name="T0" fmla="*/ 3064299 w 12480"/>
              <a:gd name="T1" fmla="*/ 0 h 21600"/>
              <a:gd name="T2" fmla="*/ 588392157 w 12480"/>
              <a:gd name="T3" fmla="*/ 122702863 h 21600"/>
              <a:gd name="T4" fmla="*/ 0 w 12480"/>
              <a:gd name="T5" fmla="*/ 667599681 h 21600"/>
              <a:gd name="T6" fmla="*/ 0 60000 65536"/>
              <a:gd name="T7" fmla="*/ 0 60000 65536"/>
              <a:gd name="T8" fmla="*/ 0 60000 65536"/>
              <a:gd name="T9" fmla="*/ 0 w 12480"/>
              <a:gd name="T10" fmla="*/ 0 h 21600"/>
              <a:gd name="T11" fmla="*/ 12480 w 1248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2480" h="21600" fill="none" extrusionOk="0">
                <a:moveTo>
                  <a:pt x="64" y="0"/>
                </a:moveTo>
                <a:cubicBezTo>
                  <a:pt x="4513" y="13"/>
                  <a:pt x="8849" y="1399"/>
                  <a:pt x="12479" y="3970"/>
                </a:cubicBezTo>
              </a:path>
              <a:path w="12480" h="21600" stroke="0" extrusionOk="0">
                <a:moveTo>
                  <a:pt x="64" y="0"/>
                </a:moveTo>
                <a:cubicBezTo>
                  <a:pt x="4513" y="13"/>
                  <a:pt x="8849" y="1399"/>
                  <a:pt x="12479" y="3970"/>
                </a:cubicBezTo>
                <a:lnTo>
                  <a:pt x="0" y="21600"/>
                </a:lnTo>
                <a:close/>
              </a:path>
            </a:pathLst>
          </a:custGeom>
          <a:noFill/>
          <a:ln w="31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83" name="Text Box 76"/>
          <p:cNvSpPr txBox="1">
            <a:spLocks noChangeArrowheads="1"/>
          </p:cNvSpPr>
          <p:nvPr/>
        </p:nvSpPr>
        <p:spPr bwMode="auto">
          <a:xfrm>
            <a:off x="1210023" y="3146093"/>
            <a:ext cx="1905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eaLnBrk="0" hangingPunct="0"/>
            <a:r>
              <a:rPr lang="es-ES" sz="1600" dirty="0">
                <a:solidFill>
                  <a:srgbClr val="FF0000"/>
                </a:solidFill>
                <a:latin typeface="Symbol" pitchFamily="18" charset="2"/>
              </a:rPr>
              <a:t>a</a:t>
            </a:r>
          </a:p>
        </p:txBody>
      </p:sp>
      <p:graphicFrame>
        <p:nvGraphicFramePr>
          <p:cNvPr id="294919" name="Object 7"/>
          <p:cNvGraphicFramePr>
            <a:graphicFrameLocks noChangeAspect="1"/>
          </p:cNvGraphicFramePr>
          <p:nvPr/>
        </p:nvGraphicFramePr>
        <p:xfrm>
          <a:off x="2336800" y="2942775"/>
          <a:ext cx="3411538" cy="846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2051" name="Ecuación" r:id="rId12" imgW="1916868" imgH="482391" progId="Equation.3">
                  <p:embed/>
                </p:oleObj>
              </mc:Choice>
              <mc:Fallback>
                <p:oleObj name="Ecuación" r:id="rId12" imgW="1916868" imgH="482391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6800" y="2942775"/>
                        <a:ext cx="3411538" cy="8461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4" name="83 CuadroTexto"/>
          <p:cNvSpPr txBox="1"/>
          <p:nvPr/>
        </p:nvSpPr>
        <p:spPr>
          <a:xfrm>
            <a:off x="1158948" y="435937"/>
            <a:ext cx="36740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u-ES" sz="1600" dirty="0" smtClean="0"/>
              <a:t>M</a:t>
            </a:r>
            <a:endParaRPr lang="eu-ES" sz="1600" dirty="0"/>
          </a:p>
        </p:txBody>
      </p:sp>
      <p:sp>
        <p:nvSpPr>
          <p:cNvPr id="85" name="84 CuadroTexto"/>
          <p:cNvSpPr txBox="1"/>
          <p:nvPr/>
        </p:nvSpPr>
        <p:spPr>
          <a:xfrm>
            <a:off x="2682946" y="1004639"/>
            <a:ext cx="33214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u-ES" sz="1600" dirty="0" smtClean="0"/>
              <a:t>N</a:t>
            </a:r>
            <a:endParaRPr lang="eu-ES" sz="1600" dirty="0"/>
          </a:p>
        </p:txBody>
      </p:sp>
      <p:graphicFrame>
        <p:nvGraphicFramePr>
          <p:cNvPr id="86" name="Object 7"/>
          <p:cNvGraphicFramePr>
            <a:graphicFrameLocks noChangeAspect="1"/>
          </p:cNvGraphicFramePr>
          <p:nvPr/>
        </p:nvGraphicFramePr>
        <p:xfrm>
          <a:off x="5775350" y="2955475"/>
          <a:ext cx="3005138" cy="846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2052" name="Ecuación" r:id="rId14" imgW="1688367" imgH="482391" progId="Equation.3">
                  <p:embed/>
                </p:oleObj>
              </mc:Choice>
              <mc:Fallback>
                <p:oleObj name="Ecuación" r:id="rId14" imgW="1688367" imgH="482391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75350" y="2955475"/>
                        <a:ext cx="3005138" cy="8461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7" name="Object 7"/>
          <p:cNvGraphicFramePr>
            <a:graphicFrameLocks noChangeAspect="1"/>
          </p:cNvGraphicFramePr>
          <p:nvPr/>
        </p:nvGraphicFramePr>
        <p:xfrm>
          <a:off x="2593975" y="3915713"/>
          <a:ext cx="3419475" cy="846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2053" name="Ecuación" r:id="rId16" imgW="1943100" imgH="482600" progId="Equation.3">
                  <p:embed/>
                </p:oleObj>
              </mc:Choice>
              <mc:Fallback>
                <p:oleObj name="Ecuación" r:id="rId16" imgW="1943100" imgH="48260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3975" y="3915713"/>
                        <a:ext cx="3419475" cy="8461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8" name="Object 7"/>
          <p:cNvGraphicFramePr>
            <a:graphicFrameLocks noChangeAspect="1"/>
          </p:cNvGraphicFramePr>
          <p:nvPr/>
        </p:nvGraphicFramePr>
        <p:xfrm>
          <a:off x="6077038" y="3918888"/>
          <a:ext cx="2840037" cy="846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2054" name="Ecuación" r:id="rId18" imgW="1612900" imgH="482600" progId="Equation.3">
                  <p:embed/>
                </p:oleObj>
              </mc:Choice>
              <mc:Fallback>
                <p:oleObj name="Ecuación" r:id="rId18" imgW="1612900" imgH="48260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77038" y="3918888"/>
                        <a:ext cx="2840037" cy="8461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9" name="Object 7"/>
          <p:cNvGraphicFramePr>
            <a:graphicFrameLocks noChangeAspect="1"/>
          </p:cNvGraphicFramePr>
          <p:nvPr/>
        </p:nvGraphicFramePr>
        <p:xfrm>
          <a:off x="1433060" y="4831450"/>
          <a:ext cx="3041650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2055" name="Ecuación" r:id="rId20" imgW="1739900" imgH="495300" progId="Equation.3">
                  <p:embed/>
                </p:oleObj>
              </mc:Choice>
              <mc:Fallback>
                <p:oleObj name="Ecuación" r:id="rId20" imgW="1739900" imgH="495300" progId="Equation.3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33060" y="4831450"/>
                        <a:ext cx="3041650" cy="863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0" name="Object 7"/>
          <p:cNvGraphicFramePr>
            <a:graphicFrameLocks noChangeAspect="1"/>
          </p:cNvGraphicFramePr>
          <p:nvPr/>
        </p:nvGraphicFramePr>
        <p:xfrm>
          <a:off x="4511650" y="4893363"/>
          <a:ext cx="2584450" cy="755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2056" name="Ecuación" r:id="rId22" imgW="1473200" imgH="431800" progId="Equation.3">
                  <p:embed/>
                </p:oleObj>
              </mc:Choice>
              <mc:Fallback>
                <p:oleObj name="Ecuación" r:id="rId22" imgW="1473200" imgH="431800" progId="Equation.3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1650" y="4893363"/>
                        <a:ext cx="2584450" cy="755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4925" name="Object 13"/>
          <p:cNvGraphicFramePr>
            <a:graphicFrameLocks noChangeAspect="1"/>
          </p:cNvGraphicFramePr>
          <p:nvPr/>
        </p:nvGraphicFramePr>
        <p:xfrm>
          <a:off x="6936125" y="5731313"/>
          <a:ext cx="2105025" cy="755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2057" name="Ecuación" r:id="rId24" imgW="1206500" imgH="431800" progId="Equation.3">
                  <p:embed/>
                </p:oleObj>
              </mc:Choice>
              <mc:Fallback>
                <p:oleObj name="Ecuación" r:id="rId24" imgW="1206500" imgH="431800" progId="Equation.3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36125" y="5731313"/>
                        <a:ext cx="2105025" cy="755650"/>
                      </a:xfrm>
                      <a:prstGeom prst="rect">
                        <a:avLst/>
                      </a:prstGeom>
                      <a:noFill/>
                      <a:ln w="38100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1" name="Object 7"/>
          <p:cNvGraphicFramePr>
            <a:graphicFrameLocks noChangeAspect="1"/>
          </p:cNvGraphicFramePr>
          <p:nvPr/>
        </p:nvGraphicFramePr>
        <p:xfrm>
          <a:off x="7106975" y="4909238"/>
          <a:ext cx="1939925" cy="755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2058" name="Ecuación" r:id="rId26" imgW="1104900" imgH="431800" progId="Equation.3">
                  <p:embed/>
                </p:oleObj>
              </mc:Choice>
              <mc:Fallback>
                <p:oleObj name="Ecuación" r:id="rId26" imgW="1104900" imgH="431800" progId="Equation.3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06975" y="4909238"/>
                        <a:ext cx="1939925" cy="755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71680" name="98 Grupo"/>
          <p:cNvGrpSpPr/>
          <p:nvPr/>
        </p:nvGrpSpPr>
        <p:grpSpPr>
          <a:xfrm>
            <a:off x="4854093" y="898683"/>
            <a:ext cx="691215" cy="550466"/>
            <a:chOff x="5068356" y="1033153"/>
            <a:chExt cx="691215" cy="550466"/>
          </a:xfrm>
        </p:grpSpPr>
        <p:sp>
          <p:nvSpPr>
            <p:cNvPr id="100" name="99 CuadroTexto"/>
            <p:cNvSpPr txBox="1"/>
            <p:nvPr/>
          </p:nvSpPr>
          <p:spPr>
            <a:xfrm>
              <a:off x="5068356" y="1060399"/>
              <a:ext cx="691215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sz="2800" b="1" dirty="0" err="1" smtClean="0">
                  <a:solidFill>
                    <a:srgbClr val="17D161"/>
                  </a:solidFill>
                  <a:latin typeface="Lucida Handwriting" pitchFamily="66" charset="0"/>
                </a:rPr>
                <a:t>dE</a:t>
              </a:r>
              <a:endParaRPr lang="eu-ES" sz="2800" b="1" dirty="0">
                <a:solidFill>
                  <a:srgbClr val="17D161"/>
                </a:solidFill>
                <a:latin typeface="Lucida Handwriting" pitchFamily="66" charset="0"/>
              </a:endParaRPr>
            </a:p>
          </p:txBody>
        </p:sp>
        <p:cxnSp>
          <p:nvCxnSpPr>
            <p:cNvPr id="101" name="100 Conector recto de flecha"/>
            <p:cNvCxnSpPr/>
            <p:nvPr/>
          </p:nvCxnSpPr>
          <p:spPr bwMode="auto">
            <a:xfrm>
              <a:off x="5284519" y="1033153"/>
              <a:ext cx="451263" cy="23751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rgbClr val="17D563"/>
              </a:solidFill>
              <a:prstDash val="solid"/>
              <a:round/>
              <a:headEnd type="none" w="med" len="med"/>
              <a:tailEnd type="arrow" w="sm" len="med"/>
            </a:ln>
            <a:effectLst/>
          </p:spPr>
        </p:cxnSp>
      </p:grpSp>
      <p:sp>
        <p:nvSpPr>
          <p:cNvPr id="103" name="102 CuadroTexto"/>
          <p:cNvSpPr txBox="1"/>
          <p:nvPr/>
        </p:nvSpPr>
        <p:spPr>
          <a:xfrm>
            <a:off x="6060286" y="912306"/>
            <a:ext cx="69121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b="1" dirty="0" err="1" smtClean="0">
                <a:latin typeface="Lucida Handwriting" pitchFamily="66" charset="0"/>
              </a:rPr>
              <a:t>dE</a:t>
            </a:r>
            <a:endParaRPr lang="eu-ES" sz="2800" b="1" dirty="0">
              <a:latin typeface="Lucida Handwriting" pitchFamily="66" charset="0"/>
            </a:endParaRPr>
          </a:p>
        </p:txBody>
      </p:sp>
      <p:sp>
        <p:nvSpPr>
          <p:cNvPr id="106" name="105 CuadroTexto"/>
          <p:cNvSpPr txBox="1"/>
          <p:nvPr/>
        </p:nvSpPr>
        <p:spPr>
          <a:xfrm>
            <a:off x="7319571" y="912306"/>
            <a:ext cx="69121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b="1" dirty="0" err="1" smtClean="0">
                <a:solidFill>
                  <a:srgbClr val="FF0000"/>
                </a:solidFill>
                <a:latin typeface="Lucida Handwriting" pitchFamily="66" charset="0"/>
              </a:rPr>
              <a:t>dE</a:t>
            </a:r>
            <a:endParaRPr lang="eu-ES" sz="2800" b="1" dirty="0">
              <a:solidFill>
                <a:srgbClr val="FF0000"/>
              </a:solidFill>
              <a:latin typeface="Lucida Handwriting" pitchFamily="66" charset="0"/>
            </a:endParaRPr>
          </a:p>
        </p:txBody>
      </p:sp>
      <p:sp>
        <p:nvSpPr>
          <p:cNvPr id="108" name="107 CuadroTexto"/>
          <p:cNvSpPr txBox="1"/>
          <p:nvPr/>
        </p:nvSpPr>
        <p:spPr>
          <a:xfrm>
            <a:off x="6720126" y="912306"/>
            <a:ext cx="38985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b="1" dirty="0" smtClean="0">
                <a:cs typeface="Times New Roman" pitchFamily="18" charset="0"/>
              </a:rPr>
              <a:t>=</a:t>
            </a:r>
            <a:endParaRPr lang="eu-ES" sz="2800" b="1" dirty="0">
              <a:cs typeface="Times New Roman" pitchFamily="18" charset="0"/>
            </a:endParaRPr>
          </a:p>
        </p:txBody>
      </p:sp>
      <p:graphicFrame>
        <p:nvGraphicFramePr>
          <p:cNvPr id="92" name="Object 2"/>
          <p:cNvGraphicFramePr>
            <a:graphicFrameLocks noChangeAspect="1"/>
          </p:cNvGraphicFramePr>
          <p:nvPr/>
        </p:nvGraphicFramePr>
        <p:xfrm>
          <a:off x="222250" y="214313"/>
          <a:ext cx="582613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2059" name="Ecuación" r:id="rId28" imgW="291960" imgH="215640" progId="Equation.3">
                  <p:embed/>
                </p:oleObj>
              </mc:Choice>
              <mc:Fallback>
                <p:oleObj name="Ecuación" r:id="rId28" imgW="291960" imgH="2156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2250" y="214313"/>
                        <a:ext cx="582613" cy="431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3" name="Text Box 20"/>
          <p:cNvSpPr txBox="1">
            <a:spLocks noChangeArrowheads="1"/>
          </p:cNvSpPr>
          <p:nvPr/>
        </p:nvSpPr>
        <p:spPr bwMode="auto">
          <a:xfrm>
            <a:off x="1498300" y="2713817"/>
            <a:ext cx="163506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 anchorCtr="1">
            <a:spAutoFit/>
          </a:bodyPr>
          <a:lstStyle/>
          <a:p>
            <a:pPr eaLnBrk="0" hangingPunct="0">
              <a:spcAft>
                <a:spcPts val="1000"/>
              </a:spcAft>
            </a:pPr>
            <a:r>
              <a:rPr lang="es-ES" sz="1600" dirty="0" smtClean="0">
                <a:latin typeface="Comic Sans MS" pitchFamily="66" charset="0"/>
              </a:rPr>
              <a:t>O</a:t>
            </a:r>
            <a:endParaRPr lang="es-ES" sz="1600" dirty="0">
              <a:latin typeface="Comic Sans MS" pitchFamily="66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2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2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2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0" dur="2000"/>
                                        <p:tgtEl>
                                          <p:spTgt spid="716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5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0" dur="2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8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0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1" dur="2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4" dur="2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>
                      <p:stCondLst>
                        <p:cond delay="indefinite"/>
                      </p:stCondLst>
                      <p:childTnLst>
                        <p:par>
                          <p:cTn id="216" fill="hold">
                            <p:stCondLst>
                              <p:cond delay="0"/>
                            </p:stCondLst>
                            <p:childTnLst>
                              <p:par>
                                <p:cTn id="21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3" fill="hold">
                      <p:stCondLst>
                        <p:cond delay="indefinite"/>
                      </p:stCondLst>
                      <p:childTnLst>
                        <p:par>
                          <p:cTn id="234" fill="hold">
                            <p:stCondLst>
                              <p:cond delay="0"/>
                            </p:stCondLst>
                            <p:childTnLst>
                              <p:par>
                                <p:cTn id="23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1" fill="hold">
                      <p:stCondLst>
                        <p:cond delay="indefinite"/>
                      </p:stCondLst>
                      <p:childTnLst>
                        <p:par>
                          <p:cTn id="252" fill="hold">
                            <p:stCondLst>
                              <p:cond delay="0"/>
                            </p:stCondLst>
                            <p:childTnLst>
                              <p:par>
                                <p:cTn id="25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5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6" fill="hold">
                      <p:stCondLst>
                        <p:cond delay="indefinite"/>
                      </p:stCondLst>
                      <p:childTnLst>
                        <p:par>
                          <p:cTn id="257" fill="hold">
                            <p:stCondLst>
                              <p:cond delay="0"/>
                            </p:stCondLst>
                            <p:childTnLst>
                              <p:par>
                                <p:cTn id="25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0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1" fill="hold">
                      <p:stCondLst>
                        <p:cond delay="indefinite"/>
                      </p:stCondLst>
                      <p:childTnLst>
                        <p:par>
                          <p:cTn id="262" fill="hold">
                            <p:stCondLst>
                              <p:cond delay="0"/>
                            </p:stCondLst>
                            <p:childTnLst>
                              <p:par>
                                <p:cTn id="26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7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7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7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8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8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9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9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9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5" fill="hold">
                      <p:stCondLst>
                        <p:cond delay="indefinite"/>
                      </p:stCondLst>
                      <p:childTnLst>
                        <p:par>
                          <p:cTn id="296" fill="hold">
                            <p:stCondLst>
                              <p:cond delay="0"/>
                            </p:stCondLst>
                            <p:childTnLst>
                              <p:par>
                                <p:cTn id="29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9" dur="5000"/>
                                        <p:tgtEl>
                                          <p:spTgt spid="2949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0" fill="hold">
                      <p:stCondLst>
                        <p:cond delay="indefinite"/>
                      </p:stCondLst>
                      <p:childTnLst>
                        <p:par>
                          <p:cTn id="301" fill="hold">
                            <p:stCondLst>
                              <p:cond delay="0"/>
                            </p:stCondLst>
                            <p:childTnLst>
                              <p:par>
                                <p:cTn id="30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4" dur="5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5" fill="hold">
                      <p:stCondLst>
                        <p:cond delay="indefinite"/>
                      </p:stCondLst>
                      <p:childTnLst>
                        <p:par>
                          <p:cTn id="306" fill="hold">
                            <p:stCondLst>
                              <p:cond delay="0"/>
                            </p:stCondLst>
                            <p:childTnLst>
                              <p:par>
                                <p:cTn id="30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9" dur="5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0" fill="hold">
                      <p:stCondLst>
                        <p:cond delay="indefinite"/>
                      </p:stCondLst>
                      <p:childTnLst>
                        <p:par>
                          <p:cTn id="311" fill="hold">
                            <p:stCondLst>
                              <p:cond delay="0"/>
                            </p:stCondLst>
                            <p:childTnLst>
                              <p:par>
                                <p:cTn id="3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4" dur="5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5" fill="hold">
                      <p:stCondLst>
                        <p:cond delay="indefinite"/>
                      </p:stCondLst>
                      <p:childTnLst>
                        <p:par>
                          <p:cTn id="316" fill="hold">
                            <p:stCondLst>
                              <p:cond delay="0"/>
                            </p:stCondLst>
                            <p:childTnLst>
                              <p:par>
                                <p:cTn id="3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9" dur="5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0" fill="hold">
                      <p:stCondLst>
                        <p:cond delay="indefinite"/>
                      </p:stCondLst>
                      <p:childTnLst>
                        <p:par>
                          <p:cTn id="321" fill="hold">
                            <p:stCondLst>
                              <p:cond delay="0"/>
                            </p:stCondLst>
                            <p:childTnLst>
                              <p:par>
                                <p:cTn id="3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4" dur="5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5" fill="hold">
                      <p:stCondLst>
                        <p:cond delay="indefinite"/>
                      </p:stCondLst>
                      <p:childTnLst>
                        <p:par>
                          <p:cTn id="326" fill="hold">
                            <p:stCondLst>
                              <p:cond delay="0"/>
                            </p:stCondLst>
                            <p:childTnLst>
                              <p:par>
                                <p:cTn id="3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9" dur="5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0" fill="hold">
                      <p:stCondLst>
                        <p:cond delay="indefinite"/>
                      </p:stCondLst>
                      <p:childTnLst>
                        <p:par>
                          <p:cTn id="331" fill="hold">
                            <p:stCondLst>
                              <p:cond delay="0"/>
                            </p:stCondLst>
                            <p:childTnLst>
                              <p:par>
                                <p:cTn id="3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4" dur="5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5" fill="hold">
                      <p:stCondLst>
                        <p:cond delay="indefinite"/>
                      </p:stCondLst>
                      <p:childTnLst>
                        <p:par>
                          <p:cTn id="336" fill="hold">
                            <p:stCondLst>
                              <p:cond delay="0"/>
                            </p:stCondLst>
                            <p:childTnLst>
                              <p:par>
                                <p:cTn id="3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9" dur="5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0" fill="hold">
                      <p:stCondLst>
                        <p:cond delay="indefinite"/>
                      </p:stCondLst>
                      <p:childTnLst>
                        <p:par>
                          <p:cTn id="341" fill="hold">
                            <p:stCondLst>
                              <p:cond delay="0"/>
                            </p:stCondLst>
                            <p:childTnLst>
                              <p:par>
                                <p:cTn id="342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44" dur="1" fill="hold"/>
                                        <p:tgtEl>
                                          <p:spTgt spid="29492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5" fill="hold">
                      <p:stCondLst>
                        <p:cond delay="indefinite"/>
                      </p:stCondLst>
                      <p:childTnLst>
                        <p:par>
                          <p:cTn id="346" fill="hold">
                            <p:stCondLst>
                              <p:cond delay="0"/>
                            </p:stCondLst>
                            <p:childTnLst>
                              <p:par>
                                <p:cTn id="34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9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4" grpId="0" animBg="1"/>
      <p:bldP spid="25" grpId="0" animBg="1"/>
      <p:bldP spid="26" grpId="0"/>
      <p:bldP spid="31" grpId="0"/>
      <p:bldP spid="32" grpId="0" animBg="1"/>
      <p:bldP spid="33" grpId="0"/>
      <p:bldP spid="30" grpId="0" animBg="1"/>
      <p:bldP spid="57" grpId="0" animBg="1"/>
      <p:bldP spid="58" grpId="0" animBg="1"/>
      <p:bldP spid="59" grpId="0" animBg="1"/>
      <p:bldP spid="60" grpId="0"/>
      <p:bldP spid="64" grpId="0"/>
      <p:bldP spid="65" grpId="0" animBg="1"/>
      <p:bldP spid="66" grpId="0"/>
      <p:bldP spid="67" grpId="0" animBg="1"/>
      <p:bldP spid="47" grpId="0" animBg="1"/>
      <p:bldP spid="48" grpId="0" animBg="1"/>
      <p:bldP spid="49" grpId="0" animBg="1"/>
      <p:bldP spid="72" grpId="0"/>
      <p:bldP spid="73" grpId="0"/>
      <p:bldP spid="77" grpId="0"/>
      <p:bldP spid="78" grpId="0"/>
      <p:bldP spid="79" grpId="0" animBg="1"/>
      <p:bldP spid="82" grpId="0" animBg="1"/>
      <p:bldP spid="83" grpId="0"/>
      <p:bldP spid="84" grpId="0"/>
      <p:bldP spid="85" grpId="0"/>
      <p:bldP spid="103" grpId="0"/>
      <p:bldP spid="106" grpId="0"/>
      <p:bldP spid="10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Oval 20"/>
          <p:cNvSpPr>
            <a:spLocks noChangeAspect="1" noChangeArrowheads="1"/>
          </p:cNvSpPr>
          <p:nvPr/>
        </p:nvSpPr>
        <p:spPr bwMode="auto">
          <a:xfrm>
            <a:off x="6019800" y="4219575"/>
            <a:ext cx="1588" cy="1588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u-ES"/>
          </a:p>
        </p:txBody>
      </p:sp>
      <p:grpSp>
        <p:nvGrpSpPr>
          <p:cNvPr id="2" name="2 Grupo"/>
          <p:cNvGrpSpPr/>
          <p:nvPr/>
        </p:nvGrpSpPr>
        <p:grpSpPr>
          <a:xfrm>
            <a:off x="106450" y="76823"/>
            <a:ext cx="4038600" cy="3056951"/>
            <a:chOff x="2552700" y="2119323"/>
            <a:chExt cx="4038600" cy="3056951"/>
          </a:xfrm>
        </p:grpSpPr>
        <p:grpSp>
          <p:nvGrpSpPr>
            <p:cNvPr id="3" name="25 Grupo"/>
            <p:cNvGrpSpPr/>
            <p:nvPr/>
          </p:nvGrpSpPr>
          <p:grpSpPr>
            <a:xfrm>
              <a:off x="2552700" y="2374068"/>
              <a:ext cx="2632995" cy="2420087"/>
              <a:chOff x="2552700" y="2374068"/>
              <a:chExt cx="2632995" cy="2420087"/>
            </a:xfrm>
          </p:grpSpPr>
          <p:sp>
            <p:nvSpPr>
              <p:cNvPr id="14" name="Text Box 22"/>
              <p:cNvSpPr txBox="1">
                <a:spLocks noChangeArrowheads="1"/>
              </p:cNvSpPr>
              <p:nvPr/>
            </p:nvSpPr>
            <p:spPr bwMode="auto">
              <a:xfrm>
                <a:off x="4557438" y="3947988"/>
                <a:ext cx="102592" cy="184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 anchor="ctr" anchorCtr="1">
                <a:spAutoFit/>
              </a:bodyPr>
              <a:lstStyle/>
              <a:p>
                <a:pPr eaLnBrk="0" hangingPunct="0">
                  <a:spcAft>
                    <a:spcPts val="1000"/>
                  </a:spcAft>
                </a:pPr>
                <a:r>
                  <a:rPr lang="es-ES" sz="1200" dirty="0"/>
                  <a:t>R</a:t>
                </a:r>
              </a:p>
            </p:txBody>
          </p:sp>
          <p:grpSp>
            <p:nvGrpSpPr>
              <p:cNvPr id="4" name="22 Grupo"/>
              <p:cNvGrpSpPr/>
              <p:nvPr/>
            </p:nvGrpSpPr>
            <p:grpSpPr>
              <a:xfrm>
                <a:off x="2552700" y="2374068"/>
                <a:ext cx="2632995" cy="2420087"/>
                <a:chOff x="2552700" y="2374068"/>
                <a:chExt cx="2632995" cy="2420087"/>
              </a:xfrm>
            </p:grpSpPr>
            <p:sp>
              <p:nvSpPr>
                <p:cNvPr id="17" name="Line 16"/>
                <p:cNvSpPr>
                  <a:spLocks noChangeShapeType="1"/>
                </p:cNvSpPr>
                <p:nvPr/>
              </p:nvSpPr>
              <p:spPr bwMode="auto">
                <a:xfrm flipV="1">
                  <a:off x="3879247" y="3265679"/>
                  <a:ext cx="1306448" cy="1508364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dash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8" name="Line 17"/>
                <p:cNvSpPr>
                  <a:spLocks noChangeShapeType="1"/>
                </p:cNvSpPr>
                <p:nvPr/>
              </p:nvSpPr>
              <p:spPr bwMode="auto">
                <a:xfrm flipH="1" flipV="1">
                  <a:off x="2552700" y="3285791"/>
                  <a:ext cx="1306448" cy="1508364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dash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9" name="Arc 23"/>
                <p:cNvSpPr>
                  <a:spLocks/>
                </p:cNvSpPr>
                <p:nvPr/>
              </p:nvSpPr>
              <p:spPr bwMode="auto">
                <a:xfrm rot="19011400">
                  <a:off x="2960044" y="2374068"/>
                  <a:ext cx="1913444" cy="1878416"/>
                </a:xfrm>
                <a:custGeom>
                  <a:avLst/>
                  <a:gdLst>
                    <a:gd name="T0" fmla="*/ 0 w 21581"/>
                    <a:gd name="T1" fmla="*/ 0 h 21600"/>
                    <a:gd name="T2" fmla="*/ 94 w 21581"/>
                    <a:gd name="T3" fmla="*/ 87 h 21600"/>
                    <a:gd name="T4" fmla="*/ 0 w 21581"/>
                    <a:gd name="T5" fmla="*/ 91 h 21600"/>
                    <a:gd name="T6" fmla="*/ 0 60000 65536"/>
                    <a:gd name="T7" fmla="*/ 0 60000 65536"/>
                    <a:gd name="T8" fmla="*/ 0 60000 65536"/>
                    <a:gd name="T9" fmla="*/ 0 w 21581"/>
                    <a:gd name="T10" fmla="*/ 0 h 21600"/>
                    <a:gd name="T11" fmla="*/ 21581 w 21581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581" h="21600" fill="none" extrusionOk="0">
                      <a:moveTo>
                        <a:pt x="28" y="0"/>
                      </a:moveTo>
                      <a:cubicBezTo>
                        <a:pt x="11593" y="15"/>
                        <a:pt x="21094" y="9136"/>
                        <a:pt x="21580" y="20691"/>
                      </a:cubicBezTo>
                    </a:path>
                    <a:path w="21581" h="21600" stroke="0" extrusionOk="0">
                      <a:moveTo>
                        <a:pt x="28" y="0"/>
                      </a:moveTo>
                      <a:cubicBezTo>
                        <a:pt x="11593" y="15"/>
                        <a:pt x="21094" y="9136"/>
                        <a:pt x="21580" y="20691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</p:grpSp>
          <p:sp>
            <p:nvSpPr>
              <p:cNvPr id="16" name="Text Box 22"/>
              <p:cNvSpPr txBox="1">
                <a:spLocks noChangeArrowheads="1"/>
              </p:cNvSpPr>
              <p:nvPr/>
            </p:nvSpPr>
            <p:spPr bwMode="auto">
              <a:xfrm>
                <a:off x="3033438" y="3947988"/>
                <a:ext cx="102592" cy="184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 anchor="ctr" anchorCtr="1">
                <a:spAutoFit/>
              </a:bodyPr>
              <a:lstStyle/>
              <a:p>
                <a:pPr eaLnBrk="0" hangingPunct="0">
                  <a:spcAft>
                    <a:spcPts val="1000"/>
                  </a:spcAft>
                </a:pPr>
                <a:r>
                  <a:rPr lang="es-ES" sz="1200" dirty="0"/>
                  <a:t>R</a:t>
                </a:r>
              </a:p>
            </p:txBody>
          </p:sp>
        </p:grpSp>
        <p:grpSp>
          <p:nvGrpSpPr>
            <p:cNvPr id="5" name="26 Grupo"/>
            <p:cNvGrpSpPr/>
            <p:nvPr/>
          </p:nvGrpSpPr>
          <p:grpSpPr>
            <a:xfrm>
              <a:off x="3641704" y="4164723"/>
              <a:ext cx="430402" cy="530936"/>
              <a:chOff x="3641704" y="4164723"/>
              <a:chExt cx="430402" cy="530936"/>
            </a:xfrm>
          </p:grpSpPr>
          <p:sp>
            <p:nvSpPr>
              <p:cNvPr id="11" name="Arc 18"/>
              <p:cNvSpPr>
                <a:spLocks noChangeAspect="1"/>
              </p:cNvSpPr>
              <p:nvPr/>
            </p:nvSpPr>
            <p:spPr bwMode="auto">
              <a:xfrm rot="18957347">
                <a:off x="3683988" y="4330970"/>
                <a:ext cx="364466" cy="364689"/>
              </a:xfrm>
              <a:custGeom>
                <a:avLst/>
                <a:gdLst>
                  <a:gd name="T0" fmla="*/ 0 w 21600"/>
                  <a:gd name="T1" fmla="*/ 0 h 21600"/>
                  <a:gd name="T2" fmla="*/ 3 w 21600"/>
                  <a:gd name="T3" fmla="*/ 3 h 21600"/>
                  <a:gd name="T4" fmla="*/ 0 w 21600"/>
                  <a:gd name="T5" fmla="*/ 3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2" name="Text Box 20"/>
              <p:cNvSpPr txBox="1">
                <a:spLocks noChangeArrowheads="1"/>
              </p:cNvSpPr>
              <p:nvPr/>
            </p:nvSpPr>
            <p:spPr bwMode="auto">
              <a:xfrm>
                <a:off x="3641704" y="4164723"/>
                <a:ext cx="107402" cy="2462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 anchor="ctr" anchorCtr="1">
                <a:spAutoFit/>
              </a:bodyPr>
              <a:lstStyle/>
              <a:p>
                <a:pPr eaLnBrk="0" hangingPunct="0">
                  <a:spcAft>
                    <a:spcPts val="1000"/>
                  </a:spcAft>
                </a:pPr>
                <a:r>
                  <a:rPr lang="es-ES" sz="1600" dirty="0">
                    <a:latin typeface="Symbol" pitchFamily="18" charset="2"/>
                  </a:rPr>
                  <a:t>q</a:t>
                </a:r>
                <a:endParaRPr lang="es-ES" sz="1600" dirty="0"/>
              </a:p>
            </p:txBody>
          </p:sp>
          <p:sp>
            <p:nvSpPr>
              <p:cNvPr id="13" name="Text Box 20"/>
              <p:cNvSpPr txBox="1">
                <a:spLocks noChangeArrowheads="1"/>
              </p:cNvSpPr>
              <p:nvPr/>
            </p:nvSpPr>
            <p:spPr bwMode="auto">
              <a:xfrm>
                <a:off x="3964704" y="4164723"/>
                <a:ext cx="107402" cy="2462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 anchor="ctr" anchorCtr="1">
                <a:spAutoFit/>
              </a:bodyPr>
              <a:lstStyle/>
              <a:p>
                <a:pPr eaLnBrk="0" hangingPunct="0">
                  <a:spcAft>
                    <a:spcPts val="1000"/>
                  </a:spcAft>
                </a:pPr>
                <a:r>
                  <a:rPr lang="es-ES" sz="1600" dirty="0">
                    <a:latin typeface="Symbol" pitchFamily="18" charset="2"/>
                  </a:rPr>
                  <a:t>q</a:t>
                </a:r>
                <a:endParaRPr lang="es-ES" sz="1600" dirty="0"/>
              </a:p>
            </p:txBody>
          </p:sp>
        </p:grpSp>
        <p:grpSp>
          <p:nvGrpSpPr>
            <p:cNvPr id="6" name="24 Grupo"/>
            <p:cNvGrpSpPr/>
            <p:nvPr/>
          </p:nvGrpSpPr>
          <p:grpSpPr>
            <a:xfrm>
              <a:off x="3536221" y="2119323"/>
              <a:ext cx="3055079" cy="3056951"/>
              <a:chOff x="3536221" y="2119323"/>
              <a:chExt cx="3055079" cy="3056951"/>
            </a:xfrm>
          </p:grpSpPr>
          <p:sp>
            <p:nvSpPr>
              <p:cNvPr id="7" name="Line 12"/>
              <p:cNvSpPr>
                <a:spLocks noChangeShapeType="1"/>
              </p:cNvSpPr>
              <p:nvPr/>
            </p:nvSpPr>
            <p:spPr bwMode="auto">
              <a:xfrm flipH="1">
                <a:off x="3869868" y="2119323"/>
                <a:ext cx="18759" cy="305695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8" name="Line 13"/>
              <p:cNvSpPr>
                <a:spLocks noChangeShapeType="1"/>
              </p:cNvSpPr>
              <p:nvPr/>
            </p:nvSpPr>
            <p:spPr bwMode="auto">
              <a:xfrm rot="5400000" flipH="1">
                <a:off x="5054375" y="3266615"/>
                <a:ext cx="18771" cy="3055079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" name="Text Box 15"/>
              <p:cNvSpPr txBox="1">
                <a:spLocks noChangeArrowheads="1"/>
              </p:cNvSpPr>
              <p:nvPr/>
            </p:nvSpPr>
            <p:spPr bwMode="auto">
              <a:xfrm>
                <a:off x="6399218" y="4802776"/>
                <a:ext cx="92974" cy="2154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 anchor="ctr" anchorCtr="1">
                <a:spAutoFit/>
              </a:bodyPr>
              <a:lstStyle/>
              <a:p>
                <a:pPr eaLnBrk="0" hangingPunct="0">
                  <a:spcAft>
                    <a:spcPts val="1000"/>
                  </a:spcAft>
                </a:pPr>
                <a:r>
                  <a:rPr lang="es-ES" sz="1400" dirty="0">
                    <a:latin typeface="Calibri" pitchFamily="34" charset="0"/>
                  </a:rPr>
                  <a:t>X</a:t>
                </a:r>
                <a:endParaRPr lang="es-ES" sz="1400" dirty="0"/>
              </a:p>
            </p:txBody>
          </p:sp>
          <p:sp>
            <p:nvSpPr>
              <p:cNvPr id="10" name="Text Box 15"/>
              <p:cNvSpPr txBox="1">
                <a:spLocks noChangeArrowheads="1"/>
              </p:cNvSpPr>
              <p:nvPr/>
            </p:nvSpPr>
            <p:spPr bwMode="auto">
              <a:xfrm>
                <a:off x="3746954" y="2143688"/>
                <a:ext cx="88166" cy="2154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 anchor="ctr" anchorCtr="1">
                <a:spAutoFit/>
              </a:bodyPr>
              <a:lstStyle/>
              <a:p>
                <a:pPr eaLnBrk="0" hangingPunct="0">
                  <a:spcAft>
                    <a:spcPts val="1000"/>
                  </a:spcAft>
                </a:pPr>
                <a:r>
                  <a:rPr lang="es-ES" sz="1400" dirty="0" smtClean="0">
                    <a:latin typeface="Calibri" pitchFamily="34" charset="0"/>
                  </a:rPr>
                  <a:t>Y</a:t>
                </a:r>
                <a:endParaRPr lang="es-ES" sz="1400" dirty="0"/>
              </a:p>
            </p:txBody>
          </p:sp>
        </p:grpSp>
      </p:grpSp>
      <p:sp>
        <p:nvSpPr>
          <p:cNvPr id="23" name="Line 6"/>
          <p:cNvSpPr>
            <a:spLocks noChangeShapeType="1"/>
          </p:cNvSpPr>
          <p:nvPr/>
        </p:nvSpPr>
        <p:spPr bwMode="auto">
          <a:xfrm>
            <a:off x="2293363" y="912393"/>
            <a:ext cx="133350" cy="85725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24" name="Line 8"/>
          <p:cNvSpPr>
            <a:spLocks noChangeShapeType="1"/>
          </p:cNvSpPr>
          <p:nvPr/>
        </p:nvSpPr>
        <p:spPr bwMode="auto">
          <a:xfrm flipH="1">
            <a:off x="1427953" y="962167"/>
            <a:ext cx="926285" cy="1783282"/>
          </a:xfrm>
          <a:prstGeom prst="line">
            <a:avLst/>
          </a:prstGeom>
          <a:noFill/>
          <a:ln w="9525">
            <a:solidFill>
              <a:srgbClr val="FF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26" name="Text Box 11"/>
          <p:cNvSpPr txBox="1">
            <a:spLocks noChangeArrowheads="1"/>
          </p:cNvSpPr>
          <p:nvPr/>
        </p:nvSpPr>
        <p:spPr bwMode="auto">
          <a:xfrm>
            <a:off x="2329465" y="685987"/>
            <a:ext cx="2222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eaLnBrk="0" hangingPunct="0"/>
            <a:r>
              <a:rPr lang="es-ES" sz="1600" dirty="0" smtClean="0">
                <a:solidFill>
                  <a:srgbClr val="FF0000"/>
                </a:solidFill>
              </a:rPr>
              <a:t>dl</a:t>
            </a:r>
            <a:endParaRPr lang="es-ES" sz="1600" dirty="0">
              <a:solidFill>
                <a:srgbClr val="FF0000"/>
              </a:solidFill>
            </a:endParaRPr>
          </a:p>
        </p:txBody>
      </p:sp>
      <p:sp>
        <p:nvSpPr>
          <p:cNvPr id="28" name="Text Box 67"/>
          <p:cNvSpPr txBox="1">
            <a:spLocks noChangeArrowheads="1"/>
          </p:cNvSpPr>
          <p:nvPr/>
        </p:nvSpPr>
        <p:spPr bwMode="auto">
          <a:xfrm>
            <a:off x="977343" y="2818101"/>
            <a:ext cx="342573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eaLnBrk="0" hangingPunct="0"/>
            <a:r>
              <a:rPr lang="es-ES" sz="1600" dirty="0" err="1" smtClean="0">
                <a:solidFill>
                  <a:srgbClr val="FF0000"/>
                </a:solidFill>
                <a:latin typeface="Lucida Handwriting" pitchFamily="66" charset="0"/>
              </a:rPr>
              <a:t>dV</a:t>
            </a:r>
            <a:endParaRPr lang="es-ES" sz="1600" dirty="0">
              <a:solidFill>
                <a:srgbClr val="FF0000"/>
              </a:solidFill>
              <a:latin typeface="Lucida Handwriting" pitchFamily="66" charset="0"/>
            </a:endParaRPr>
          </a:p>
        </p:txBody>
      </p:sp>
      <p:sp>
        <p:nvSpPr>
          <p:cNvPr id="31" name="Text Box 74"/>
          <p:cNvSpPr txBox="1">
            <a:spLocks noChangeArrowheads="1"/>
          </p:cNvSpPr>
          <p:nvPr/>
        </p:nvSpPr>
        <p:spPr bwMode="auto">
          <a:xfrm>
            <a:off x="1808480" y="512235"/>
            <a:ext cx="57708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 anchorCtr="1">
            <a:spAutoFit/>
          </a:bodyPr>
          <a:lstStyle/>
          <a:p>
            <a:pPr eaLnBrk="0" hangingPunct="0"/>
            <a:r>
              <a:rPr lang="es-ES" sz="1600" dirty="0" smtClean="0">
                <a:solidFill>
                  <a:srgbClr val="FF0000"/>
                </a:solidFill>
              </a:rPr>
              <a:t>l</a:t>
            </a:r>
            <a:endParaRPr lang="es-ES" sz="1600" dirty="0">
              <a:solidFill>
                <a:srgbClr val="FF0000"/>
              </a:solidFill>
            </a:endParaRPr>
          </a:p>
        </p:txBody>
      </p:sp>
      <p:sp>
        <p:nvSpPr>
          <p:cNvPr id="32" name="Arc 75"/>
          <p:cNvSpPr>
            <a:spLocks/>
          </p:cNvSpPr>
          <p:nvPr/>
        </p:nvSpPr>
        <p:spPr bwMode="auto">
          <a:xfrm>
            <a:off x="1416060" y="1760750"/>
            <a:ext cx="450850" cy="677862"/>
          </a:xfrm>
          <a:custGeom>
            <a:avLst/>
            <a:gdLst>
              <a:gd name="T0" fmla="*/ 3064299 w 12480"/>
              <a:gd name="T1" fmla="*/ 0 h 21600"/>
              <a:gd name="T2" fmla="*/ 588392157 w 12480"/>
              <a:gd name="T3" fmla="*/ 122702863 h 21600"/>
              <a:gd name="T4" fmla="*/ 0 w 12480"/>
              <a:gd name="T5" fmla="*/ 667599681 h 21600"/>
              <a:gd name="T6" fmla="*/ 0 60000 65536"/>
              <a:gd name="T7" fmla="*/ 0 60000 65536"/>
              <a:gd name="T8" fmla="*/ 0 60000 65536"/>
              <a:gd name="T9" fmla="*/ 0 w 12480"/>
              <a:gd name="T10" fmla="*/ 0 h 21600"/>
              <a:gd name="T11" fmla="*/ 12480 w 1248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2480" h="21600" fill="none" extrusionOk="0">
                <a:moveTo>
                  <a:pt x="64" y="0"/>
                </a:moveTo>
                <a:cubicBezTo>
                  <a:pt x="4513" y="13"/>
                  <a:pt x="8849" y="1399"/>
                  <a:pt x="12479" y="3970"/>
                </a:cubicBezTo>
              </a:path>
              <a:path w="12480" h="21600" stroke="0" extrusionOk="0">
                <a:moveTo>
                  <a:pt x="64" y="0"/>
                </a:moveTo>
                <a:cubicBezTo>
                  <a:pt x="4513" y="13"/>
                  <a:pt x="8849" y="1399"/>
                  <a:pt x="12479" y="3970"/>
                </a:cubicBezTo>
                <a:lnTo>
                  <a:pt x="0" y="21600"/>
                </a:lnTo>
                <a:close/>
              </a:path>
            </a:pathLst>
          </a:custGeom>
          <a:noFill/>
          <a:ln w="31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33" name="Text Box 76"/>
          <p:cNvSpPr txBox="1">
            <a:spLocks noChangeArrowheads="1"/>
          </p:cNvSpPr>
          <p:nvPr/>
        </p:nvSpPr>
        <p:spPr bwMode="auto">
          <a:xfrm>
            <a:off x="1591633" y="1545322"/>
            <a:ext cx="1905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eaLnBrk="0" hangingPunct="0"/>
            <a:r>
              <a:rPr lang="es-ES" sz="1600" dirty="0">
                <a:solidFill>
                  <a:srgbClr val="FF0000"/>
                </a:solidFill>
                <a:latin typeface="Symbol" pitchFamily="18" charset="2"/>
              </a:rPr>
              <a:t>a</a:t>
            </a:r>
          </a:p>
        </p:txBody>
      </p:sp>
      <p:graphicFrame>
        <p:nvGraphicFramePr>
          <p:cNvPr id="55" name="Object 122"/>
          <p:cNvGraphicFramePr>
            <a:graphicFrameLocks noChangeAspect="1"/>
          </p:cNvGraphicFramePr>
          <p:nvPr/>
        </p:nvGraphicFramePr>
        <p:xfrm>
          <a:off x="497941" y="4032772"/>
          <a:ext cx="1068388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8609" name="Ecuación" r:id="rId4" imgW="533169" imgH="203112" progId="Equation.3">
                  <p:embed/>
                </p:oleObj>
              </mc:Choice>
              <mc:Fallback>
                <p:oleObj name="Ecuación" r:id="rId4" imgW="533169" imgH="203112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7941" y="4032772"/>
                        <a:ext cx="1068388" cy="40640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6" name="Object 123"/>
          <p:cNvGraphicFramePr>
            <a:graphicFrameLocks noChangeAspect="1"/>
          </p:cNvGraphicFramePr>
          <p:nvPr/>
        </p:nvGraphicFramePr>
        <p:xfrm>
          <a:off x="255867" y="4434742"/>
          <a:ext cx="154940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8610" name="Ecuación" r:id="rId6" imgW="774364" imgH="203112" progId="Equation.3">
                  <p:embed/>
                </p:oleObj>
              </mc:Choice>
              <mc:Fallback>
                <p:oleObj name="Ecuación" r:id="rId6" imgW="774364" imgH="203112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5867" y="4434742"/>
                        <a:ext cx="1549400" cy="40640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" name="Arc 72"/>
          <p:cNvSpPr>
            <a:spLocks/>
          </p:cNvSpPr>
          <p:nvPr/>
        </p:nvSpPr>
        <p:spPr bwMode="auto">
          <a:xfrm>
            <a:off x="1424449" y="707468"/>
            <a:ext cx="879364" cy="1135167"/>
          </a:xfrm>
          <a:custGeom>
            <a:avLst/>
            <a:gdLst>
              <a:gd name="T0" fmla="*/ 13363269 w 12480"/>
              <a:gd name="T1" fmla="*/ 0 h 21600"/>
              <a:gd name="T2" fmla="*/ 2147483647 w 12480"/>
              <a:gd name="T3" fmla="*/ 566471712 h 21600"/>
              <a:gd name="T4" fmla="*/ 0 w 12480"/>
              <a:gd name="T5" fmla="*/ 2147483647 h 21600"/>
              <a:gd name="T6" fmla="*/ 0 60000 65536"/>
              <a:gd name="T7" fmla="*/ 0 60000 65536"/>
              <a:gd name="T8" fmla="*/ 0 60000 65536"/>
              <a:gd name="T9" fmla="*/ 0 w 12480"/>
              <a:gd name="T10" fmla="*/ 0 h 21600"/>
              <a:gd name="T11" fmla="*/ 12480 w 1248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2480" h="21600" fill="none" extrusionOk="0">
                <a:moveTo>
                  <a:pt x="64" y="0"/>
                </a:moveTo>
                <a:cubicBezTo>
                  <a:pt x="4513" y="13"/>
                  <a:pt x="8849" y="1399"/>
                  <a:pt x="12479" y="3970"/>
                </a:cubicBezTo>
              </a:path>
              <a:path w="12480" h="21600" stroke="0" extrusionOk="0">
                <a:moveTo>
                  <a:pt x="64" y="0"/>
                </a:moveTo>
                <a:cubicBezTo>
                  <a:pt x="4513" y="13"/>
                  <a:pt x="8849" y="1399"/>
                  <a:pt x="12479" y="3970"/>
                </a:cubicBezTo>
                <a:lnTo>
                  <a:pt x="0" y="21600"/>
                </a:lnTo>
                <a:close/>
              </a:path>
            </a:pathLst>
          </a:custGeom>
          <a:noFill/>
          <a:ln w="127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57" name="Line 6"/>
          <p:cNvSpPr>
            <a:spLocks noChangeShapeType="1"/>
          </p:cNvSpPr>
          <p:nvPr/>
        </p:nvSpPr>
        <p:spPr bwMode="auto">
          <a:xfrm flipH="1">
            <a:off x="432721" y="928313"/>
            <a:ext cx="133350" cy="85725"/>
          </a:xfrm>
          <a:prstGeom prst="line">
            <a:avLst/>
          </a:prstGeom>
          <a:noFill/>
          <a:ln w="57150">
            <a:solidFill>
              <a:srgbClr val="17D663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58" name="Line 8"/>
          <p:cNvSpPr>
            <a:spLocks noChangeShapeType="1"/>
          </p:cNvSpPr>
          <p:nvPr/>
        </p:nvSpPr>
        <p:spPr bwMode="auto">
          <a:xfrm>
            <a:off x="488534" y="978088"/>
            <a:ext cx="926285" cy="1783282"/>
          </a:xfrm>
          <a:prstGeom prst="line">
            <a:avLst/>
          </a:prstGeom>
          <a:noFill/>
          <a:ln w="9525">
            <a:solidFill>
              <a:srgbClr val="17D663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60" name="Text Box 11"/>
          <p:cNvSpPr txBox="1">
            <a:spLocks noChangeArrowheads="1"/>
          </p:cNvSpPr>
          <p:nvPr/>
        </p:nvSpPr>
        <p:spPr bwMode="auto">
          <a:xfrm>
            <a:off x="291456" y="729199"/>
            <a:ext cx="2222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eaLnBrk="0" hangingPunct="0"/>
            <a:r>
              <a:rPr lang="es-ES" sz="1600" dirty="0" smtClean="0">
                <a:solidFill>
                  <a:srgbClr val="17D663"/>
                </a:solidFill>
              </a:rPr>
              <a:t>dl</a:t>
            </a:r>
            <a:endParaRPr lang="es-ES" sz="1600" dirty="0">
              <a:solidFill>
                <a:srgbClr val="17D663"/>
              </a:solidFill>
            </a:endParaRPr>
          </a:p>
        </p:txBody>
      </p:sp>
      <p:sp>
        <p:nvSpPr>
          <p:cNvPr id="64" name="Text Box 74"/>
          <p:cNvSpPr txBox="1">
            <a:spLocks noChangeArrowheads="1"/>
          </p:cNvSpPr>
          <p:nvPr/>
        </p:nvSpPr>
        <p:spPr bwMode="auto">
          <a:xfrm>
            <a:off x="875940" y="555449"/>
            <a:ext cx="57708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 anchorCtr="1">
            <a:spAutoFit/>
          </a:bodyPr>
          <a:lstStyle/>
          <a:p>
            <a:pPr eaLnBrk="0" hangingPunct="0"/>
            <a:r>
              <a:rPr lang="es-ES" sz="1600" dirty="0" smtClean="0">
                <a:solidFill>
                  <a:srgbClr val="17D663"/>
                </a:solidFill>
              </a:rPr>
              <a:t>l</a:t>
            </a:r>
            <a:endParaRPr lang="es-ES" sz="1600" dirty="0">
              <a:solidFill>
                <a:srgbClr val="17D663"/>
              </a:solidFill>
            </a:endParaRPr>
          </a:p>
        </p:txBody>
      </p:sp>
      <p:sp>
        <p:nvSpPr>
          <p:cNvPr id="65" name="Arc 75"/>
          <p:cNvSpPr>
            <a:spLocks/>
          </p:cNvSpPr>
          <p:nvPr/>
        </p:nvSpPr>
        <p:spPr bwMode="auto">
          <a:xfrm flipH="1">
            <a:off x="981609" y="1769847"/>
            <a:ext cx="450850" cy="677862"/>
          </a:xfrm>
          <a:custGeom>
            <a:avLst/>
            <a:gdLst>
              <a:gd name="T0" fmla="*/ 3064299 w 12480"/>
              <a:gd name="T1" fmla="*/ 0 h 21600"/>
              <a:gd name="T2" fmla="*/ 588392157 w 12480"/>
              <a:gd name="T3" fmla="*/ 122702863 h 21600"/>
              <a:gd name="T4" fmla="*/ 0 w 12480"/>
              <a:gd name="T5" fmla="*/ 667599681 h 21600"/>
              <a:gd name="T6" fmla="*/ 0 60000 65536"/>
              <a:gd name="T7" fmla="*/ 0 60000 65536"/>
              <a:gd name="T8" fmla="*/ 0 60000 65536"/>
              <a:gd name="T9" fmla="*/ 0 w 12480"/>
              <a:gd name="T10" fmla="*/ 0 h 21600"/>
              <a:gd name="T11" fmla="*/ 12480 w 1248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2480" h="21600" fill="none" extrusionOk="0">
                <a:moveTo>
                  <a:pt x="64" y="0"/>
                </a:moveTo>
                <a:cubicBezTo>
                  <a:pt x="4513" y="13"/>
                  <a:pt x="8849" y="1399"/>
                  <a:pt x="12479" y="3970"/>
                </a:cubicBezTo>
              </a:path>
              <a:path w="12480" h="21600" stroke="0" extrusionOk="0">
                <a:moveTo>
                  <a:pt x="64" y="0"/>
                </a:moveTo>
                <a:cubicBezTo>
                  <a:pt x="4513" y="13"/>
                  <a:pt x="8849" y="1399"/>
                  <a:pt x="12479" y="3970"/>
                </a:cubicBezTo>
                <a:lnTo>
                  <a:pt x="0" y="21600"/>
                </a:lnTo>
                <a:close/>
              </a:path>
            </a:pathLst>
          </a:custGeom>
          <a:noFill/>
          <a:ln w="3175">
            <a:solidFill>
              <a:srgbClr val="17D663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66" name="Text Box 76"/>
          <p:cNvSpPr txBox="1">
            <a:spLocks noChangeArrowheads="1"/>
          </p:cNvSpPr>
          <p:nvPr/>
        </p:nvSpPr>
        <p:spPr bwMode="auto">
          <a:xfrm>
            <a:off x="1054878" y="1554414"/>
            <a:ext cx="1905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eaLnBrk="0" hangingPunct="0"/>
            <a:r>
              <a:rPr lang="es-ES" sz="1600" dirty="0">
                <a:solidFill>
                  <a:srgbClr val="17D663"/>
                </a:solidFill>
                <a:latin typeface="Symbol" pitchFamily="18" charset="2"/>
              </a:rPr>
              <a:t>a</a:t>
            </a:r>
          </a:p>
        </p:txBody>
      </p:sp>
      <p:sp>
        <p:nvSpPr>
          <p:cNvPr id="67" name="Arc 72"/>
          <p:cNvSpPr>
            <a:spLocks/>
          </p:cNvSpPr>
          <p:nvPr/>
        </p:nvSpPr>
        <p:spPr bwMode="auto">
          <a:xfrm flipH="1">
            <a:off x="566971" y="716560"/>
            <a:ext cx="879364" cy="1135167"/>
          </a:xfrm>
          <a:custGeom>
            <a:avLst/>
            <a:gdLst>
              <a:gd name="T0" fmla="*/ 13363269 w 12480"/>
              <a:gd name="T1" fmla="*/ 0 h 21600"/>
              <a:gd name="T2" fmla="*/ 2147483647 w 12480"/>
              <a:gd name="T3" fmla="*/ 566471712 h 21600"/>
              <a:gd name="T4" fmla="*/ 0 w 12480"/>
              <a:gd name="T5" fmla="*/ 2147483647 h 21600"/>
              <a:gd name="T6" fmla="*/ 0 60000 65536"/>
              <a:gd name="T7" fmla="*/ 0 60000 65536"/>
              <a:gd name="T8" fmla="*/ 0 60000 65536"/>
              <a:gd name="T9" fmla="*/ 0 w 12480"/>
              <a:gd name="T10" fmla="*/ 0 h 21600"/>
              <a:gd name="T11" fmla="*/ 12480 w 1248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2480" h="21600" fill="none" extrusionOk="0">
                <a:moveTo>
                  <a:pt x="64" y="0"/>
                </a:moveTo>
                <a:cubicBezTo>
                  <a:pt x="4513" y="13"/>
                  <a:pt x="8849" y="1399"/>
                  <a:pt x="12479" y="3970"/>
                </a:cubicBezTo>
              </a:path>
              <a:path w="12480" h="21600" stroke="0" extrusionOk="0">
                <a:moveTo>
                  <a:pt x="64" y="0"/>
                </a:moveTo>
                <a:cubicBezTo>
                  <a:pt x="4513" y="13"/>
                  <a:pt x="8849" y="1399"/>
                  <a:pt x="12479" y="3970"/>
                </a:cubicBezTo>
                <a:lnTo>
                  <a:pt x="0" y="21600"/>
                </a:lnTo>
                <a:close/>
              </a:path>
            </a:pathLst>
          </a:custGeom>
          <a:noFill/>
          <a:ln w="12700">
            <a:solidFill>
              <a:srgbClr val="17D663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51" name="50 CuadroTexto"/>
          <p:cNvSpPr txBox="1"/>
          <p:nvPr/>
        </p:nvSpPr>
        <p:spPr>
          <a:xfrm>
            <a:off x="2983713" y="941995"/>
            <a:ext cx="70884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b="1" dirty="0" err="1" smtClean="0">
                <a:latin typeface="Lucida Handwriting" pitchFamily="66" charset="0"/>
              </a:rPr>
              <a:t>dV</a:t>
            </a:r>
            <a:endParaRPr lang="eu-ES" sz="2800" b="1" dirty="0">
              <a:latin typeface="Lucida Handwriting" pitchFamily="66" charset="0"/>
            </a:endParaRPr>
          </a:p>
        </p:txBody>
      </p:sp>
      <p:sp>
        <p:nvSpPr>
          <p:cNvPr id="54" name="53 CuadroTexto"/>
          <p:cNvSpPr txBox="1"/>
          <p:nvPr/>
        </p:nvSpPr>
        <p:spPr>
          <a:xfrm>
            <a:off x="3907028" y="925929"/>
            <a:ext cx="24833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b="1" dirty="0" err="1" smtClean="0">
                <a:solidFill>
                  <a:srgbClr val="FF0000"/>
                </a:solidFill>
                <a:latin typeface="Lucida Handwriting" pitchFamily="66" charset="0"/>
              </a:rPr>
              <a:t>dV</a:t>
            </a:r>
            <a:r>
              <a:rPr lang="es-ES" sz="2800" b="1" dirty="0" err="1" smtClean="0">
                <a:latin typeface="Lucida Handwriting" pitchFamily="66" charset="0"/>
              </a:rPr>
              <a:t>+</a:t>
            </a:r>
            <a:r>
              <a:rPr lang="es-ES" sz="2800" b="1" dirty="0" err="1" smtClean="0">
                <a:solidFill>
                  <a:srgbClr val="66FF33"/>
                </a:solidFill>
                <a:latin typeface="Lucida Handwriting" pitchFamily="66" charset="0"/>
              </a:rPr>
              <a:t>dV</a:t>
            </a:r>
            <a:r>
              <a:rPr lang="es-ES" sz="2800" b="1" dirty="0" smtClean="0">
                <a:latin typeface="Comic Sans MS" pitchFamily="66" charset="0"/>
              </a:rPr>
              <a:t>=</a:t>
            </a:r>
            <a:r>
              <a:rPr lang="es-ES" sz="2800" b="1" dirty="0" smtClean="0">
                <a:solidFill>
                  <a:srgbClr val="FF0000"/>
                </a:solidFill>
                <a:latin typeface="Lucida Handwriting" pitchFamily="66" charset="0"/>
              </a:rPr>
              <a:t>2dV</a:t>
            </a:r>
            <a:endParaRPr lang="eu-ES" sz="2800" b="1" dirty="0">
              <a:solidFill>
                <a:srgbClr val="FF0000"/>
              </a:solidFill>
              <a:latin typeface="Lucida Handwriting" pitchFamily="66" charset="0"/>
            </a:endParaRPr>
          </a:p>
        </p:txBody>
      </p:sp>
      <p:graphicFrame>
        <p:nvGraphicFramePr>
          <p:cNvPr id="80" name="Object 2"/>
          <p:cNvGraphicFramePr>
            <a:graphicFrameLocks noChangeAspect="1"/>
          </p:cNvGraphicFramePr>
          <p:nvPr/>
        </p:nvGraphicFramePr>
        <p:xfrm>
          <a:off x="3767138" y="1649413"/>
          <a:ext cx="2330450" cy="798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8611" name="Ecuación" r:id="rId8" imgW="1333440" imgH="457200" progId="Equation.3">
                  <p:embed/>
                </p:oleObj>
              </mc:Choice>
              <mc:Fallback>
                <p:oleObj name="Ecuación" r:id="rId8" imgW="1333440" imgH="4572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67138" y="1649413"/>
                        <a:ext cx="2330450" cy="7985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" name="Object 2"/>
          <p:cNvGraphicFramePr>
            <a:graphicFrameLocks noChangeAspect="1"/>
          </p:cNvGraphicFramePr>
          <p:nvPr/>
        </p:nvGraphicFramePr>
        <p:xfrm>
          <a:off x="6099328" y="1682764"/>
          <a:ext cx="1552575" cy="777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8612" name="Ecuación" r:id="rId10" imgW="876240" imgH="444240" progId="Equation.3">
                  <p:embed/>
                </p:oleObj>
              </mc:Choice>
              <mc:Fallback>
                <p:oleObj name="Ecuación" r:id="rId10" imgW="876240" imgH="4442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9328" y="1682764"/>
                        <a:ext cx="1552575" cy="777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4919" name="Object 7"/>
          <p:cNvGraphicFramePr>
            <a:graphicFrameLocks noChangeAspect="1"/>
          </p:cNvGraphicFramePr>
          <p:nvPr/>
        </p:nvGraphicFramePr>
        <p:xfrm>
          <a:off x="2145206" y="2943225"/>
          <a:ext cx="2644775" cy="846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8613" name="Ecuación" r:id="rId12" imgW="1485720" imgH="482400" progId="Equation.3">
                  <p:embed/>
                </p:oleObj>
              </mc:Choice>
              <mc:Fallback>
                <p:oleObj name="Ecuación" r:id="rId12" imgW="1485720" imgH="4824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45206" y="2943225"/>
                        <a:ext cx="2644775" cy="8461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4" name="83 CuadroTexto"/>
          <p:cNvSpPr txBox="1"/>
          <p:nvPr/>
        </p:nvSpPr>
        <p:spPr>
          <a:xfrm>
            <a:off x="1158948" y="435937"/>
            <a:ext cx="36740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u-ES" sz="1600" dirty="0" smtClean="0"/>
              <a:t>M</a:t>
            </a:r>
            <a:endParaRPr lang="eu-ES" sz="1600" dirty="0"/>
          </a:p>
        </p:txBody>
      </p:sp>
      <p:sp>
        <p:nvSpPr>
          <p:cNvPr id="85" name="84 CuadroTexto"/>
          <p:cNvSpPr txBox="1"/>
          <p:nvPr/>
        </p:nvSpPr>
        <p:spPr>
          <a:xfrm>
            <a:off x="2682946" y="1004639"/>
            <a:ext cx="33214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u-ES" sz="1600" dirty="0" smtClean="0"/>
              <a:t>N</a:t>
            </a:r>
            <a:endParaRPr lang="eu-ES" sz="1600" dirty="0"/>
          </a:p>
        </p:txBody>
      </p:sp>
      <p:graphicFrame>
        <p:nvGraphicFramePr>
          <p:cNvPr id="86" name="Object 7"/>
          <p:cNvGraphicFramePr>
            <a:graphicFrameLocks noChangeAspect="1"/>
          </p:cNvGraphicFramePr>
          <p:nvPr/>
        </p:nvGraphicFramePr>
        <p:xfrm>
          <a:off x="4754590" y="2955925"/>
          <a:ext cx="2124075" cy="846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8614" name="Ecuación" r:id="rId14" imgW="1193760" imgH="482400" progId="Equation.3">
                  <p:embed/>
                </p:oleObj>
              </mc:Choice>
              <mc:Fallback>
                <p:oleObj name="Ecuación" r:id="rId14" imgW="1193760" imgH="4824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54590" y="2955925"/>
                        <a:ext cx="2124075" cy="8461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7" name="Object 7"/>
          <p:cNvGraphicFramePr>
            <a:graphicFrameLocks noChangeAspect="1"/>
          </p:cNvGraphicFramePr>
          <p:nvPr/>
        </p:nvGraphicFramePr>
        <p:xfrm>
          <a:off x="2444135" y="3916363"/>
          <a:ext cx="2547938" cy="846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8615" name="Ecuación" r:id="rId16" imgW="1447560" imgH="482400" progId="Equation.3">
                  <p:embed/>
                </p:oleObj>
              </mc:Choice>
              <mc:Fallback>
                <p:oleObj name="Ecuación" r:id="rId16" imgW="1447560" imgH="4824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44135" y="3916363"/>
                        <a:ext cx="2547938" cy="8461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8" name="Object 7"/>
          <p:cNvGraphicFramePr>
            <a:graphicFrameLocks noChangeAspect="1"/>
          </p:cNvGraphicFramePr>
          <p:nvPr/>
        </p:nvGraphicFramePr>
        <p:xfrm>
          <a:off x="5008887" y="3938122"/>
          <a:ext cx="1789113" cy="846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8616" name="Ecuación" r:id="rId18" imgW="1015920" imgH="482400" progId="Equation.3">
                  <p:embed/>
                </p:oleObj>
              </mc:Choice>
              <mc:Fallback>
                <p:oleObj name="Ecuación" r:id="rId18" imgW="1015920" imgH="48240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8887" y="3938122"/>
                        <a:ext cx="1789113" cy="8461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9" name="Object 7"/>
          <p:cNvGraphicFramePr>
            <a:graphicFrameLocks noChangeAspect="1"/>
          </p:cNvGraphicFramePr>
          <p:nvPr/>
        </p:nvGraphicFramePr>
        <p:xfrm>
          <a:off x="6835659" y="3947633"/>
          <a:ext cx="1911350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8617" name="Ecuación" r:id="rId20" imgW="1091880" imgH="495000" progId="Equation.3">
                  <p:embed/>
                </p:oleObj>
              </mc:Choice>
              <mc:Fallback>
                <p:oleObj name="Ecuación" r:id="rId20" imgW="1091880" imgH="49500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35659" y="3947633"/>
                        <a:ext cx="1911350" cy="863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0" name="Object 7"/>
          <p:cNvGraphicFramePr>
            <a:graphicFrameLocks noChangeAspect="1"/>
          </p:cNvGraphicFramePr>
          <p:nvPr/>
        </p:nvGraphicFramePr>
        <p:xfrm>
          <a:off x="2476759" y="4948865"/>
          <a:ext cx="1984375" cy="733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8618" name="Ecuación" r:id="rId22" imgW="1130040" imgH="419040" progId="Equation.3">
                  <p:embed/>
                </p:oleObj>
              </mc:Choice>
              <mc:Fallback>
                <p:oleObj name="Ecuación" r:id="rId22" imgW="1130040" imgH="41904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76759" y="4948865"/>
                        <a:ext cx="1984375" cy="733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4925" name="Object 13"/>
          <p:cNvGraphicFramePr>
            <a:graphicFrameLocks noChangeAspect="1"/>
          </p:cNvGraphicFramePr>
          <p:nvPr/>
        </p:nvGraphicFramePr>
        <p:xfrm>
          <a:off x="6187854" y="4901535"/>
          <a:ext cx="1219200" cy="755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8619" name="Ecuación" r:id="rId24" imgW="698400" imgH="431640" progId="Equation.3">
                  <p:embed/>
                </p:oleObj>
              </mc:Choice>
              <mc:Fallback>
                <p:oleObj name="Ecuación" r:id="rId24" imgW="698400" imgH="43164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87854" y="4901535"/>
                        <a:ext cx="1219200" cy="755650"/>
                      </a:xfrm>
                      <a:prstGeom prst="rect">
                        <a:avLst/>
                      </a:prstGeom>
                      <a:noFill/>
                      <a:ln w="38100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1" name="Object 7"/>
          <p:cNvGraphicFramePr>
            <a:graphicFrameLocks noChangeAspect="1"/>
          </p:cNvGraphicFramePr>
          <p:nvPr/>
        </p:nvGraphicFramePr>
        <p:xfrm>
          <a:off x="4486808" y="4921731"/>
          <a:ext cx="1249362" cy="755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8620" name="Ecuación" r:id="rId26" imgW="711000" imgH="431640" progId="Equation.3">
                  <p:embed/>
                </p:oleObj>
              </mc:Choice>
              <mc:Fallback>
                <p:oleObj name="Ecuación" r:id="rId26" imgW="711000" imgH="431640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86808" y="4921731"/>
                        <a:ext cx="1249362" cy="755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" name="Object 2"/>
          <p:cNvGraphicFramePr>
            <a:graphicFrameLocks noChangeAspect="1"/>
          </p:cNvGraphicFramePr>
          <p:nvPr/>
        </p:nvGraphicFramePr>
        <p:xfrm>
          <a:off x="247650" y="214313"/>
          <a:ext cx="531813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8621" name="Ecuación" r:id="rId28" imgW="266400" imgH="215640" progId="Equation.3">
                  <p:embed/>
                </p:oleObj>
              </mc:Choice>
              <mc:Fallback>
                <p:oleObj name="Ecuación" r:id="rId28" imgW="266400" imgH="215640" progId="Equation.3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7650" y="214313"/>
                        <a:ext cx="531813" cy="431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3" name="92 CuadroTexto"/>
          <p:cNvSpPr txBox="1"/>
          <p:nvPr/>
        </p:nvSpPr>
        <p:spPr>
          <a:xfrm>
            <a:off x="3636345" y="932403"/>
            <a:ext cx="38985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b="1" dirty="0" smtClean="0">
                <a:cs typeface="Times New Roman" pitchFamily="18" charset="0"/>
              </a:rPr>
              <a:t>=</a:t>
            </a:r>
            <a:endParaRPr lang="eu-ES" sz="2800" b="1" dirty="0">
              <a:cs typeface="Times New Roman" pitchFamily="18" charset="0"/>
            </a:endParaRPr>
          </a:p>
        </p:txBody>
      </p:sp>
      <p:sp>
        <p:nvSpPr>
          <p:cNvPr id="94" name="Text Box 20"/>
          <p:cNvSpPr txBox="1">
            <a:spLocks noChangeArrowheads="1"/>
          </p:cNvSpPr>
          <p:nvPr/>
        </p:nvSpPr>
        <p:spPr bwMode="auto">
          <a:xfrm>
            <a:off x="1487667" y="2798877"/>
            <a:ext cx="163506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 anchorCtr="1">
            <a:spAutoFit/>
          </a:bodyPr>
          <a:lstStyle/>
          <a:p>
            <a:pPr eaLnBrk="0" hangingPunct="0">
              <a:spcAft>
                <a:spcPts val="1000"/>
              </a:spcAft>
            </a:pPr>
            <a:r>
              <a:rPr lang="es-ES" sz="1600" dirty="0" smtClean="0">
                <a:latin typeface="Comic Sans MS" pitchFamily="66" charset="0"/>
              </a:rPr>
              <a:t>O</a:t>
            </a:r>
            <a:endParaRPr lang="es-ES" sz="1600" dirty="0">
              <a:latin typeface="Comic Sans MS" pitchFamily="66" charset="0"/>
            </a:endParaRPr>
          </a:p>
        </p:txBody>
      </p:sp>
      <p:sp>
        <p:nvSpPr>
          <p:cNvPr id="95" name="Text Box 67"/>
          <p:cNvSpPr txBox="1">
            <a:spLocks noChangeArrowheads="1"/>
          </p:cNvSpPr>
          <p:nvPr/>
        </p:nvSpPr>
        <p:spPr bwMode="auto">
          <a:xfrm>
            <a:off x="1640106" y="2800380"/>
            <a:ext cx="342573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eaLnBrk="0" hangingPunct="0"/>
            <a:r>
              <a:rPr lang="es-ES" sz="1600" dirty="0" err="1" smtClean="0">
                <a:solidFill>
                  <a:srgbClr val="66FF33"/>
                </a:solidFill>
                <a:latin typeface="Lucida Handwriting" pitchFamily="66" charset="0"/>
              </a:rPr>
              <a:t>dV</a:t>
            </a:r>
            <a:endParaRPr lang="es-ES" sz="1600" dirty="0">
              <a:solidFill>
                <a:srgbClr val="66FF33"/>
              </a:solidFill>
              <a:latin typeface="Lucida Handwriting" pitchFamily="66" charset="0"/>
            </a:endParaRPr>
          </a:p>
        </p:txBody>
      </p:sp>
      <p:graphicFrame>
        <p:nvGraphicFramePr>
          <p:cNvPr id="238607" name="Object 12"/>
          <p:cNvGraphicFramePr>
            <a:graphicFrameLocks noChangeAspect="1"/>
          </p:cNvGraphicFramePr>
          <p:nvPr/>
        </p:nvGraphicFramePr>
        <p:xfrm>
          <a:off x="1391869" y="5754836"/>
          <a:ext cx="3213100" cy="755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8622" name="Ecuación" r:id="rId30" imgW="1841400" imgH="431640" progId="Equation.3">
                  <p:embed/>
                </p:oleObj>
              </mc:Choice>
              <mc:Fallback>
                <p:oleObj name="Ecuación" r:id="rId30" imgW="1841400" imgH="431640" progId="Equation.3">
                  <p:embed/>
                  <p:pic>
                    <p:nvPicPr>
                      <p:cNvPr id="0" name="Picture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91869" y="5754836"/>
                        <a:ext cx="3213100" cy="755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8608" name="Object 14"/>
          <p:cNvGraphicFramePr>
            <a:graphicFrameLocks noChangeAspect="1"/>
          </p:cNvGraphicFramePr>
          <p:nvPr/>
        </p:nvGraphicFramePr>
        <p:xfrm>
          <a:off x="429844" y="5838973"/>
          <a:ext cx="506412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8623" name="Ecuación" r:id="rId32" imgW="253800" imgH="215640" progId="Equation.3">
                  <p:embed/>
                </p:oleObj>
              </mc:Choice>
              <mc:Fallback>
                <p:oleObj name="Ecuación" r:id="rId32" imgW="253800" imgH="215640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9844" y="5838973"/>
                        <a:ext cx="506412" cy="431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2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2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2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6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0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5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54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6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4" dur="5000"/>
                                        <p:tgtEl>
                                          <p:spTgt spid="2949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9" dur="5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4" dur="5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9" dur="5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>
                      <p:stCondLst>
                        <p:cond delay="indefinite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4" dur="5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9" dur="5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0" fill="hold">
                      <p:stCondLst>
                        <p:cond delay="indefinite"/>
                      </p:stCondLst>
                      <p:childTnLst>
                        <p:par>
                          <p:cTn id="201" fill="hold">
                            <p:stCondLst>
                              <p:cond delay="0"/>
                            </p:stCondLst>
                            <p:childTnLst>
                              <p:par>
                                <p:cTn id="20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4" dur="5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5" fill="hold">
                      <p:stCondLst>
                        <p:cond delay="indefinite"/>
                      </p:stCondLst>
                      <p:childTnLst>
                        <p:par>
                          <p:cTn id="206" fill="hold">
                            <p:stCondLst>
                              <p:cond delay="0"/>
                            </p:stCondLst>
                            <p:childTnLst>
                              <p:par>
                                <p:cTn id="20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9" dur="5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0" fill="hold">
                      <p:stCondLst>
                        <p:cond delay="indefinite"/>
                      </p:stCondLst>
                      <p:childTnLst>
                        <p:par>
                          <p:cTn id="211" fill="hold">
                            <p:stCondLst>
                              <p:cond delay="0"/>
                            </p:stCondLst>
                            <p:childTnLst>
                              <p:par>
                                <p:cTn id="2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4" dur="5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>
                      <p:stCondLst>
                        <p:cond delay="indefinite"/>
                      </p:stCondLst>
                      <p:childTnLst>
                        <p:par>
                          <p:cTn id="216" fill="hold">
                            <p:stCondLst>
                              <p:cond delay="0"/>
                            </p:stCondLst>
                            <p:childTnLst>
                              <p:par>
                                <p:cTn id="217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19" dur="1" fill="hold"/>
                                        <p:tgtEl>
                                          <p:spTgt spid="29492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0" fill="hold">
                      <p:stCondLst>
                        <p:cond delay="indefinite"/>
                      </p:stCondLst>
                      <p:childTnLst>
                        <p:par>
                          <p:cTn id="221" fill="hold">
                            <p:stCondLst>
                              <p:cond delay="0"/>
                            </p:stCondLst>
                            <p:childTnLst>
                              <p:par>
                                <p:cTn id="2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4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5" fill="hold">
                      <p:stCondLst>
                        <p:cond delay="indefinite"/>
                      </p:stCondLst>
                      <p:childTnLst>
                        <p:par>
                          <p:cTn id="226" fill="hold">
                            <p:stCondLst>
                              <p:cond delay="0"/>
                            </p:stCondLst>
                            <p:childTnLst>
                              <p:par>
                                <p:cTn id="22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60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6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6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386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386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386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3860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3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3860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3860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3860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3860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3860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3860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3860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3" fill="hold">
                      <p:stCondLst>
                        <p:cond delay="indefinite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7" dur="5000"/>
                                        <p:tgtEl>
                                          <p:spTgt spid="238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4" grpId="0" animBg="1"/>
      <p:bldP spid="26" grpId="0"/>
      <p:bldP spid="28" grpId="0"/>
      <p:bldP spid="31" grpId="0"/>
      <p:bldP spid="32" grpId="0" animBg="1"/>
      <p:bldP spid="33" grpId="0"/>
      <p:bldP spid="30" grpId="0" animBg="1"/>
      <p:bldP spid="57" grpId="0" animBg="1"/>
      <p:bldP spid="58" grpId="0" animBg="1"/>
      <p:bldP spid="60" grpId="0"/>
      <p:bldP spid="64" grpId="0"/>
      <p:bldP spid="65" grpId="0" animBg="1"/>
      <p:bldP spid="66" grpId="0"/>
      <p:bldP spid="67" grpId="0" animBg="1"/>
      <p:bldP spid="51" grpId="0"/>
      <p:bldP spid="54" grpId="0"/>
      <p:bldP spid="84" grpId="0"/>
      <p:bldP spid="85" grpId="0"/>
      <p:bldP spid="93" grpId="1"/>
      <p:bldP spid="9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8" name="Text Box 6"/>
          <p:cNvSpPr txBox="1">
            <a:spLocks noChangeArrowheads="1"/>
          </p:cNvSpPr>
          <p:nvPr/>
        </p:nvSpPr>
        <p:spPr bwMode="auto">
          <a:xfrm>
            <a:off x="1791875" y="4929163"/>
            <a:ext cx="1428750" cy="698500"/>
          </a:xfrm>
          <a:prstGeom prst="rect">
            <a:avLst/>
          </a:prstGeom>
          <a:solidFill>
            <a:schemeClr val="bg1"/>
          </a:solidFill>
          <a:ln w="57150">
            <a:solidFill>
              <a:srgbClr val="A5944F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u-ES" sz="1800">
                <a:solidFill>
                  <a:srgbClr val="A5944F"/>
                </a:solidFill>
              </a:rPr>
              <a:t>ESFERA </a:t>
            </a:r>
          </a:p>
          <a:p>
            <a:pPr algn="ctr" eaLnBrk="0" hangingPunct="0"/>
            <a:r>
              <a:rPr lang="eu-ES" sz="1800">
                <a:solidFill>
                  <a:srgbClr val="A5944F"/>
                </a:solidFill>
              </a:rPr>
              <a:t>EROA LEA</a:t>
            </a:r>
          </a:p>
        </p:txBody>
      </p:sp>
      <p:sp>
        <p:nvSpPr>
          <p:cNvPr id="90119" name="Text Box 7"/>
          <p:cNvSpPr txBox="1">
            <a:spLocks noChangeArrowheads="1"/>
          </p:cNvSpPr>
          <p:nvPr/>
        </p:nvSpPr>
        <p:spPr bwMode="auto">
          <a:xfrm>
            <a:off x="1675988" y="3575025"/>
            <a:ext cx="1582737" cy="1003300"/>
          </a:xfrm>
          <a:prstGeom prst="rect">
            <a:avLst/>
          </a:prstGeom>
          <a:solidFill>
            <a:schemeClr val="bg1"/>
          </a:solidFill>
          <a:ln w="57150">
            <a:solidFill>
              <a:srgbClr val="A5944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u-ES">
                <a:solidFill>
                  <a:srgbClr val="A5944F"/>
                </a:solidFill>
              </a:rPr>
              <a:t>GERUZA </a:t>
            </a:r>
            <a:r>
              <a:rPr lang="eu-ES" sz="1800">
                <a:solidFill>
                  <a:srgbClr val="A5944F"/>
                </a:solidFill>
              </a:rPr>
              <a:t>ESFERIKO</a:t>
            </a:r>
          </a:p>
          <a:p>
            <a:pPr algn="ctr" eaLnBrk="0" hangingPunct="0"/>
            <a:r>
              <a:rPr lang="eu-ES" sz="1800">
                <a:solidFill>
                  <a:srgbClr val="A5944F"/>
                </a:solidFill>
              </a:rPr>
              <a:t>EROALEA</a:t>
            </a:r>
            <a:endParaRPr lang="eu-ES" sz="1800">
              <a:solidFill>
                <a:srgbClr val="A08E4D"/>
              </a:solidFill>
            </a:endParaRPr>
          </a:p>
        </p:txBody>
      </p:sp>
      <p:grpSp>
        <p:nvGrpSpPr>
          <p:cNvPr id="2" name="Group 29"/>
          <p:cNvGrpSpPr>
            <a:grpSpLocks/>
          </p:cNvGrpSpPr>
          <p:nvPr/>
        </p:nvGrpSpPr>
        <p:grpSpPr bwMode="auto">
          <a:xfrm>
            <a:off x="3798475" y="3665513"/>
            <a:ext cx="2982913" cy="2974975"/>
            <a:chOff x="3798" y="1941"/>
            <a:chExt cx="1879" cy="1874"/>
          </a:xfrm>
        </p:grpSpPr>
        <p:grpSp>
          <p:nvGrpSpPr>
            <p:cNvPr id="3" name="Group 20"/>
            <p:cNvGrpSpPr>
              <a:grpSpLocks/>
            </p:cNvGrpSpPr>
            <p:nvPr/>
          </p:nvGrpSpPr>
          <p:grpSpPr bwMode="auto">
            <a:xfrm>
              <a:off x="3798" y="1941"/>
              <a:ext cx="1879" cy="1874"/>
              <a:chOff x="3798" y="1941"/>
              <a:chExt cx="1879" cy="1874"/>
            </a:xfrm>
          </p:grpSpPr>
          <p:grpSp>
            <p:nvGrpSpPr>
              <p:cNvPr id="4" name="Group 19"/>
              <p:cNvGrpSpPr>
                <a:grpSpLocks/>
              </p:cNvGrpSpPr>
              <p:nvPr/>
            </p:nvGrpSpPr>
            <p:grpSpPr bwMode="auto">
              <a:xfrm>
                <a:off x="3798" y="1941"/>
                <a:ext cx="1879" cy="1874"/>
                <a:chOff x="3798" y="1941"/>
                <a:chExt cx="1879" cy="1874"/>
              </a:xfrm>
            </p:grpSpPr>
            <p:sp>
              <p:nvSpPr>
                <p:cNvPr id="954388" name="Oval 12" descr="Diagonal hacia abajo ancha"/>
                <p:cNvSpPr>
                  <a:spLocks noChangeArrowheads="1"/>
                </p:cNvSpPr>
                <p:nvPr/>
              </p:nvSpPr>
              <p:spPr bwMode="auto">
                <a:xfrm>
                  <a:off x="3798" y="1941"/>
                  <a:ext cx="1879" cy="1874"/>
                </a:xfrm>
                <a:prstGeom prst="ellipse">
                  <a:avLst/>
                </a:prstGeom>
                <a:pattFill prst="wdDnDiag">
                  <a:fgClr>
                    <a:schemeClr val="tx1"/>
                  </a:fgClr>
                  <a:bgClr>
                    <a:srgbClr val="FFFFFF"/>
                  </a:bgClr>
                </a:patt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0" hangingPunct="0"/>
                  <a:endParaRPr lang="eu-ES"/>
                </a:p>
              </p:txBody>
            </p:sp>
            <p:sp>
              <p:nvSpPr>
                <p:cNvPr id="954389" name="Oval 14"/>
                <p:cNvSpPr>
                  <a:spLocks noChangeArrowheads="1"/>
                </p:cNvSpPr>
                <p:nvPr/>
              </p:nvSpPr>
              <p:spPr bwMode="auto">
                <a:xfrm>
                  <a:off x="3905" y="2053"/>
                  <a:ext cx="1665" cy="1644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0" hangingPunct="0"/>
                  <a:endParaRPr lang="eu-ES"/>
                </a:p>
              </p:txBody>
            </p:sp>
          </p:grpSp>
          <p:sp>
            <p:nvSpPr>
              <p:cNvPr id="954387" name="Oval 17" descr="Diagonal hacia abajo ancha"/>
              <p:cNvSpPr>
                <a:spLocks noChangeArrowheads="1"/>
              </p:cNvSpPr>
              <p:nvPr/>
            </p:nvSpPr>
            <p:spPr bwMode="auto">
              <a:xfrm>
                <a:off x="4259" y="2413"/>
                <a:ext cx="956" cy="930"/>
              </a:xfrm>
              <a:prstGeom prst="ellipse">
                <a:avLst/>
              </a:prstGeom>
              <a:pattFill prst="wdDnDiag">
                <a:fgClr>
                  <a:schemeClr val="tx1"/>
                </a:fgClr>
                <a:bgClr>
                  <a:srgbClr val="FFFFFF"/>
                </a:bgClr>
              </a:patt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endParaRPr lang="eu-ES"/>
              </a:p>
            </p:txBody>
          </p:sp>
        </p:grpSp>
        <p:sp>
          <p:nvSpPr>
            <p:cNvPr id="954380" name="Line 21"/>
            <p:cNvSpPr>
              <a:spLocks noChangeShapeType="1"/>
            </p:cNvSpPr>
            <p:nvPr/>
          </p:nvSpPr>
          <p:spPr bwMode="auto">
            <a:xfrm flipV="1">
              <a:off x="4728" y="2620"/>
              <a:ext cx="400" cy="27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954381" name="Line 22"/>
            <p:cNvSpPr>
              <a:spLocks noChangeShapeType="1"/>
            </p:cNvSpPr>
            <p:nvPr/>
          </p:nvSpPr>
          <p:spPr bwMode="auto">
            <a:xfrm>
              <a:off x="4736" y="2892"/>
              <a:ext cx="824" cy="104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954382" name="Line 23"/>
            <p:cNvSpPr>
              <a:spLocks noChangeShapeType="1"/>
            </p:cNvSpPr>
            <p:nvPr/>
          </p:nvSpPr>
          <p:spPr bwMode="auto">
            <a:xfrm>
              <a:off x="4740" y="2900"/>
              <a:ext cx="548" cy="708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954383" name="Text Box 24"/>
            <p:cNvSpPr txBox="1">
              <a:spLocks noChangeArrowheads="1"/>
            </p:cNvSpPr>
            <p:nvPr/>
          </p:nvSpPr>
          <p:spPr bwMode="auto">
            <a:xfrm>
              <a:off x="4833" y="2596"/>
              <a:ext cx="6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 anchorCtr="1">
              <a:spAutoFit/>
            </a:bodyPr>
            <a:lstStyle/>
            <a:p>
              <a:pPr algn="ctr" eaLnBrk="0" hangingPunct="0"/>
              <a:r>
                <a:rPr lang="en-GB" sz="1600">
                  <a:solidFill>
                    <a:srgbClr val="FF0000"/>
                  </a:solidFill>
                </a:rPr>
                <a:t>a</a:t>
              </a:r>
            </a:p>
          </p:txBody>
        </p:sp>
        <p:sp>
          <p:nvSpPr>
            <p:cNvPr id="954384" name="Text Box 25"/>
            <p:cNvSpPr txBox="1">
              <a:spLocks noChangeArrowheads="1"/>
            </p:cNvSpPr>
            <p:nvPr/>
          </p:nvSpPr>
          <p:spPr bwMode="auto">
            <a:xfrm>
              <a:off x="5234" y="2812"/>
              <a:ext cx="71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 anchorCtr="1">
              <a:spAutoFit/>
            </a:bodyPr>
            <a:lstStyle/>
            <a:p>
              <a:pPr algn="ctr" eaLnBrk="0" hangingPunct="0"/>
              <a:r>
                <a:rPr lang="en-GB" sz="1600">
                  <a:solidFill>
                    <a:srgbClr val="FF0000"/>
                  </a:solidFill>
                </a:rPr>
                <a:t>b</a:t>
              </a:r>
            </a:p>
          </p:txBody>
        </p:sp>
        <p:sp>
          <p:nvSpPr>
            <p:cNvPr id="954385" name="Text Box 26"/>
            <p:cNvSpPr txBox="1">
              <a:spLocks noChangeArrowheads="1"/>
            </p:cNvSpPr>
            <p:nvPr/>
          </p:nvSpPr>
          <p:spPr bwMode="auto">
            <a:xfrm>
              <a:off x="5061" y="3192"/>
              <a:ext cx="57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 anchorCtr="1">
              <a:spAutoFit/>
            </a:bodyPr>
            <a:lstStyle/>
            <a:p>
              <a:pPr algn="ctr" eaLnBrk="0" hangingPunct="0"/>
              <a:r>
                <a:rPr lang="en-GB" sz="1600">
                  <a:solidFill>
                    <a:srgbClr val="FF0000"/>
                  </a:solidFill>
                </a:rPr>
                <a:t>c</a:t>
              </a:r>
            </a:p>
          </p:txBody>
        </p:sp>
      </p:grpSp>
      <p:sp>
        <p:nvSpPr>
          <p:cNvPr id="90143" name="Line 31"/>
          <p:cNvSpPr>
            <a:spLocks noChangeShapeType="1"/>
          </p:cNvSpPr>
          <p:nvPr/>
        </p:nvSpPr>
        <p:spPr bwMode="auto">
          <a:xfrm>
            <a:off x="3242850" y="5092675"/>
            <a:ext cx="1612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90144" name="Line 32"/>
          <p:cNvSpPr>
            <a:spLocks noChangeShapeType="1"/>
          </p:cNvSpPr>
          <p:nvPr/>
        </p:nvSpPr>
        <p:spPr bwMode="auto">
          <a:xfrm>
            <a:off x="3255550" y="4381475"/>
            <a:ext cx="825500" cy="12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23" name="Text Box 5"/>
          <p:cNvSpPr txBox="1">
            <a:spLocks noChangeArrowheads="1"/>
          </p:cNvSpPr>
          <p:nvPr/>
        </p:nvSpPr>
        <p:spPr bwMode="auto">
          <a:xfrm>
            <a:off x="148862" y="186029"/>
            <a:ext cx="8874125" cy="29084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 anchorCtr="1">
            <a:spAutoFit/>
          </a:bodyPr>
          <a:lstStyle/>
          <a:p>
            <a:pPr indent="762000" algn="just" eaLnBrk="0" hangingPunct="0">
              <a:lnSpc>
                <a:spcPct val="150000"/>
              </a:lnSpc>
            </a:pPr>
            <a:r>
              <a:rPr lang="es-ES" sz="1800" b="1" dirty="0" smtClean="0">
                <a:latin typeface="Comic Sans MS" pitchFamily="66" charset="0"/>
              </a:rPr>
              <a:t>2.-(2.0 </a:t>
            </a:r>
            <a:r>
              <a:rPr lang="es-ES" sz="1800" b="1" dirty="0" err="1" smtClean="0">
                <a:latin typeface="Comic Sans MS" pitchFamily="66" charset="0"/>
              </a:rPr>
              <a:t>puntu</a:t>
            </a:r>
            <a:r>
              <a:rPr lang="es-ES" sz="1800" b="1" dirty="0" smtClean="0">
                <a:latin typeface="Comic Sans MS" pitchFamily="66" charset="0"/>
              </a:rPr>
              <a:t>) </a:t>
            </a:r>
            <a:r>
              <a:rPr lang="es-ES" sz="1800" b="0" dirty="0">
                <a:latin typeface="Comic Sans MS" pitchFamily="66" charset="0"/>
              </a:rPr>
              <a:t>Sistema </a:t>
            </a:r>
            <a:r>
              <a:rPr lang="es-ES" sz="1800" b="0" dirty="0" err="1">
                <a:latin typeface="Comic Sans MS" pitchFamily="66" charset="0"/>
              </a:rPr>
              <a:t>isolatu</a:t>
            </a:r>
            <a:r>
              <a:rPr lang="es-ES" sz="1800" b="0" dirty="0">
                <a:latin typeface="Comic Sans MS" pitchFamily="66" charset="0"/>
              </a:rPr>
              <a:t> </a:t>
            </a:r>
            <a:r>
              <a:rPr lang="es-ES" sz="1800" b="0" dirty="0" err="1">
                <a:latin typeface="Comic Sans MS" pitchFamily="66" charset="0"/>
              </a:rPr>
              <a:t>bat</a:t>
            </a:r>
            <a:r>
              <a:rPr lang="es-ES" sz="1800" b="0" dirty="0">
                <a:latin typeface="Comic Sans MS" pitchFamily="66" charset="0"/>
              </a:rPr>
              <a:t> a </a:t>
            </a:r>
            <a:r>
              <a:rPr lang="es-ES" sz="1800" b="0" dirty="0" err="1">
                <a:latin typeface="Comic Sans MS" pitchFamily="66" charset="0"/>
              </a:rPr>
              <a:t>erradioa</a:t>
            </a:r>
            <a:r>
              <a:rPr lang="es-ES" sz="1800" b="0" dirty="0">
                <a:latin typeface="Comic Sans MS" pitchFamily="66" charset="0"/>
              </a:rPr>
              <a:t> </a:t>
            </a:r>
            <a:r>
              <a:rPr lang="es-ES" sz="1800" b="0" dirty="0" err="1">
                <a:latin typeface="Comic Sans MS" pitchFamily="66" charset="0"/>
              </a:rPr>
              <a:t>duen</a:t>
            </a:r>
            <a:r>
              <a:rPr lang="es-ES" sz="1800" b="0" dirty="0">
                <a:latin typeface="Comic Sans MS" pitchFamily="66" charset="0"/>
              </a:rPr>
              <a:t> eta </a:t>
            </a:r>
            <a:r>
              <a:rPr lang="es-ES" sz="1800" b="0" dirty="0" smtClean="0">
                <a:latin typeface="Comic Sans MS" pitchFamily="66" charset="0"/>
              </a:rPr>
              <a:t>2Q </a:t>
            </a:r>
            <a:r>
              <a:rPr lang="es-ES" sz="1800" b="0" dirty="0" err="1">
                <a:latin typeface="Comic Sans MS" pitchFamily="66" charset="0"/>
              </a:rPr>
              <a:t>karga</a:t>
            </a:r>
            <a:r>
              <a:rPr lang="es-ES" sz="1800" b="0" dirty="0">
                <a:latin typeface="Comic Sans MS" pitchFamily="66" charset="0"/>
              </a:rPr>
              <a:t> </a:t>
            </a:r>
            <a:r>
              <a:rPr lang="es-ES" sz="1800" b="0" dirty="0" err="1">
                <a:latin typeface="Comic Sans MS" pitchFamily="66" charset="0"/>
              </a:rPr>
              <a:t>duen</a:t>
            </a:r>
            <a:r>
              <a:rPr lang="es-ES" sz="1800" b="0" dirty="0">
                <a:latin typeface="Comic Sans MS" pitchFamily="66" charset="0"/>
              </a:rPr>
              <a:t> esfera </a:t>
            </a:r>
            <a:r>
              <a:rPr lang="es-ES" sz="1800" b="0" dirty="0" err="1">
                <a:latin typeface="Comic Sans MS" pitchFamily="66" charset="0"/>
              </a:rPr>
              <a:t>batez</a:t>
            </a:r>
            <a:r>
              <a:rPr lang="es-ES" sz="1800" b="0" dirty="0">
                <a:latin typeface="Comic Sans MS" pitchFamily="66" charset="0"/>
              </a:rPr>
              <a:t> eta b eta c  (a&lt;b&lt;c) </a:t>
            </a:r>
            <a:r>
              <a:rPr lang="es-ES" sz="1800" b="0" dirty="0" err="1">
                <a:latin typeface="Comic Sans MS" pitchFamily="66" charset="0"/>
              </a:rPr>
              <a:t>erradioak</a:t>
            </a:r>
            <a:r>
              <a:rPr lang="es-ES" sz="1800" b="0" dirty="0">
                <a:latin typeface="Comic Sans MS" pitchFamily="66" charset="0"/>
              </a:rPr>
              <a:t> </a:t>
            </a:r>
            <a:r>
              <a:rPr lang="es-ES" sz="1800" b="0" dirty="0" err="1">
                <a:latin typeface="Comic Sans MS" pitchFamily="66" charset="0"/>
              </a:rPr>
              <a:t>dituen</a:t>
            </a:r>
            <a:r>
              <a:rPr lang="es-ES" sz="1800" b="0" dirty="0">
                <a:latin typeface="Comic Sans MS" pitchFamily="66" charset="0"/>
              </a:rPr>
              <a:t> eta </a:t>
            </a:r>
            <a:r>
              <a:rPr lang="es-ES" sz="1800" b="0" dirty="0" smtClean="0">
                <a:latin typeface="Comic Sans MS" pitchFamily="66" charset="0"/>
              </a:rPr>
              <a:t>Q </a:t>
            </a:r>
            <a:r>
              <a:rPr lang="es-ES" sz="1800" b="0" dirty="0" err="1">
                <a:latin typeface="Comic Sans MS" pitchFamily="66" charset="0"/>
              </a:rPr>
              <a:t>karga</a:t>
            </a:r>
            <a:r>
              <a:rPr lang="es-ES" sz="1800" b="0" dirty="0">
                <a:latin typeface="Comic Sans MS" pitchFamily="66" charset="0"/>
              </a:rPr>
              <a:t> </a:t>
            </a:r>
            <a:r>
              <a:rPr lang="es-ES" sz="1800" b="0" dirty="0" err="1">
                <a:latin typeface="Comic Sans MS" pitchFamily="66" charset="0"/>
              </a:rPr>
              <a:t>duen</a:t>
            </a:r>
            <a:r>
              <a:rPr lang="es-ES" sz="1800" b="0" dirty="0">
                <a:latin typeface="Comic Sans MS" pitchFamily="66" charset="0"/>
              </a:rPr>
              <a:t> </a:t>
            </a:r>
            <a:r>
              <a:rPr lang="es-ES" sz="1800" b="0" dirty="0" err="1">
                <a:latin typeface="Comic Sans MS" pitchFamily="66" charset="0"/>
              </a:rPr>
              <a:t>geruza</a:t>
            </a:r>
            <a:r>
              <a:rPr lang="es-ES" sz="1800" b="0" dirty="0">
                <a:latin typeface="Comic Sans MS" pitchFamily="66" charset="0"/>
              </a:rPr>
              <a:t> </a:t>
            </a:r>
            <a:r>
              <a:rPr lang="es-ES" sz="1800" b="0" dirty="0" err="1">
                <a:latin typeface="Comic Sans MS" pitchFamily="66" charset="0"/>
              </a:rPr>
              <a:t>esferiko</a:t>
            </a:r>
            <a:r>
              <a:rPr lang="es-ES" sz="1800" b="0" dirty="0">
                <a:latin typeface="Comic Sans MS" pitchFamily="66" charset="0"/>
              </a:rPr>
              <a:t> </a:t>
            </a:r>
            <a:r>
              <a:rPr lang="es-ES" sz="1800" b="0" dirty="0" err="1">
                <a:latin typeface="Comic Sans MS" pitchFamily="66" charset="0"/>
              </a:rPr>
              <a:t>batez</a:t>
            </a:r>
            <a:r>
              <a:rPr lang="es-ES" sz="1800" b="0" dirty="0">
                <a:latin typeface="Comic Sans MS" pitchFamily="66" charset="0"/>
              </a:rPr>
              <a:t> </a:t>
            </a:r>
            <a:r>
              <a:rPr lang="es-ES" sz="1800" b="0" dirty="0" err="1">
                <a:latin typeface="Comic Sans MS" pitchFamily="66" charset="0"/>
              </a:rPr>
              <a:t>osatuta</a:t>
            </a:r>
            <a:r>
              <a:rPr lang="es-ES" sz="1800" b="0" dirty="0">
                <a:latin typeface="Comic Sans MS" pitchFamily="66" charset="0"/>
              </a:rPr>
              <a:t> </a:t>
            </a:r>
            <a:r>
              <a:rPr lang="es-ES" sz="1800" b="0" dirty="0" err="1">
                <a:latin typeface="Comic Sans MS" pitchFamily="66" charset="0"/>
              </a:rPr>
              <a:t>dago</a:t>
            </a:r>
            <a:r>
              <a:rPr lang="es-ES" sz="1800" b="0" dirty="0">
                <a:latin typeface="Comic Sans MS" pitchFamily="66" charset="0"/>
              </a:rPr>
              <a:t>, esfera eta </a:t>
            </a:r>
            <a:r>
              <a:rPr lang="es-ES" sz="1800" b="0" dirty="0" err="1">
                <a:latin typeface="Comic Sans MS" pitchFamily="66" charset="0"/>
              </a:rPr>
              <a:t>geruza</a:t>
            </a:r>
            <a:r>
              <a:rPr lang="es-ES" sz="1800" b="0" dirty="0">
                <a:latin typeface="Comic Sans MS" pitchFamily="66" charset="0"/>
              </a:rPr>
              <a:t> </a:t>
            </a:r>
            <a:r>
              <a:rPr lang="es-ES" sz="1800" b="0" dirty="0" err="1">
                <a:latin typeface="Comic Sans MS" pitchFamily="66" charset="0"/>
              </a:rPr>
              <a:t>esferikoa</a:t>
            </a:r>
            <a:r>
              <a:rPr lang="es-ES" sz="1800" b="0" dirty="0">
                <a:latin typeface="Comic Sans MS" pitchFamily="66" charset="0"/>
              </a:rPr>
              <a:t> </a:t>
            </a:r>
            <a:r>
              <a:rPr lang="es-ES" sz="1800" b="0" dirty="0" err="1">
                <a:latin typeface="Comic Sans MS" pitchFamily="66" charset="0"/>
              </a:rPr>
              <a:t>eroaleak</a:t>
            </a:r>
            <a:r>
              <a:rPr lang="es-ES" sz="1800" b="0" dirty="0">
                <a:latin typeface="Comic Sans MS" pitchFamily="66" charset="0"/>
              </a:rPr>
              <a:t> eta </a:t>
            </a:r>
            <a:r>
              <a:rPr lang="es-ES" sz="1800" b="0" dirty="0" err="1">
                <a:latin typeface="Comic Sans MS" pitchFamily="66" charset="0"/>
              </a:rPr>
              <a:t>zentrokideak</a:t>
            </a:r>
            <a:r>
              <a:rPr lang="es-ES" sz="1800" b="0" dirty="0">
                <a:latin typeface="Comic Sans MS" pitchFamily="66" charset="0"/>
              </a:rPr>
              <a:t> </a:t>
            </a:r>
            <a:r>
              <a:rPr lang="es-ES" sz="1800" b="0" dirty="0" err="1">
                <a:latin typeface="Comic Sans MS" pitchFamily="66" charset="0"/>
              </a:rPr>
              <a:t>izanik</a:t>
            </a:r>
            <a:r>
              <a:rPr lang="es-ES" sz="1800" b="0" dirty="0" smtClean="0">
                <a:latin typeface="Comic Sans MS" pitchFamily="66" charset="0"/>
              </a:rPr>
              <a:t>. </a:t>
            </a:r>
          </a:p>
          <a:p>
            <a:pPr algn="just" eaLnBrk="0" hangingPunct="0">
              <a:lnSpc>
                <a:spcPct val="150000"/>
              </a:lnSpc>
            </a:pPr>
            <a:r>
              <a:rPr lang="es-ES" sz="1800" b="0" dirty="0" smtClean="0">
                <a:latin typeface="Comic Sans MS" pitchFamily="66" charset="0"/>
              </a:rPr>
              <a:t>a)  </a:t>
            </a:r>
            <a:r>
              <a:rPr lang="es-ES" sz="1800" b="0" dirty="0" err="1" smtClean="0">
                <a:latin typeface="Comic Sans MS" pitchFamily="66" charset="0"/>
              </a:rPr>
              <a:t>Kalkula</a:t>
            </a:r>
            <a:r>
              <a:rPr lang="es-ES" sz="1800" b="0" dirty="0" smtClean="0">
                <a:latin typeface="Comic Sans MS" pitchFamily="66" charset="0"/>
              </a:rPr>
              <a:t> </a:t>
            </a:r>
            <a:r>
              <a:rPr lang="es-ES" sz="1800" b="0" dirty="0" err="1" smtClean="0">
                <a:latin typeface="Comic Sans MS" pitchFamily="66" charset="0"/>
              </a:rPr>
              <a:t>ezazu</a:t>
            </a:r>
            <a:r>
              <a:rPr lang="es-ES" sz="1800" b="0" dirty="0" smtClean="0">
                <a:latin typeface="Comic Sans MS" pitchFamily="66" charset="0"/>
              </a:rPr>
              <a:t> </a:t>
            </a:r>
            <a:r>
              <a:rPr lang="es-ES" sz="1800" b="0" dirty="0" err="1">
                <a:latin typeface="Comic Sans MS" pitchFamily="66" charset="0"/>
              </a:rPr>
              <a:t>eremu</a:t>
            </a:r>
            <a:r>
              <a:rPr lang="es-ES" sz="1800" b="0" dirty="0">
                <a:latin typeface="Comic Sans MS" pitchFamily="66" charset="0"/>
              </a:rPr>
              <a:t> </a:t>
            </a:r>
            <a:r>
              <a:rPr lang="es-ES" sz="1800" b="0" dirty="0" err="1">
                <a:latin typeface="Comic Sans MS" pitchFamily="66" charset="0"/>
              </a:rPr>
              <a:t>elektrikoa</a:t>
            </a:r>
            <a:r>
              <a:rPr lang="es-ES" sz="1800" b="0" dirty="0">
                <a:latin typeface="Comic Sans MS" pitchFamily="66" charset="0"/>
              </a:rPr>
              <a:t> </a:t>
            </a:r>
            <a:r>
              <a:rPr lang="es-ES" sz="1800" b="0" dirty="0" err="1">
                <a:latin typeface="Comic Sans MS" pitchFamily="66" charset="0"/>
              </a:rPr>
              <a:t>espazioaren</a:t>
            </a:r>
            <a:r>
              <a:rPr lang="es-ES" sz="1800" b="0" dirty="0">
                <a:latin typeface="Comic Sans MS" pitchFamily="66" charset="0"/>
              </a:rPr>
              <a:t> </a:t>
            </a:r>
            <a:r>
              <a:rPr lang="es-ES" sz="1800" b="0" dirty="0" err="1">
                <a:latin typeface="Comic Sans MS" pitchFamily="66" charset="0"/>
              </a:rPr>
              <a:t>puntu</a:t>
            </a:r>
            <a:r>
              <a:rPr lang="es-ES" sz="1800" b="0" dirty="0">
                <a:latin typeface="Comic Sans MS" pitchFamily="66" charset="0"/>
              </a:rPr>
              <a:t> </a:t>
            </a:r>
            <a:r>
              <a:rPr lang="es-ES" sz="1800" b="0" dirty="0" err="1" smtClean="0">
                <a:latin typeface="Comic Sans MS" pitchFamily="66" charset="0"/>
              </a:rPr>
              <a:t>guztieta</a:t>
            </a:r>
            <a:r>
              <a:rPr lang="es-ES" dirty="0" err="1" smtClean="0">
                <a:latin typeface="Comic Sans MS" pitchFamily="66" charset="0"/>
              </a:rPr>
              <a:t>n</a:t>
            </a:r>
            <a:r>
              <a:rPr lang="es-ES" dirty="0" smtClean="0">
                <a:latin typeface="Comic Sans MS" pitchFamily="66" charset="0"/>
              </a:rPr>
              <a:t>.</a:t>
            </a:r>
            <a:endParaRPr lang="es-ES" sz="1800" b="0" dirty="0" smtClean="0">
              <a:latin typeface="Comic Sans MS" pitchFamily="66" charset="0"/>
            </a:endParaRPr>
          </a:p>
          <a:p>
            <a:pPr algn="just" eaLnBrk="0" hangingPunct="0">
              <a:lnSpc>
                <a:spcPct val="150000"/>
              </a:lnSpc>
            </a:pPr>
            <a:r>
              <a:rPr lang="es-ES" sz="1800" b="0" dirty="0" smtClean="0">
                <a:latin typeface="Comic Sans MS" pitchFamily="66" charset="0"/>
              </a:rPr>
              <a:t>b) </a:t>
            </a:r>
            <a:r>
              <a:rPr lang="es-ES" sz="1800" b="0" dirty="0" err="1" smtClean="0">
                <a:latin typeface="Comic Sans MS" pitchFamily="66" charset="0"/>
              </a:rPr>
              <a:t>Nola</a:t>
            </a:r>
            <a:r>
              <a:rPr lang="es-ES" sz="1800" b="0" dirty="0" smtClean="0">
                <a:latin typeface="Comic Sans MS" pitchFamily="66" charset="0"/>
              </a:rPr>
              <a:t> </a:t>
            </a:r>
            <a:r>
              <a:rPr lang="es-ES" sz="1800" b="0" dirty="0" err="1" smtClean="0">
                <a:latin typeface="Comic Sans MS" pitchFamily="66" charset="0"/>
              </a:rPr>
              <a:t>dago</a:t>
            </a:r>
            <a:r>
              <a:rPr lang="es-ES" sz="1800" b="0" dirty="0" smtClean="0">
                <a:latin typeface="Comic Sans MS" pitchFamily="66" charset="0"/>
              </a:rPr>
              <a:t> </a:t>
            </a:r>
            <a:r>
              <a:rPr lang="es-ES" sz="1800" b="0" dirty="0" err="1" smtClean="0">
                <a:latin typeface="Comic Sans MS" pitchFamily="66" charset="0"/>
              </a:rPr>
              <a:t>banatuta</a:t>
            </a:r>
            <a:r>
              <a:rPr lang="es-ES" sz="1800" b="0" dirty="0" smtClean="0">
                <a:latin typeface="Comic Sans MS" pitchFamily="66" charset="0"/>
              </a:rPr>
              <a:t> </a:t>
            </a:r>
            <a:r>
              <a:rPr lang="es-ES" sz="1800" b="0" dirty="0" err="1" smtClean="0">
                <a:latin typeface="Comic Sans MS" pitchFamily="66" charset="0"/>
              </a:rPr>
              <a:t>karga</a:t>
            </a:r>
            <a:r>
              <a:rPr lang="es-ES" sz="1800" b="0" dirty="0" smtClean="0">
                <a:latin typeface="Comic Sans MS" pitchFamily="66" charset="0"/>
              </a:rPr>
              <a:t> </a:t>
            </a:r>
            <a:r>
              <a:rPr lang="es-ES" sz="1800" b="0" dirty="0" err="1" smtClean="0">
                <a:latin typeface="Comic Sans MS" pitchFamily="66" charset="0"/>
              </a:rPr>
              <a:t>elektrikoa</a:t>
            </a:r>
            <a:r>
              <a:rPr lang="es-ES" sz="1800" b="0" dirty="0" smtClean="0">
                <a:latin typeface="Comic Sans MS" pitchFamily="66" charset="0"/>
              </a:rPr>
              <a:t> </a:t>
            </a:r>
            <a:r>
              <a:rPr lang="es-ES" sz="1800" b="0" dirty="0" err="1" smtClean="0">
                <a:latin typeface="Comic Sans MS" pitchFamily="66" charset="0"/>
              </a:rPr>
              <a:t>eroaleetan</a:t>
            </a:r>
            <a:r>
              <a:rPr lang="es-ES" dirty="0" smtClean="0">
                <a:latin typeface="Comic Sans MS" pitchFamily="66" charset="0"/>
              </a:rPr>
              <a:t>? </a:t>
            </a:r>
            <a:r>
              <a:rPr lang="es-ES" dirty="0" err="1" smtClean="0">
                <a:latin typeface="Comic Sans MS" pitchFamily="66" charset="0"/>
              </a:rPr>
              <a:t>Kalkula</a:t>
            </a:r>
            <a:r>
              <a:rPr lang="es-ES" dirty="0" smtClean="0">
                <a:latin typeface="Comic Sans MS" pitchFamily="66" charset="0"/>
              </a:rPr>
              <a:t> </a:t>
            </a:r>
            <a:r>
              <a:rPr lang="es-ES" dirty="0" err="1" smtClean="0">
                <a:latin typeface="Comic Sans MS" pitchFamily="66" charset="0"/>
              </a:rPr>
              <a:t>itzazu</a:t>
            </a:r>
            <a:r>
              <a:rPr lang="es-ES" dirty="0" smtClean="0">
                <a:latin typeface="Comic Sans MS" pitchFamily="66" charset="0"/>
              </a:rPr>
              <a:t> </a:t>
            </a:r>
            <a:r>
              <a:rPr lang="es-ES" dirty="0" err="1" smtClean="0">
                <a:latin typeface="Comic Sans MS" pitchFamily="66" charset="0"/>
              </a:rPr>
              <a:t>karga</a:t>
            </a:r>
            <a:r>
              <a:rPr lang="es-ES" dirty="0" smtClean="0">
                <a:latin typeface="Comic Sans MS" pitchFamily="66" charset="0"/>
              </a:rPr>
              <a:t>- </a:t>
            </a:r>
            <a:r>
              <a:rPr lang="es-ES" dirty="0" err="1" smtClean="0">
                <a:latin typeface="Comic Sans MS" pitchFamily="66" charset="0"/>
              </a:rPr>
              <a:t>dentsitateak</a:t>
            </a:r>
            <a:r>
              <a:rPr lang="es-ES" dirty="0" smtClean="0">
                <a:latin typeface="Comic Sans MS" pitchFamily="66" charset="0"/>
              </a:rPr>
              <a:t> </a:t>
            </a:r>
            <a:r>
              <a:rPr lang="es-ES" sz="1800" b="0" dirty="0" err="1" smtClean="0">
                <a:latin typeface="Comic Sans MS" pitchFamily="66" charset="0"/>
              </a:rPr>
              <a:t>eroaleen</a:t>
            </a:r>
            <a:r>
              <a:rPr lang="es-ES" sz="1800" b="0" dirty="0" smtClean="0">
                <a:latin typeface="Comic Sans MS" pitchFamily="66" charset="0"/>
              </a:rPr>
              <a:t> </a:t>
            </a:r>
            <a:r>
              <a:rPr lang="es-ES" sz="1800" b="0" dirty="0" err="1" smtClean="0">
                <a:latin typeface="Comic Sans MS" pitchFamily="66" charset="0"/>
              </a:rPr>
              <a:t>gainazaleetan</a:t>
            </a:r>
            <a:r>
              <a:rPr lang="es-ES" sz="1800" b="0" dirty="0">
                <a:latin typeface="Comic Sans MS" pitchFamily="66" charset="0"/>
              </a:rPr>
              <a:t>. </a:t>
            </a:r>
            <a:endParaRPr lang="en-GB" sz="1800" b="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9011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90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90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90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118" grpId="0" animBg="1"/>
      <p:bldP spid="90119" grpId="0" animBg="1"/>
      <p:bldP spid="90143" grpId="0" animBg="1"/>
      <p:bldP spid="9014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9"/>
          <p:cNvGrpSpPr>
            <a:grpSpLocks/>
          </p:cNvGrpSpPr>
          <p:nvPr/>
        </p:nvGrpSpPr>
        <p:grpSpPr bwMode="auto">
          <a:xfrm>
            <a:off x="949325" y="700088"/>
            <a:ext cx="2982913" cy="2974975"/>
            <a:chOff x="3798" y="1941"/>
            <a:chExt cx="1879" cy="1874"/>
          </a:xfrm>
        </p:grpSpPr>
        <p:grpSp>
          <p:nvGrpSpPr>
            <p:cNvPr id="3" name="Group 20"/>
            <p:cNvGrpSpPr>
              <a:grpSpLocks/>
            </p:cNvGrpSpPr>
            <p:nvPr/>
          </p:nvGrpSpPr>
          <p:grpSpPr bwMode="auto">
            <a:xfrm>
              <a:off x="3798" y="1941"/>
              <a:ext cx="1879" cy="1874"/>
              <a:chOff x="3798" y="1941"/>
              <a:chExt cx="1879" cy="1874"/>
            </a:xfrm>
          </p:grpSpPr>
          <p:grpSp>
            <p:nvGrpSpPr>
              <p:cNvPr id="4" name="Group 19"/>
              <p:cNvGrpSpPr>
                <a:grpSpLocks/>
              </p:cNvGrpSpPr>
              <p:nvPr/>
            </p:nvGrpSpPr>
            <p:grpSpPr bwMode="auto">
              <a:xfrm>
                <a:off x="3798" y="1941"/>
                <a:ext cx="1879" cy="1874"/>
                <a:chOff x="3798" y="1941"/>
                <a:chExt cx="1879" cy="1874"/>
              </a:xfrm>
            </p:grpSpPr>
            <p:sp>
              <p:nvSpPr>
                <p:cNvPr id="956586" name="Oval 12" descr="Diagonal hacia abajo ancha"/>
                <p:cNvSpPr>
                  <a:spLocks noChangeArrowheads="1"/>
                </p:cNvSpPr>
                <p:nvPr/>
              </p:nvSpPr>
              <p:spPr bwMode="auto">
                <a:xfrm>
                  <a:off x="3798" y="1941"/>
                  <a:ext cx="1879" cy="1874"/>
                </a:xfrm>
                <a:prstGeom prst="ellipse">
                  <a:avLst/>
                </a:prstGeom>
                <a:pattFill prst="wdDnDiag">
                  <a:fgClr>
                    <a:schemeClr val="tx1"/>
                  </a:fgClr>
                  <a:bgClr>
                    <a:srgbClr val="FFFFFF"/>
                  </a:bgClr>
                </a:patt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0" hangingPunct="0"/>
                  <a:endParaRPr lang="eu-ES"/>
                </a:p>
              </p:txBody>
            </p:sp>
            <p:sp>
              <p:nvSpPr>
                <p:cNvPr id="956587" name="Oval 14"/>
                <p:cNvSpPr>
                  <a:spLocks noChangeArrowheads="1"/>
                </p:cNvSpPr>
                <p:nvPr/>
              </p:nvSpPr>
              <p:spPr bwMode="auto">
                <a:xfrm>
                  <a:off x="3905" y="2053"/>
                  <a:ext cx="1665" cy="1644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0" hangingPunct="0"/>
                  <a:endParaRPr lang="eu-ES"/>
                </a:p>
              </p:txBody>
            </p:sp>
          </p:grpSp>
          <p:sp>
            <p:nvSpPr>
              <p:cNvPr id="956585" name="Oval 17" descr="Diagonal hacia abajo ancha"/>
              <p:cNvSpPr>
                <a:spLocks noChangeArrowheads="1"/>
              </p:cNvSpPr>
              <p:nvPr/>
            </p:nvSpPr>
            <p:spPr bwMode="auto">
              <a:xfrm>
                <a:off x="4259" y="2413"/>
                <a:ext cx="956" cy="930"/>
              </a:xfrm>
              <a:prstGeom prst="ellipse">
                <a:avLst/>
              </a:prstGeom>
              <a:pattFill prst="wdDnDiag">
                <a:fgClr>
                  <a:schemeClr val="tx1"/>
                </a:fgClr>
                <a:bgClr>
                  <a:srgbClr val="FFFFFF"/>
                </a:bgClr>
              </a:patt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endParaRPr lang="eu-ES"/>
              </a:p>
            </p:txBody>
          </p:sp>
        </p:grpSp>
        <p:sp>
          <p:nvSpPr>
            <p:cNvPr id="956578" name="Line 21"/>
            <p:cNvSpPr>
              <a:spLocks noChangeShapeType="1"/>
            </p:cNvSpPr>
            <p:nvPr/>
          </p:nvSpPr>
          <p:spPr bwMode="auto">
            <a:xfrm flipV="1">
              <a:off x="4728" y="2620"/>
              <a:ext cx="400" cy="2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956579" name="Line 22"/>
            <p:cNvSpPr>
              <a:spLocks noChangeShapeType="1"/>
            </p:cNvSpPr>
            <p:nvPr/>
          </p:nvSpPr>
          <p:spPr bwMode="auto">
            <a:xfrm>
              <a:off x="4736" y="2892"/>
              <a:ext cx="824" cy="1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956580" name="Line 23"/>
            <p:cNvSpPr>
              <a:spLocks noChangeShapeType="1"/>
            </p:cNvSpPr>
            <p:nvPr/>
          </p:nvSpPr>
          <p:spPr bwMode="auto">
            <a:xfrm>
              <a:off x="4740" y="2900"/>
              <a:ext cx="548" cy="7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956581" name="Text Box 24"/>
            <p:cNvSpPr txBox="1">
              <a:spLocks noChangeArrowheads="1"/>
            </p:cNvSpPr>
            <p:nvPr/>
          </p:nvSpPr>
          <p:spPr bwMode="auto">
            <a:xfrm>
              <a:off x="4833" y="2596"/>
              <a:ext cx="6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 anchorCtr="1">
              <a:spAutoFit/>
            </a:bodyPr>
            <a:lstStyle/>
            <a:p>
              <a:pPr algn="ctr" eaLnBrk="0" hangingPunct="0"/>
              <a:r>
                <a:rPr lang="en-GB" sz="1600"/>
                <a:t>a</a:t>
              </a:r>
            </a:p>
          </p:txBody>
        </p:sp>
        <p:sp>
          <p:nvSpPr>
            <p:cNvPr id="956582" name="Text Box 25"/>
            <p:cNvSpPr txBox="1">
              <a:spLocks noChangeArrowheads="1"/>
            </p:cNvSpPr>
            <p:nvPr/>
          </p:nvSpPr>
          <p:spPr bwMode="auto">
            <a:xfrm>
              <a:off x="5234" y="2812"/>
              <a:ext cx="71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 anchorCtr="1">
              <a:spAutoFit/>
            </a:bodyPr>
            <a:lstStyle/>
            <a:p>
              <a:pPr algn="ctr" eaLnBrk="0" hangingPunct="0"/>
              <a:r>
                <a:rPr lang="en-GB" sz="1600"/>
                <a:t>b</a:t>
              </a:r>
            </a:p>
          </p:txBody>
        </p:sp>
        <p:sp>
          <p:nvSpPr>
            <p:cNvPr id="956583" name="Text Box 26"/>
            <p:cNvSpPr txBox="1">
              <a:spLocks noChangeArrowheads="1"/>
            </p:cNvSpPr>
            <p:nvPr/>
          </p:nvSpPr>
          <p:spPr bwMode="auto">
            <a:xfrm>
              <a:off x="5061" y="3192"/>
              <a:ext cx="57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 anchorCtr="1">
              <a:spAutoFit/>
            </a:bodyPr>
            <a:lstStyle/>
            <a:p>
              <a:pPr algn="ctr" eaLnBrk="0" hangingPunct="0"/>
              <a:r>
                <a:rPr lang="en-GB" sz="1600"/>
                <a:t>c</a:t>
              </a:r>
            </a:p>
          </p:txBody>
        </p:sp>
      </p:grpSp>
      <p:grpSp>
        <p:nvGrpSpPr>
          <p:cNvPr id="5" name="250 Grupo"/>
          <p:cNvGrpSpPr>
            <a:grpSpLocks/>
          </p:cNvGrpSpPr>
          <p:nvPr/>
        </p:nvGrpSpPr>
        <p:grpSpPr bwMode="auto">
          <a:xfrm>
            <a:off x="1122363" y="858838"/>
            <a:ext cx="2635250" cy="2641600"/>
            <a:chOff x="1369219" y="2157413"/>
            <a:chExt cx="2635250" cy="2641600"/>
          </a:xfrm>
        </p:grpSpPr>
        <p:grpSp>
          <p:nvGrpSpPr>
            <p:cNvPr id="6" name="204 Grupo"/>
            <p:cNvGrpSpPr>
              <a:grpSpLocks/>
            </p:cNvGrpSpPr>
            <p:nvPr/>
          </p:nvGrpSpPr>
          <p:grpSpPr bwMode="auto">
            <a:xfrm>
              <a:off x="1369219" y="2157413"/>
              <a:ext cx="2635250" cy="2628900"/>
              <a:chOff x="1369219" y="2157413"/>
              <a:chExt cx="2635250" cy="2628900"/>
            </a:xfrm>
          </p:grpSpPr>
          <p:grpSp>
            <p:nvGrpSpPr>
              <p:cNvPr id="7" name="157 Grupo"/>
              <p:cNvGrpSpPr>
                <a:grpSpLocks/>
              </p:cNvGrpSpPr>
              <p:nvPr/>
            </p:nvGrpSpPr>
            <p:grpSpPr bwMode="auto">
              <a:xfrm>
                <a:off x="2685256" y="2157413"/>
                <a:ext cx="3176" cy="2628900"/>
                <a:chOff x="2685256" y="2157413"/>
                <a:chExt cx="3176" cy="2628900"/>
              </a:xfrm>
            </p:grpSpPr>
            <p:grpSp>
              <p:nvGrpSpPr>
                <p:cNvPr id="8" name="153 Grupo"/>
                <p:cNvGrpSpPr>
                  <a:grpSpLocks/>
                </p:cNvGrpSpPr>
                <p:nvPr/>
              </p:nvGrpSpPr>
              <p:grpSpPr bwMode="auto">
                <a:xfrm>
                  <a:off x="2685256" y="2157413"/>
                  <a:ext cx="3176" cy="571500"/>
                  <a:chOff x="2685256" y="2157413"/>
                  <a:chExt cx="3176" cy="571500"/>
                </a:xfrm>
              </p:grpSpPr>
              <p:cxnSp>
                <p:nvCxnSpPr>
                  <p:cNvPr id="956575" name="149 Conector recto de flecha"/>
                  <p:cNvCxnSpPr>
                    <a:cxnSpLocks noChangeShapeType="1"/>
                    <a:stCxn id="956585" idx="0"/>
                    <a:endCxn id="956587" idx="0"/>
                  </p:cNvCxnSpPr>
                  <p:nvPr/>
                </p:nvCxnSpPr>
                <p:spPr bwMode="auto">
                  <a:xfrm rot="5400000" flipH="1" flipV="1">
                    <a:off x="2402285" y="2442766"/>
                    <a:ext cx="571500" cy="794"/>
                  </a:xfrm>
                  <a:prstGeom prst="straightConnector1">
                    <a:avLst/>
                  </a:prstGeom>
                  <a:noFill/>
                  <a:ln w="9525" algn="ctr">
                    <a:solidFill>
                      <a:srgbClr val="FF000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956576" name="151 Conector recto de flecha"/>
                  <p:cNvCxnSpPr>
                    <a:cxnSpLocks noChangeShapeType="1"/>
                  </p:cNvCxnSpPr>
                  <p:nvPr/>
                </p:nvCxnSpPr>
                <p:spPr bwMode="auto">
                  <a:xfrm rot="5400000" flipH="1" flipV="1">
                    <a:off x="2593975" y="2454275"/>
                    <a:ext cx="184150" cy="1588"/>
                  </a:xfrm>
                  <a:prstGeom prst="straightConnector1">
                    <a:avLst/>
                  </a:prstGeom>
                  <a:noFill/>
                  <a:ln w="9525" algn="ctr">
                    <a:solidFill>
                      <a:srgbClr val="FF0000"/>
                    </a:solidFill>
                    <a:round/>
                    <a:headEnd/>
                    <a:tailEnd type="arrow" w="med" len="med"/>
                  </a:ln>
                </p:spPr>
              </p:cxnSp>
            </p:grpSp>
            <p:grpSp>
              <p:nvGrpSpPr>
                <p:cNvPr id="9" name="154 Grupo"/>
                <p:cNvGrpSpPr>
                  <a:grpSpLocks/>
                </p:cNvGrpSpPr>
                <p:nvPr/>
              </p:nvGrpSpPr>
              <p:grpSpPr bwMode="auto">
                <a:xfrm flipV="1">
                  <a:off x="2685256" y="4214813"/>
                  <a:ext cx="3176" cy="571500"/>
                  <a:chOff x="2685256" y="2176463"/>
                  <a:chExt cx="3176" cy="571500"/>
                </a:xfrm>
              </p:grpSpPr>
              <p:cxnSp>
                <p:nvCxnSpPr>
                  <p:cNvPr id="956573" name="155 Conector recto de flecha"/>
                  <p:cNvCxnSpPr>
                    <a:cxnSpLocks noChangeShapeType="1"/>
                  </p:cNvCxnSpPr>
                  <p:nvPr/>
                </p:nvCxnSpPr>
                <p:spPr bwMode="auto">
                  <a:xfrm rot="5400000" flipH="1" flipV="1">
                    <a:off x="2402285" y="2461816"/>
                    <a:ext cx="571500" cy="794"/>
                  </a:xfrm>
                  <a:prstGeom prst="straightConnector1">
                    <a:avLst/>
                  </a:prstGeom>
                  <a:noFill/>
                  <a:ln w="9525" algn="ctr">
                    <a:solidFill>
                      <a:srgbClr val="FF000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956574" name="156 Conector recto de flecha"/>
                  <p:cNvCxnSpPr>
                    <a:cxnSpLocks noChangeShapeType="1"/>
                  </p:cNvCxnSpPr>
                  <p:nvPr/>
                </p:nvCxnSpPr>
                <p:spPr bwMode="auto">
                  <a:xfrm rot="5400000" flipH="1" flipV="1">
                    <a:off x="2593975" y="2454275"/>
                    <a:ext cx="184150" cy="1588"/>
                  </a:xfrm>
                  <a:prstGeom prst="straightConnector1">
                    <a:avLst/>
                  </a:prstGeom>
                  <a:noFill/>
                  <a:ln w="9525" algn="ctr">
                    <a:solidFill>
                      <a:srgbClr val="FF0000"/>
                    </a:solidFill>
                    <a:round/>
                    <a:headEnd/>
                    <a:tailEnd type="arrow" w="med" len="med"/>
                  </a:ln>
                </p:spPr>
              </p:cxnSp>
            </p:grpSp>
          </p:grpSp>
          <p:grpSp>
            <p:nvGrpSpPr>
              <p:cNvPr id="10" name="203 Grupo"/>
              <p:cNvGrpSpPr>
                <a:grpSpLocks/>
              </p:cNvGrpSpPr>
              <p:nvPr/>
            </p:nvGrpSpPr>
            <p:grpSpPr bwMode="auto">
              <a:xfrm>
                <a:off x="1369219" y="3505200"/>
                <a:ext cx="2635250" cy="3176"/>
                <a:chOff x="1369219" y="3505200"/>
                <a:chExt cx="2635250" cy="3176"/>
              </a:xfrm>
            </p:grpSpPr>
            <p:grpSp>
              <p:nvGrpSpPr>
                <p:cNvPr id="11" name="197 Grupo"/>
                <p:cNvGrpSpPr>
                  <a:grpSpLocks/>
                </p:cNvGrpSpPr>
                <p:nvPr/>
              </p:nvGrpSpPr>
              <p:grpSpPr bwMode="auto">
                <a:xfrm rot="-5400000">
                  <a:off x="1653381" y="3221038"/>
                  <a:ext cx="3176" cy="571500"/>
                  <a:chOff x="2685256" y="2176463"/>
                  <a:chExt cx="3176" cy="571500"/>
                </a:xfrm>
              </p:grpSpPr>
              <p:cxnSp>
                <p:nvCxnSpPr>
                  <p:cNvPr id="956569" name="201 Conector recto de flecha"/>
                  <p:cNvCxnSpPr>
                    <a:cxnSpLocks noChangeShapeType="1"/>
                  </p:cNvCxnSpPr>
                  <p:nvPr/>
                </p:nvCxnSpPr>
                <p:spPr bwMode="auto">
                  <a:xfrm rot="5400000" flipH="1" flipV="1">
                    <a:off x="2402285" y="2461816"/>
                    <a:ext cx="571500" cy="794"/>
                  </a:xfrm>
                  <a:prstGeom prst="straightConnector1">
                    <a:avLst/>
                  </a:prstGeom>
                  <a:noFill/>
                  <a:ln w="9525" algn="ctr">
                    <a:solidFill>
                      <a:srgbClr val="FF000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956570" name="202 Conector recto de flecha"/>
                  <p:cNvCxnSpPr>
                    <a:cxnSpLocks noChangeShapeType="1"/>
                  </p:cNvCxnSpPr>
                  <p:nvPr/>
                </p:nvCxnSpPr>
                <p:spPr bwMode="auto">
                  <a:xfrm rot="5400000" flipH="1" flipV="1">
                    <a:off x="2593975" y="2454275"/>
                    <a:ext cx="184150" cy="1588"/>
                  </a:xfrm>
                  <a:prstGeom prst="straightConnector1">
                    <a:avLst/>
                  </a:prstGeom>
                  <a:noFill/>
                  <a:ln w="9525" algn="ctr">
                    <a:solidFill>
                      <a:srgbClr val="FF0000"/>
                    </a:solidFill>
                    <a:round/>
                    <a:headEnd/>
                    <a:tailEnd type="arrow" w="med" len="med"/>
                  </a:ln>
                </p:spPr>
              </p:cxnSp>
            </p:grpSp>
            <p:grpSp>
              <p:nvGrpSpPr>
                <p:cNvPr id="12" name="198 Grupo"/>
                <p:cNvGrpSpPr>
                  <a:grpSpLocks/>
                </p:cNvGrpSpPr>
                <p:nvPr/>
              </p:nvGrpSpPr>
              <p:grpSpPr bwMode="auto">
                <a:xfrm rot="16200000" flipV="1">
                  <a:off x="3717131" y="3221038"/>
                  <a:ext cx="3176" cy="571500"/>
                  <a:chOff x="2685256" y="2176463"/>
                  <a:chExt cx="3176" cy="571500"/>
                </a:xfrm>
              </p:grpSpPr>
              <p:cxnSp>
                <p:nvCxnSpPr>
                  <p:cNvPr id="956567" name="199 Conector recto de flecha"/>
                  <p:cNvCxnSpPr>
                    <a:cxnSpLocks noChangeShapeType="1"/>
                  </p:cNvCxnSpPr>
                  <p:nvPr/>
                </p:nvCxnSpPr>
                <p:spPr bwMode="auto">
                  <a:xfrm rot="5400000" flipH="1" flipV="1">
                    <a:off x="2402285" y="2461816"/>
                    <a:ext cx="571500" cy="794"/>
                  </a:xfrm>
                  <a:prstGeom prst="straightConnector1">
                    <a:avLst/>
                  </a:prstGeom>
                  <a:noFill/>
                  <a:ln w="9525" algn="ctr">
                    <a:solidFill>
                      <a:srgbClr val="FF000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956568" name="200 Conector recto de flecha"/>
                  <p:cNvCxnSpPr>
                    <a:cxnSpLocks noChangeShapeType="1"/>
                  </p:cNvCxnSpPr>
                  <p:nvPr/>
                </p:nvCxnSpPr>
                <p:spPr bwMode="auto">
                  <a:xfrm rot="5400000" flipH="1" flipV="1">
                    <a:off x="2593975" y="2454275"/>
                    <a:ext cx="184150" cy="1588"/>
                  </a:xfrm>
                  <a:prstGeom prst="straightConnector1">
                    <a:avLst/>
                  </a:prstGeom>
                  <a:noFill/>
                  <a:ln w="9525" algn="ctr">
                    <a:solidFill>
                      <a:srgbClr val="FF0000"/>
                    </a:solidFill>
                    <a:round/>
                    <a:headEnd/>
                    <a:tailEnd type="arrow" w="med" len="med"/>
                  </a:ln>
                </p:spPr>
              </p:cxnSp>
            </p:grpSp>
          </p:grpSp>
        </p:grpSp>
        <p:grpSp>
          <p:nvGrpSpPr>
            <p:cNvPr id="13" name="220 Grupo"/>
            <p:cNvGrpSpPr>
              <a:grpSpLocks/>
            </p:cNvGrpSpPr>
            <p:nvPr/>
          </p:nvGrpSpPr>
          <p:grpSpPr bwMode="auto">
            <a:xfrm rot="1800000">
              <a:off x="1369219" y="2176463"/>
              <a:ext cx="2635250" cy="2609850"/>
              <a:chOff x="1369219" y="2176463"/>
              <a:chExt cx="2635250" cy="2609850"/>
            </a:xfrm>
          </p:grpSpPr>
          <p:grpSp>
            <p:nvGrpSpPr>
              <p:cNvPr id="14" name="221 Grupo"/>
              <p:cNvGrpSpPr>
                <a:grpSpLocks/>
              </p:cNvGrpSpPr>
              <p:nvPr/>
            </p:nvGrpSpPr>
            <p:grpSpPr bwMode="auto">
              <a:xfrm>
                <a:off x="2685256" y="2176463"/>
                <a:ext cx="3176" cy="2609850"/>
                <a:chOff x="2685256" y="2176463"/>
                <a:chExt cx="3176" cy="2609850"/>
              </a:xfrm>
            </p:grpSpPr>
            <p:grpSp>
              <p:nvGrpSpPr>
                <p:cNvPr id="15" name="229 Grupo"/>
                <p:cNvGrpSpPr>
                  <a:grpSpLocks/>
                </p:cNvGrpSpPr>
                <p:nvPr/>
              </p:nvGrpSpPr>
              <p:grpSpPr bwMode="auto">
                <a:xfrm>
                  <a:off x="2685256" y="2176463"/>
                  <a:ext cx="3176" cy="571500"/>
                  <a:chOff x="2685256" y="2176463"/>
                  <a:chExt cx="3176" cy="571500"/>
                </a:xfrm>
              </p:grpSpPr>
              <p:cxnSp>
                <p:nvCxnSpPr>
                  <p:cNvPr id="956561" name="233 Conector recto de flecha"/>
                  <p:cNvCxnSpPr>
                    <a:cxnSpLocks noChangeShapeType="1"/>
                  </p:cNvCxnSpPr>
                  <p:nvPr/>
                </p:nvCxnSpPr>
                <p:spPr bwMode="auto">
                  <a:xfrm rot="5400000" flipH="1" flipV="1">
                    <a:off x="2402285" y="2461816"/>
                    <a:ext cx="571500" cy="794"/>
                  </a:xfrm>
                  <a:prstGeom prst="straightConnector1">
                    <a:avLst/>
                  </a:prstGeom>
                  <a:noFill/>
                  <a:ln w="9525" algn="ctr">
                    <a:solidFill>
                      <a:srgbClr val="FF000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956562" name="234 Conector recto de flecha"/>
                  <p:cNvCxnSpPr>
                    <a:cxnSpLocks noChangeShapeType="1"/>
                  </p:cNvCxnSpPr>
                  <p:nvPr/>
                </p:nvCxnSpPr>
                <p:spPr bwMode="auto">
                  <a:xfrm rot="5400000" flipH="1" flipV="1">
                    <a:off x="2593975" y="2454275"/>
                    <a:ext cx="184150" cy="1588"/>
                  </a:xfrm>
                  <a:prstGeom prst="straightConnector1">
                    <a:avLst/>
                  </a:prstGeom>
                  <a:noFill/>
                  <a:ln w="9525" algn="ctr">
                    <a:solidFill>
                      <a:srgbClr val="FF0000"/>
                    </a:solidFill>
                    <a:round/>
                    <a:headEnd/>
                    <a:tailEnd type="arrow" w="med" len="med"/>
                  </a:ln>
                </p:spPr>
              </p:cxnSp>
            </p:grpSp>
            <p:grpSp>
              <p:nvGrpSpPr>
                <p:cNvPr id="16" name="230 Grupo"/>
                <p:cNvGrpSpPr>
                  <a:grpSpLocks/>
                </p:cNvGrpSpPr>
                <p:nvPr/>
              </p:nvGrpSpPr>
              <p:grpSpPr bwMode="auto">
                <a:xfrm flipV="1">
                  <a:off x="2685256" y="4214813"/>
                  <a:ext cx="3176" cy="571500"/>
                  <a:chOff x="2685256" y="2176463"/>
                  <a:chExt cx="3176" cy="571500"/>
                </a:xfrm>
              </p:grpSpPr>
              <p:cxnSp>
                <p:nvCxnSpPr>
                  <p:cNvPr id="956559" name="231 Conector recto de flecha"/>
                  <p:cNvCxnSpPr>
                    <a:cxnSpLocks noChangeShapeType="1"/>
                  </p:cNvCxnSpPr>
                  <p:nvPr/>
                </p:nvCxnSpPr>
                <p:spPr bwMode="auto">
                  <a:xfrm rot="5400000" flipH="1" flipV="1">
                    <a:off x="2402285" y="2461816"/>
                    <a:ext cx="571500" cy="794"/>
                  </a:xfrm>
                  <a:prstGeom prst="straightConnector1">
                    <a:avLst/>
                  </a:prstGeom>
                  <a:noFill/>
                  <a:ln w="9525" algn="ctr">
                    <a:solidFill>
                      <a:srgbClr val="FF000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956560" name="232 Conector recto de flecha"/>
                  <p:cNvCxnSpPr>
                    <a:cxnSpLocks noChangeShapeType="1"/>
                  </p:cNvCxnSpPr>
                  <p:nvPr/>
                </p:nvCxnSpPr>
                <p:spPr bwMode="auto">
                  <a:xfrm rot="5400000" flipH="1" flipV="1">
                    <a:off x="2593975" y="2454275"/>
                    <a:ext cx="184150" cy="1588"/>
                  </a:xfrm>
                  <a:prstGeom prst="straightConnector1">
                    <a:avLst/>
                  </a:prstGeom>
                  <a:noFill/>
                  <a:ln w="9525" algn="ctr">
                    <a:solidFill>
                      <a:srgbClr val="FF0000"/>
                    </a:solidFill>
                    <a:round/>
                    <a:headEnd/>
                    <a:tailEnd type="arrow" w="med" len="med"/>
                  </a:ln>
                </p:spPr>
              </p:cxnSp>
            </p:grpSp>
          </p:grpSp>
          <p:grpSp>
            <p:nvGrpSpPr>
              <p:cNvPr id="17" name="222 Grupo"/>
              <p:cNvGrpSpPr>
                <a:grpSpLocks/>
              </p:cNvGrpSpPr>
              <p:nvPr/>
            </p:nvGrpSpPr>
            <p:grpSpPr bwMode="auto">
              <a:xfrm>
                <a:off x="1369219" y="3505200"/>
                <a:ext cx="2635250" cy="3176"/>
                <a:chOff x="1369219" y="3505200"/>
                <a:chExt cx="2635250" cy="3176"/>
              </a:xfrm>
            </p:grpSpPr>
            <p:grpSp>
              <p:nvGrpSpPr>
                <p:cNvPr id="18" name="223 Grupo"/>
                <p:cNvGrpSpPr>
                  <a:grpSpLocks/>
                </p:cNvGrpSpPr>
                <p:nvPr/>
              </p:nvGrpSpPr>
              <p:grpSpPr bwMode="auto">
                <a:xfrm rot="-5400000">
                  <a:off x="1653381" y="3221038"/>
                  <a:ext cx="3176" cy="571500"/>
                  <a:chOff x="2685256" y="2176463"/>
                  <a:chExt cx="3176" cy="571500"/>
                </a:xfrm>
              </p:grpSpPr>
              <p:cxnSp>
                <p:nvCxnSpPr>
                  <p:cNvPr id="956555" name="227 Conector recto de flecha"/>
                  <p:cNvCxnSpPr>
                    <a:cxnSpLocks noChangeShapeType="1"/>
                  </p:cNvCxnSpPr>
                  <p:nvPr/>
                </p:nvCxnSpPr>
                <p:spPr bwMode="auto">
                  <a:xfrm rot="5400000" flipH="1" flipV="1">
                    <a:off x="2402285" y="2461816"/>
                    <a:ext cx="571500" cy="794"/>
                  </a:xfrm>
                  <a:prstGeom prst="straightConnector1">
                    <a:avLst/>
                  </a:prstGeom>
                  <a:noFill/>
                  <a:ln w="9525" algn="ctr">
                    <a:solidFill>
                      <a:srgbClr val="FF000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956556" name="228 Conector recto de flecha"/>
                  <p:cNvCxnSpPr>
                    <a:cxnSpLocks noChangeShapeType="1"/>
                  </p:cNvCxnSpPr>
                  <p:nvPr/>
                </p:nvCxnSpPr>
                <p:spPr bwMode="auto">
                  <a:xfrm rot="5400000" flipH="1" flipV="1">
                    <a:off x="2593975" y="2454275"/>
                    <a:ext cx="184150" cy="1588"/>
                  </a:xfrm>
                  <a:prstGeom prst="straightConnector1">
                    <a:avLst/>
                  </a:prstGeom>
                  <a:noFill/>
                  <a:ln w="9525" algn="ctr">
                    <a:solidFill>
                      <a:srgbClr val="FF0000"/>
                    </a:solidFill>
                    <a:round/>
                    <a:headEnd/>
                    <a:tailEnd type="arrow" w="med" len="med"/>
                  </a:ln>
                </p:spPr>
              </p:cxnSp>
            </p:grpSp>
            <p:grpSp>
              <p:nvGrpSpPr>
                <p:cNvPr id="19" name="224 Grupo"/>
                <p:cNvGrpSpPr>
                  <a:grpSpLocks/>
                </p:cNvGrpSpPr>
                <p:nvPr/>
              </p:nvGrpSpPr>
              <p:grpSpPr bwMode="auto">
                <a:xfrm rot="16200000" flipV="1">
                  <a:off x="3717131" y="3221038"/>
                  <a:ext cx="3176" cy="571500"/>
                  <a:chOff x="2685256" y="2176463"/>
                  <a:chExt cx="3176" cy="571500"/>
                </a:xfrm>
              </p:grpSpPr>
              <p:cxnSp>
                <p:nvCxnSpPr>
                  <p:cNvPr id="956553" name="225 Conector recto de flecha"/>
                  <p:cNvCxnSpPr>
                    <a:cxnSpLocks noChangeShapeType="1"/>
                  </p:cNvCxnSpPr>
                  <p:nvPr/>
                </p:nvCxnSpPr>
                <p:spPr bwMode="auto">
                  <a:xfrm rot="5400000" flipH="1" flipV="1">
                    <a:off x="2402285" y="2461816"/>
                    <a:ext cx="571500" cy="794"/>
                  </a:xfrm>
                  <a:prstGeom prst="straightConnector1">
                    <a:avLst/>
                  </a:prstGeom>
                  <a:noFill/>
                  <a:ln w="9525" algn="ctr">
                    <a:solidFill>
                      <a:srgbClr val="FF000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956554" name="226 Conector recto de flecha"/>
                  <p:cNvCxnSpPr>
                    <a:cxnSpLocks noChangeShapeType="1"/>
                  </p:cNvCxnSpPr>
                  <p:nvPr/>
                </p:nvCxnSpPr>
                <p:spPr bwMode="auto">
                  <a:xfrm rot="5400000" flipH="1" flipV="1">
                    <a:off x="2593975" y="2454275"/>
                    <a:ext cx="184150" cy="1588"/>
                  </a:xfrm>
                  <a:prstGeom prst="straightConnector1">
                    <a:avLst/>
                  </a:prstGeom>
                  <a:noFill/>
                  <a:ln w="9525" algn="ctr">
                    <a:solidFill>
                      <a:srgbClr val="FF0000"/>
                    </a:solidFill>
                    <a:round/>
                    <a:headEnd/>
                    <a:tailEnd type="arrow" w="med" len="med"/>
                  </a:ln>
                </p:spPr>
              </p:cxnSp>
            </p:grpSp>
          </p:grpSp>
        </p:grpSp>
        <p:grpSp>
          <p:nvGrpSpPr>
            <p:cNvPr id="20" name="235 Grupo"/>
            <p:cNvGrpSpPr>
              <a:grpSpLocks/>
            </p:cNvGrpSpPr>
            <p:nvPr/>
          </p:nvGrpSpPr>
          <p:grpSpPr bwMode="auto">
            <a:xfrm rot="3600000">
              <a:off x="1369219" y="2176463"/>
              <a:ext cx="2635250" cy="2609850"/>
              <a:chOff x="1369219" y="2176463"/>
              <a:chExt cx="2635250" cy="2609850"/>
            </a:xfrm>
          </p:grpSpPr>
          <p:grpSp>
            <p:nvGrpSpPr>
              <p:cNvPr id="21" name="236 Grupo"/>
              <p:cNvGrpSpPr>
                <a:grpSpLocks/>
              </p:cNvGrpSpPr>
              <p:nvPr/>
            </p:nvGrpSpPr>
            <p:grpSpPr bwMode="auto">
              <a:xfrm>
                <a:off x="2685256" y="2176463"/>
                <a:ext cx="3176" cy="2609850"/>
                <a:chOff x="2685256" y="2176463"/>
                <a:chExt cx="3176" cy="2609850"/>
              </a:xfrm>
            </p:grpSpPr>
            <p:grpSp>
              <p:nvGrpSpPr>
                <p:cNvPr id="22" name="244 Grupo"/>
                <p:cNvGrpSpPr>
                  <a:grpSpLocks/>
                </p:cNvGrpSpPr>
                <p:nvPr/>
              </p:nvGrpSpPr>
              <p:grpSpPr bwMode="auto">
                <a:xfrm>
                  <a:off x="2685256" y="2176463"/>
                  <a:ext cx="3176" cy="571500"/>
                  <a:chOff x="2685256" y="2176463"/>
                  <a:chExt cx="3176" cy="571500"/>
                </a:xfrm>
              </p:grpSpPr>
              <p:cxnSp>
                <p:nvCxnSpPr>
                  <p:cNvPr id="956547" name="248 Conector recto de flecha"/>
                  <p:cNvCxnSpPr>
                    <a:cxnSpLocks noChangeShapeType="1"/>
                  </p:cNvCxnSpPr>
                  <p:nvPr/>
                </p:nvCxnSpPr>
                <p:spPr bwMode="auto">
                  <a:xfrm rot="5400000" flipH="1" flipV="1">
                    <a:off x="2402285" y="2461816"/>
                    <a:ext cx="571500" cy="794"/>
                  </a:xfrm>
                  <a:prstGeom prst="straightConnector1">
                    <a:avLst/>
                  </a:prstGeom>
                  <a:noFill/>
                  <a:ln w="9525" algn="ctr">
                    <a:solidFill>
                      <a:srgbClr val="FF000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956548" name="249 Conector recto de flecha"/>
                  <p:cNvCxnSpPr>
                    <a:cxnSpLocks noChangeShapeType="1"/>
                  </p:cNvCxnSpPr>
                  <p:nvPr/>
                </p:nvCxnSpPr>
                <p:spPr bwMode="auto">
                  <a:xfrm rot="5400000" flipH="1" flipV="1">
                    <a:off x="2593975" y="2454275"/>
                    <a:ext cx="184150" cy="1588"/>
                  </a:xfrm>
                  <a:prstGeom prst="straightConnector1">
                    <a:avLst/>
                  </a:prstGeom>
                  <a:noFill/>
                  <a:ln w="9525" algn="ctr">
                    <a:solidFill>
                      <a:srgbClr val="FF0000"/>
                    </a:solidFill>
                    <a:round/>
                    <a:headEnd/>
                    <a:tailEnd type="arrow" w="med" len="med"/>
                  </a:ln>
                </p:spPr>
              </p:cxnSp>
            </p:grpSp>
            <p:grpSp>
              <p:nvGrpSpPr>
                <p:cNvPr id="23" name="245 Grupo"/>
                <p:cNvGrpSpPr>
                  <a:grpSpLocks/>
                </p:cNvGrpSpPr>
                <p:nvPr/>
              </p:nvGrpSpPr>
              <p:grpSpPr bwMode="auto">
                <a:xfrm flipV="1">
                  <a:off x="2685256" y="4214813"/>
                  <a:ext cx="3176" cy="571500"/>
                  <a:chOff x="2685256" y="2176463"/>
                  <a:chExt cx="3176" cy="571500"/>
                </a:xfrm>
              </p:grpSpPr>
              <p:cxnSp>
                <p:nvCxnSpPr>
                  <p:cNvPr id="956545" name="246 Conector recto de flecha"/>
                  <p:cNvCxnSpPr>
                    <a:cxnSpLocks noChangeShapeType="1"/>
                  </p:cNvCxnSpPr>
                  <p:nvPr/>
                </p:nvCxnSpPr>
                <p:spPr bwMode="auto">
                  <a:xfrm rot="5400000" flipH="1" flipV="1">
                    <a:off x="2402285" y="2461816"/>
                    <a:ext cx="571500" cy="794"/>
                  </a:xfrm>
                  <a:prstGeom prst="straightConnector1">
                    <a:avLst/>
                  </a:prstGeom>
                  <a:noFill/>
                  <a:ln w="9525" algn="ctr">
                    <a:solidFill>
                      <a:srgbClr val="FF000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956546" name="247 Conector recto de flecha"/>
                  <p:cNvCxnSpPr>
                    <a:cxnSpLocks noChangeShapeType="1"/>
                  </p:cNvCxnSpPr>
                  <p:nvPr/>
                </p:nvCxnSpPr>
                <p:spPr bwMode="auto">
                  <a:xfrm rot="5400000" flipH="1" flipV="1">
                    <a:off x="2593975" y="2454275"/>
                    <a:ext cx="184150" cy="1588"/>
                  </a:xfrm>
                  <a:prstGeom prst="straightConnector1">
                    <a:avLst/>
                  </a:prstGeom>
                  <a:noFill/>
                  <a:ln w="9525" algn="ctr">
                    <a:solidFill>
                      <a:srgbClr val="FF0000"/>
                    </a:solidFill>
                    <a:round/>
                    <a:headEnd/>
                    <a:tailEnd type="arrow" w="med" len="med"/>
                  </a:ln>
                </p:spPr>
              </p:cxnSp>
            </p:grpSp>
          </p:grpSp>
          <p:grpSp>
            <p:nvGrpSpPr>
              <p:cNvPr id="24" name="237 Grupo"/>
              <p:cNvGrpSpPr>
                <a:grpSpLocks/>
              </p:cNvGrpSpPr>
              <p:nvPr/>
            </p:nvGrpSpPr>
            <p:grpSpPr bwMode="auto">
              <a:xfrm>
                <a:off x="1369219" y="3505200"/>
                <a:ext cx="2635250" cy="3176"/>
                <a:chOff x="1369219" y="3505200"/>
                <a:chExt cx="2635250" cy="3176"/>
              </a:xfrm>
            </p:grpSpPr>
            <p:grpSp>
              <p:nvGrpSpPr>
                <p:cNvPr id="25" name="238 Grupo"/>
                <p:cNvGrpSpPr>
                  <a:grpSpLocks/>
                </p:cNvGrpSpPr>
                <p:nvPr/>
              </p:nvGrpSpPr>
              <p:grpSpPr bwMode="auto">
                <a:xfrm rot="-5400000">
                  <a:off x="1653381" y="3221038"/>
                  <a:ext cx="3176" cy="571500"/>
                  <a:chOff x="2685256" y="2176463"/>
                  <a:chExt cx="3176" cy="571500"/>
                </a:xfrm>
              </p:grpSpPr>
              <p:cxnSp>
                <p:nvCxnSpPr>
                  <p:cNvPr id="956541" name="242 Conector recto de flecha"/>
                  <p:cNvCxnSpPr>
                    <a:cxnSpLocks noChangeShapeType="1"/>
                  </p:cNvCxnSpPr>
                  <p:nvPr/>
                </p:nvCxnSpPr>
                <p:spPr bwMode="auto">
                  <a:xfrm rot="5400000" flipH="1" flipV="1">
                    <a:off x="2402285" y="2461816"/>
                    <a:ext cx="571500" cy="794"/>
                  </a:xfrm>
                  <a:prstGeom prst="straightConnector1">
                    <a:avLst/>
                  </a:prstGeom>
                  <a:noFill/>
                  <a:ln w="9525" algn="ctr">
                    <a:solidFill>
                      <a:srgbClr val="FF000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956542" name="243 Conector recto de flecha"/>
                  <p:cNvCxnSpPr>
                    <a:cxnSpLocks noChangeShapeType="1"/>
                  </p:cNvCxnSpPr>
                  <p:nvPr/>
                </p:nvCxnSpPr>
                <p:spPr bwMode="auto">
                  <a:xfrm rot="5400000" flipH="1" flipV="1">
                    <a:off x="2593975" y="2454275"/>
                    <a:ext cx="184150" cy="1588"/>
                  </a:xfrm>
                  <a:prstGeom prst="straightConnector1">
                    <a:avLst/>
                  </a:prstGeom>
                  <a:noFill/>
                  <a:ln w="9525" algn="ctr">
                    <a:solidFill>
                      <a:srgbClr val="FF0000"/>
                    </a:solidFill>
                    <a:round/>
                    <a:headEnd/>
                    <a:tailEnd type="arrow" w="med" len="med"/>
                  </a:ln>
                </p:spPr>
              </p:cxnSp>
            </p:grpSp>
            <p:grpSp>
              <p:nvGrpSpPr>
                <p:cNvPr id="26" name="239 Grupo"/>
                <p:cNvGrpSpPr>
                  <a:grpSpLocks/>
                </p:cNvGrpSpPr>
                <p:nvPr/>
              </p:nvGrpSpPr>
              <p:grpSpPr bwMode="auto">
                <a:xfrm rot="16200000" flipV="1">
                  <a:off x="3717131" y="3221038"/>
                  <a:ext cx="3176" cy="571500"/>
                  <a:chOff x="2685256" y="2176463"/>
                  <a:chExt cx="3176" cy="571500"/>
                </a:xfrm>
              </p:grpSpPr>
              <p:cxnSp>
                <p:nvCxnSpPr>
                  <p:cNvPr id="956539" name="240 Conector recto de flecha"/>
                  <p:cNvCxnSpPr>
                    <a:cxnSpLocks noChangeShapeType="1"/>
                  </p:cNvCxnSpPr>
                  <p:nvPr/>
                </p:nvCxnSpPr>
                <p:spPr bwMode="auto">
                  <a:xfrm rot="5400000" flipH="1" flipV="1">
                    <a:off x="2402285" y="2461816"/>
                    <a:ext cx="571500" cy="794"/>
                  </a:xfrm>
                  <a:prstGeom prst="straightConnector1">
                    <a:avLst/>
                  </a:prstGeom>
                  <a:noFill/>
                  <a:ln w="9525" algn="ctr">
                    <a:solidFill>
                      <a:srgbClr val="FF000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956540" name="241 Conector recto de flecha"/>
                  <p:cNvCxnSpPr>
                    <a:cxnSpLocks noChangeShapeType="1"/>
                  </p:cNvCxnSpPr>
                  <p:nvPr/>
                </p:nvCxnSpPr>
                <p:spPr bwMode="auto">
                  <a:xfrm rot="5400000" flipH="1" flipV="1">
                    <a:off x="2593975" y="2454275"/>
                    <a:ext cx="184150" cy="1588"/>
                  </a:xfrm>
                  <a:prstGeom prst="straightConnector1">
                    <a:avLst/>
                  </a:prstGeom>
                  <a:noFill/>
                  <a:ln w="9525" algn="ctr">
                    <a:solidFill>
                      <a:srgbClr val="FF0000"/>
                    </a:solidFill>
                    <a:round/>
                    <a:headEnd/>
                    <a:tailEnd type="arrow" w="med" len="med"/>
                  </a:ln>
                </p:spPr>
              </p:cxnSp>
            </p:grpSp>
          </p:grpSp>
        </p:grpSp>
      </p:grpSp>
      <p:grpSp>
        <p:nvGrpSpPr>
          <p:cNvPr id="27" name="343 Grupo"/>
          <p:cNvGrpSpPr>
            <a:grpSpLocks/>
          </p:cNvGrpSpPr>
          <p:nvPr/>
        </p:nvGrpSpPr>
        <p:grpSpPr bwMode="auto">
          <a:xfrm>
            <a:off x="-209550" y="-466725"/>
            <a:ext cx="5300663" cy="5292725"/>
            <a:chOff x="666580" y="342896"/>
            <a:chExt cx="5301150" cy="5293225"/>
          </a:xfrm>
        </p:grpSpPr>
        <p:grpSp>
          <p:nvGrpSpPr>
            <p:cNvPr id="28" name="251 Grupo"/>
            <p:cNvGrpSpPr>
              <a:grpSpLocks noChangeAspect="1"/>
            </p:cNvGrpSpPr>
            <p:nvPr/>
          </p:nvGrpSpPr>
          <p:grpSpPr bwMode="auto">
            <a:xfrm>
              <a:off x="666580" y="344871"/>
              <a:ext cx="5291250" cy="5291250"/>
              <a:chOff x="1369219" y="2163763"/>
              <a:chExt cx="2635250" cy="2635250"/>
            </a:xfrm>
          </p:grpSpPr>
          <p:grpSp>
            <p:nvGrpSpPr>
              <p:cNvPr id="29" name="252 Grupo"/>
              <p:cNvGrpSpPr>
                <a:grpSpLocks/>
              </p:cNvGrpSpPr>
              <p:nvPr/>
            </p:nvGrpSpPr>
            <p:grpSpPr bwMode="auto">
              <a:xfrm>
                <a:off x="1369219" y="2176463"/>
                <a:ext cx="2635250" cy="2609850"/>
                <a:chOff x="1369219" y="2176463"/>
                <a:chExt cx="2635250" cy="2609850"/>
              </a:xfrm>
            </p:grpSpPr>
            <p:grpSp>
              <p:nvGrpSpPr>
                <p:cNvPr id="30" name="283 Grupo"/>
                <p:cNvGrpSpPr>
                  <a:grpSpLocks/>
                </p:cNvGrpSpPr>
                <p:nvPr/>
              </p:nvGrpSpPr>
              <p:grpSpPr bwMode="auto">
                <a:xfrm>
                  <a:off x="2685256" y="2176463"/>
                  <a:ext cx="3176" cy="2609850"/>
                  <a:chOff x="2685256" y="2176463"/>
                  <a:chExt cx="3176" cy="2609850"/>
                </a:xfrm>
              </p:grpSpPr>
              <p:grpSp>
                <p:nvGrpSpPr>
                  <p:cNvPr id="31" name="291 Grupo"/>
                  <p:cNvGrpSpPr>
                    <a:grpSpLocks/>
                  </p:cNvGrpSpPr>
                  <p:nvPr/>
                </p:nvGrpSpPr>
                <p:grpSpPr bwMode="auto">
                  <a:xfrm>
                    <a:off x="2685256" y="2176463"/>
                    <a:ext cx="3176" cy="571500"/>
                    <a:chOff x="2685256" y="2176463"/>
                    <a:chExt cx="3176" cy="571500"/>
                  </a:xfrm>
                </p:grpSpPr>
                <p:cxnSp>
                  <p:nvCxnSpPr>
                    <p:cNvPr id="956530" name="295 Conector recto de flecha"/>
                    <p:cNvCxnSpPr>
                      <a:cxnSpLocks noChangeShapeType="1"/>
                    </p:cNvCxnSpPr>
                    <p:nvPr/>
                  </p:nvCxnSpPr>
                  <p:spPr bwMode="auto">
                    <a:xfrm rot="5400000" flipH="1" flipV="1">
                      <a:off x="2402285" y="2461816"/>
                      <a:ext cx="571500" cy="794"/>
                    </a:xfrm>
                    <a:prstGeom prst="straightConnector1">
                      <a:avLst/>
                    </a:prstGeom>
                    <a:noFill/>
                    <a:ln w="9525" algn="ctr">
                      <a:solidFill>
                        <a:srgbClr val="FF0000"/>
                      </a:solidFill>
                      <a:round/>
                      <a:headEnd/>
                      <a:tailEnd/>
                    </a:ln>
                  </p:spPr>
                </p:cxnSp>
                <p:cxnSp>
                  <p:nvCxnSpPr>
                    <p:cNvPr id="956531" name="296 Conector recto de flecha"/>
                    <p:cNvCxnSpPr>
                      <a:cxnSpLocks noChangeShapeType="1"/>
                    </p:cNvCxnSpPr>
                    <p:nvPr/>
                  </p:nvCxnSpPr>
                  <p:spPr bwMode="auto">
                    <a:xfrm rot="5400000" flipH="1" flipV="1">
                      <a:off x="2593975" y="2454275"/>
                      <a:ext cx="184150" cy="1588"/>
                    </a:xfrm>
                    <a:prstGeom prst="straightConnector1">
                      <a:avLst/>
                    </a:prstGeom>
                    <a:noFill/>
                    <a:ln w="9525" algn="ctr">
                      <a:solidFill>
                        <a:srgbClr val="FF0000"/>
                      </a:solidFill>
                      <a:round/>
                      <a:headEnd/>
                      <a:tailEnd type="arrow" w="med" len="med"/>
                    </a:ln>
                  </p:spPr>
                </p:cxnSp>
              </p:grpSp>
              <p:grpSp>
                <p:nvGrpSpPr>
                  <p:cNvPr id="160" name="292 Grupo"/>
                  <p:cNvGrpSpPr>
                    <a:grpSpLocks/>
                  </p:cNvGrpSpPr>
                  <p:nvPr/>
                </p:nvGrpSpPr>
                <p:grpSpPr bwMode="auto">
                  <a:xfrm flipV="1">
                    <a:off x="2685256" y="4214813"/>
                    <a:ext cx="3176" cy="571500"/>
                    <a:chOff x="2685256" y="2176463"/>
                    <a:chExt cx="3176" cy="571500"/>
                  </a:xfrm>
                </p:grpSpPr>
                <p:cxnSp>
                  <p:nvCxnSpPr>
                    <p:cNvPr id="956528" name="293 Conector recto de flecha"/>
                    <p:cNvCxnSpPr>
                      <a:cxnSpLocks noChangeShapeType="1"/>
                    </p:cNvCxnSpPr>
                    <p:nvPr/>
                  </p:nvCxnSpPr>
                  <p:spPr bwMode="auto">
                    <a:xfrm rot="5400000" flipH="1" flipV="1">
                      <a:off x="2402285" y="2461816"/>
                      <a:ext cx="571500" cy="794"/>
                    </a:xfrm>
                    <a:prstGeom prst="straightConnector1">
                      <a:avLst/>
                    </a:prstGeom>
                    <a:noFill/>
                    <a:ln w="9525" algn="ctr">
                      <a:solidFill>
                        <a:srgbClr val="FF0000"/>
                      </a:solidFill>
                      <a:round/>
                      <a:headEnd/>
                      <a:tailEnd/>
                    </a:ln>
                  </p:spPr>
                </p:cxnSp>
                <p:cxnSp>
                  <p:nvCxnSpPr>
                    <p:cNvPr id="956529" name="294 Conector recto de flecha"/>
                    <p:cNvCxnSpPr>
                      <a:cxnSpLocks noChangeShapeType="1"/>
                    </p:cNvCxnSpPr>
                    <p:nvPr/>
                  </p:nvCxnSpPr>
                  <p:spPr bwMode="auto">
                    <a:xfrm rot="5400000" flipH="1" flipV="1">
                      <a:off x="2593975" y="2454275"/>
                      <a:ext cx="184150" cy="1588"/>
                    </a:xfrm>
                    <a:prstGeom prst="straightConnector1">
                      <a:avLst/>
                    </a:prstGeom>
                    <a:noFill/>
                    <a:ln w="9525" algn="ctr">
                      <a:solidFill>
                        <a:srgbClr val="FF0000"/>
                      </a:solidFill>
                      <a:round/>
                      <a:headEnd/>
                      <a:tailEnd type="arrow" w="med" len="med"/>
                    </a:ln>
                  </p:spPr>
                </p:cxnSp>
              </p:grpSp>
            </p:grpSp>
            <p:grpSp>
              <p:nvGrpSpPr>
                <p:cNvPr id="161" name="284 Grupo"/>
                <p:cNvGrpSpPr>
                  <a:grpSpLocks/>
                </p:cNvGrpSpPr>
                <p:nvPr/>
              </p:nvGrpSpPr>
              <p:grpSpPr bwMode="auto">
                <a:xfrm>
                  <a:off x="1369219" y="3505200"/>
                  <a:ext cx="2635250" cy="3176"/>
                  <a:chOff x="1369219" y="3505200"/>
                  <a:chExt cx="2635250" cy="3176"/>
                </a:xfrm>
              </p:grpSpPr>
              <p:grpSp>
                <p:nvGrpSpPr>
                  <p:cNvPr id="162" name="285 Grupo"/>
                  <p:cNvGrpSpPr>
                    <a:grpSpLocks/>
                  </p:cNvGrpSpPr>
                  <p:nvPr/>
                </p:nvGrpSpPr>
                <p:grpSpPr bwMode="auto">
                  <a:xfrm rot="-5400000">
                    <a:off x="1653381" y="3221038"/>
                    <a:ext cx="3176" cy="571500"/>
                    <a:chOff x="2685256" y="2176463"/>
                    <a:chExt cx="3176" cy="571500"/>
                  </a:xfrm>
                </p:grpSpPr>
                <p:cxnSp>
                  <p:nvCxnSpPr>
                    <p:cNvPr id="956524" name="289 Conector recto de flecha"/>
                    <p:cNvCxnSpPr>
                      <a:cxnSpLocks noChangeShapeType="1"/>
                    </p:cNvCxnSpPr>
                    <p:nvPr/>
                  </p:nvCxnSpPr>
                  <p:spPr bwMode="auto">
                    <a:xfrm rot="5400000" flipH="1" flipV="1">
                      <a:off x="2402285" y="2461816"/>
                      <a:ext cx="571500" cy="794"/>
                    </a:xfrm>
                    <a:prstGeom prst="straightConnector1">
                      <a:avLst/>
                    </a:prstGeom>
                    <a:noFill/>
                    <a:ln w="9525" algn="ctr">
                      <a:solidFill>
                        <a:srgbClr val="FF0000"/>
                      </a:solidFill>
                      <a:round/>
                      <a:headEnd/>
                      <a:tailEnd/>
                    </a:ln>
                  </p:spPr>
                </p:cxnSp>
                <p:cxnSp>
                  <p:nvCxnSpPr>
                    <p:cNvPr id="956525" name="290 Conector recto de flecha"/>
                    <p:cNvCxnSpPr>
                      <a:cxnSpLocks noChangeShapeType="1"/>
                    </p:cNvCxnSpPr>
                    <p:nvPr/>
                  </p:nvCxnSpPr>
                  <p:spPr bwMode="auto">
                    <a:xfrm rot="5400000" flipH="1" flipV="1">
                      <a:off x="2593975" y="2454275"/>
                      <a:ext cx="184150" cy="1588"/>
                    </a:xfrm>
                    <a:prstGeom prst="straightConnector1">
                      <a:avLst/>
                    </a:prstGeom>
                    <a:noFill/>
                    <a:ln w="9525" algn="ctr">
                      <a:solidFill>
                        <a:srgbClr val="FF0000"/>
                      </a:solidFill>
                      <a:round/>
                      <a:headEnd/>
                      <a:tailEnd type="arrow" w="med" len="med"/>
                    </a:ln>
                  </p:spPr>
                </p:cxnSp>
              </p:grpSp>
              <p:grpSp>
                <p:nvGrpSpPr>
                  <p:cNvPr id="163" name="286 Grupo"/>
                  <p:cNvGrpSpPr>
                    <a:grpSpLocks/>
                  </p:cNvGrpSpPr>
                  <p:nvPr/>
                </p:nvGrpSpPr>
                <p:grpSpPr bwMode="auto">
                  <a:xfrm rot="16200000" flipV="1">
                    <a:off x="3717131" y="3221038"/>
                    <a:ext cx="3176" cy="571500"/>
                    <a:chOff x="2685256" y="2176463"/>
                    <a:chExt cx="3176" cy="571500"/>
                  </a:xfrm>
                </p:grpSpPr>
                <p:cxnSp>
                  <p:nvCxnSpPr>
                    <p:cNvPr id="956522" name="287 Conector recto de flecha"/>
                    <p:cNvCxnSpPr>
                      <a:cxnSpLocks noChangeShapeType="1"/>
                    </p:cNvCxnSpPr>
                    <p:nvPr/>
                  </p:nvCxnSpPr>
                  <p:spPr bwMode="auto">
                    <a:xfrm rot="5400000" flipH="1" flipV="1">
                      <a:off x="2402285" y="2461816"/>
                      <a:ext cx="571500" cy="794"/>
                    </a:xfrm>
                    <a:prstGeom prst="straightConnector1">
                      <a:avLst/>
                    </a:prstGeom>
                    <a:noFill/>
                    <a:ln w="9525" algn="ctr">
                      <a:solidFill>
                        <a:srgbClr val="FF0000"/>
                      </a:solidFill>
                      <a:round/>
                      <a:headEnd/>
                      <a:tailEnd/>
                    </a:ln>
                  </p:spPr>
                </p:cxnSp>
                <p:cxnSp>
                  <p:nvCxnSpPr>
                    <p:cNvPr id="956523" name="288 Conector recto de flecha"/>
                    <p:cNvCxnSpPr>
                      <a:cxnSpLocks noChangeShapeType="1"/>
                    </p:cNvCxnSpPr>
                    <p:nvPr/>
                  </p:nvCxnSpPr>
                  <p:spPr bwMode="auto">
                    <a:xfrm rot="5400000" flipH="1" flipV="1">
                      <a:off x="2593975" y="2454275"/>
                      <a:ext cx="184150" cy="1588"/>
                    </a:xfrm>
                    <a:prstGeom prst="straightConnector1">
                      <a:avLst/>
                    </a:prstGeom>
                    <a:noFill/>
                    <a:ln w="9525" algn="ctr">
                      <a:solidFill>
                        <a:srgbClr val="FF0000"/>
                      </a:solidFill>
                      <a:round/>
                      <a:headEnd/>
                      <a:tailEnd type="arrow" w="med" len="med"/>
                    </a:ln>
                  </p:spPr>
                </p:cxnSp>
              </p:grpSp>
            </p:grpSp>
          </p:grpSp>
          <p:grpSp>
            <p:nvGrpSpPr>
              <p:cNvPr id="164" name="253 Grupo"/>
              <p:cNvGrpSpPr>
                <a:grpSpLocks/>
              </p:cNvGrpSpPr>
              <p:nvPr/>
            </p:nvGrpSpPr>
            <p:grpSpPr bwMode="auto">
              <a:xfrm rot="1800000">
                <a:off x="1369219" y="2176463"/>
                <a:ext cx="2635250" cy="2609850"/>
                <a:chOff x="1369219" y="2176463"/>
                <a:chExt cx="2635250" cy="2609850"/>
              </a:xfrm>
            </p:grpSpPr>
            <p:grpSp>
              <p:nvGrpSpPr>
                <p:cNvPr id="165" name="269 Grupo"/>
                <p:cNvGrpSpPr>
                  <a:grpSpLocks/>
                </p:cNvGrpSpPr>
                <p:nvPr/>
              </p:nvGrpSpPr>
              <p:grpSpPr bwMode="auto">
                <a:xfrm>
                  <a:off x="2685256" y="2176463"/>
                  <a:ext cx="3176" cy="2609850"/>
                  <a:chOff x="2685256" y="2176463"/>
                  <a:chExt cx="3176" cy="2609850"/>
                </a:xfrm>
              </p:grpSpPr>
              <p:grpSp>
                <p:nvGrpSpPr>
                  <p:cNvPr id="166" name="277 Grupo"/>
                  <p:cNvGrpSpPr>
                    <a:grpSpLocks/>
                  </p:cNvGrpSpPr>
                  <p:nvPr/>
                </p:nvGrpSpPr>
                <p:grpSpPr bwMode="auto">
                  <a:xfrm>
                    <a:off x="2685256" y="2176463"/>
                    <a:ext cx="3176" cy="571500"/>
                    <a:chOff x="2685256" y="2176463"/>
                    <a:chExt cx="3176" cy="571500"/>
                  </a:xfrm>
                </p:grpSpPr>
                <p:cxnSp>
                  <p:nvCxnSpPr>
                    <p:cNvPr id="956516" name="281 Conector recto de flecha"/>
                    <p:cNvCxnSpPr>
                      <a:cxnSpLocks noChangeShapeType="1"/>
                    </p:cNvCxnSpPr>
                    <p:nvPr/>
                  </p:nvCxnSpPr>
                  <p:spPr bwMode="auto">
                    <a:xfrm rot="5400000" flipH="1" flipV="1">
                      <a:off x="2402285" y="2461816"/>
                      <a:ext cx="571500" cy="794"/>
                    </a:xfrm>
                    <a:prstGeom prst="straightConnector1">
                      <a:avLst/>
                    </a:prstGeom>
                    <a:noFill/>
                    <a:ln w="9525" algn="ctr">
                      <a:solidFill>
                        <a:srgbClr val="FF0000"/>
                      </a:solidFill>
                      <a:round/>
                      <a:headEnd/>
                      <a:tailEnd/>
                    </a:ln>
                  </p:spPr>
                </p:cxnSp>
                <p:cxnSp>
                  <p:nvCxnSpPr>
                    <p:cNvPr id="956517" name="282 Conector recto de flecha"/>
                    <p:cNvCxnSpPr>
                      <a:cxnSpLocks noChangeShapeType="1"/>
                    </p:cNvCxnSpPr>
                    <p:nvPr/>
                  </p:nvCxnSpPr>
                  <p:spPr bwMode="auto">
                    <a:xfrm rot="5400000" flipH="1" flipV="1">
                      <a:off x="2593975" y="2454275"/>
                      <a:ext cx="184150" cy="1588"/>
                    </a:xfrm>
                    <a:prstGeom prst="straightConnector1">
                      <a:avLst/>
                    </a:prstGeom>
                    <a:noFill/>
                    <a:ln w="9525" algn="ctr">
                      <a:solidFill>
                        <a:srgbClr val="FF0000"/>
                      </a:solidFill>
                      <a:round/>
                      <a:headEnd/>
                      <a:tailEnd type="arrow" w="med" len="med"/>
                    </a:ln>
                  </p:spPr>
                </p:cxnSp>
              </p:grpSp>
              <p:grpSp>
                <p:nvGrpSpPr>
                  <p:cNvPr id="167" name="278 Grupo"/>
                  <p:cNvGrpSpPr>
                    <a:grpSpLocks/>
                  </p:cNvGrpSpPr>
                  <p:nvPr/>
                </p:nvGrpSpPr>
                <p:grpSpPr bwMode="auto">
                  <a:xfrm flipV="1">
                    <a:off x="2685256" y="4214813"/>
                    <a:ext cx="3176" cy="571500"/>
                    <a:chOff x="2685256" y="2176463"/>
                    <a:chExt cx="3176" cy="571500"/>
                  </a:xfrm>
                </p:grpSpPr>
                <p:cxnSp>
                  <p:nvCxnSpPr>
                    <p:cNvPr id="956514" name="279 Conector recto de flecha"/>
                    <p:cNvCxnSpPr>
                      <a:cxnSpLocks noChangeShapeType="1"/>
                    </p:cNvCxnSpPr>
                    <p:nvPr/>
                  </p:nvCxnSpPr>
                  <p:spPr bwMode="auto">
                    <a:xfrm rot="5400000" flipH="1" flipV="1">
                      <a:off x="2402285" y="2461816"/>
                      <a:ext cx="571500" cy="794"/>
                    </a:xfrm>
                    <a:prstGeom prst="straightConnector1">
                      <a:avLst/>
                    </a:prstGeom>
                    <a:noFill/>
                    <a:ln w="9525" algn="ctr">
                      <a:solidFill>
                        <a:srgbClr val="FF0000"/>
                      </a:solidFill>
                      <a:round/>
                      <a:headEnd/>
                      <a:tailEnd/>
                    </a:ln>
                  </p:spPr>
                </p:cxnSp>
                <p:cxnSp>
                  <p:nvCxnSpPr>
                    <p:cNvPr id="956515" name="280 Conector recto de flecha"/>
                    <p:cNvCxnSpPr>
                      <a:cxnSpLocks noChangeShapeType="1"/>
                    </p:cNvCxnSpPr>
                    <p:nvPr/>
                  </p:nvCxnSpPr>
                  <p:spPr bwMode="auto">
                    <a:xfrm rot="5400000" flipH="1" flipV="1">
                      <a:off x="2593975" y="2454275"/>
                      <a:ext cx="184150" cy="1588"/>
                    </a:xfrm>
                    <a:prstGeom prst="straightConnector1">
                      <a:avLst/>
                    </a:prstGeom>
                    <a:noFill/>
                    <a:ln w="9525" algn="ctr">
                      <a:solidFill>
                        <a:srgbClr val="FF0000"/>
                      </a:solidFill>
                      <a:round/>
                      <a:headEnd/>
                      <a:tailEnd type="arrow" w="med" len="med"/>
                    </a:ln>
                  </p:spPr>
                </p:cxnSp>
              </p:grpSp>
            </p:grpSp>
            <p:grpSp>
              <p:nvGrpSpPr>
                <p:cNvPr id="168" name="270 Grupo"/>
                <p:cNvGrpSpPr>
                  <a:grpSpLocks/>
                </p:cNvGrpSpPr>
                <p:nvPr/>
              </p:nvGrpSpPr>
              <p:grpSpPr bwMode="auto">
                <a:xfrm>
                  <a:off x="1369219" y="3505200"/>
                  <a:ext cx="2635250" cy="3176"/>
                  <a:chOff x="1369219" y="3505200"/>
                  <a:chExt cx="2635250" cy="3176"/>
                </a:xfrm>
              </p:grpSpPr>
              <p:grpSp>
                <p:nvGrpSpPr>
                  <p:cNvPr id="169" name="271 Grupo"/>
                  <p:cNvGrpSpPr>
                    <a:grpSpLocks/>
                  </p:cNvGrpSpPr>
                  <p:nvPr/>
                </p:nvGrpSpPr>
                <p:grpSpPr bwMode="auto">
                  <a:xfrm rot="-5400000">
                    <a:off x="1653381" y="3221038"/>
                    <a:ext cx="3176" cy="571500"/>
                    <a:chOff x="2685256" y="2176463"/>
                    <a:chExt cx="3176" cy="571500"/>
                  </a:xfrm>
                </p:grpSpPr>
                <p:cxnSp>
                  <p:nvCxnSpPr>
                    <p:cNvPr id="956510" name="275 Conector recto de flecha"/>
                    <p:cNvCxnSpPr>
                      <a:cxnSpLocks noChangeShapeType="1"/>
                    </p:cNvCxnSpPr>
                    <p:nvPr/>
                  </p:nvCxnSpPr>
                  <p:spPr bwMode="auto">
                    <a:xfrm rot="5400000" flipH="1" flipV="1">
                      <a:off x="2402285" y="2461816"/>
                      <a:ext cx="571500" cy="794"/>
                    </a:xfrm>
                    <a:prstGeom prst="straightConnector1">
                      <a:avLst/>
                    </a:prstGeom>
                    <a:noFill/>
                    <a:ln w="9525" algn="ctr">
                      <a:solidFill>
                        <a:srgbClr val="FF0000"/>
                      </a:solidFill>
                      <a:round/>
                      <a:headEnd/>
                      <a:tailEnd/>
                    </a:ln>
                  </p:spPr>
                </p:cxnSp>
                <p:cxnSp>
                  <p:nvCxnSpPr>
                    <p:cNvPr id="956511" name="276 Conector recto de flecha"/>
                    <p:cNvCxnSpPr>
                      <a:cxnSpLocks noChangeShapeType="1"/>
                    </p:cNvCxnSpPr>
                    <p:nvPr/>
                  </p:nvCxnSpPr>
                  <p:spPr bwMode="auto">
                    <a:xfrm rot="5400000" flipH="1" flipV="1">
                      <a:off x="2593975" y="2454275"/>
                      <a:ext cx="184150" cy="1588"/>
                    </a:xfrm>
                    <a:prstGeom prst="straightConnector1">
                      <a:avLst/>
                    </a:prstGeom>
                    <a:noFill/>
                    <a:ln w="9525" algn="ctr">
                      <a:solidFill>
                        <a:srgbClr val="FF0000"/>
                      </a:solidFill>
                      <a:round/>
                      <a:headEnd/>
                      <a:tailEnd type="arrow" w="med" len="med"/>
                    </a:ln>
                  </p:spPr>
                </p:cxnSp>
              </p:grpSp>
              <p:grpSp>
                <p:nvGrpSpPr>
                  <p:cNvPr id="170" name="272 Grupo"/>
                  <p:cNvGrpSpPr>
                    <a:grpSpLocks/>
                  </p:cNvGrpSpPr>
                  <p:nvPr/>
                </p:nvGrpSpPr>
                <p:grpSpPr bwMode="auto">
                  <a:xfrm rot="16200000" flipV="1">
                    <a:off x="3717131" y="3221038"/>
                    <a:ext cx="3176" cy="571500"/>
                    <a:chOff x="2685256" y="2176463"/>
                    <a:chExt cx="3176" cy="571500"/>
                  </a:xfrm>
                </p:grpSpPr>
                <p:cxnSp>
                  <p:nvCxnSpPr>
                    <p:cNvPr id="956508" name="273 Conector recto de flecha"/>
                    <p:cNvCxnSpPr>
                      <a:cxnSpLocks noChangeShapeType="1"/>
                    </p:cNvCxnSpPr>
                    <p:nvPr/>
                  </p:nvCxnSpPr>
                  <p:spPr bwMode="auto">
                    <a:xfrm rot="5400000" flipH="1" flipV="1">
                      <a:off x="2402285" y="2461816"/>
                      <a:ext cx="571500" cy="794"/>
                    </a:xfrm>
                    <a:prstGeom prst="straightConnector1">
                      <a:avLst/>
                    </a:prstGeom>
                    <a:noFill/>
                    <a:ln w="9525" algn="ctr">
                      <a:solidFill>
                        <a:srgbClr val="FF0000"/>
                      </a:solidFill>
                      <a:round/>
                      <a:headEnd/>
                      <a:tailEnd/>
                    </a:ln>
                  </p:spPr>
                </p:cxnSp>
                <p:cxnSp>
                  <p:nvCxnSpPr>
                    <p:cNvPr id="956509" name="274 Conector recto de flecha"/>
                    <p:cNvCxnSpPr>
                      <a:cxnSpLocks noChangeShapeType="1"/>
                    </p:cNvCxnSpPr>
                    <p:nvPr/>
                  </p:nvCxnSpPr>
                  <p:spPr bwMode="auto">
                    <a:xfrm rot="5400000" flipH="1" flipV="1">
                      <a:off x="2593975" y="2454275"/>
                      <a:ext cx="184150" cy="1588"/>
                    </a:xfrm>
                    <a:prstGeom prst="straightConnector1">
                      <a:avLst/>
                    </a:prstGeom>
                    <a:noFill/>
                    <a:ln w="9525" algn="ctr">
                      <a:solidFill>
                        <a:srgbClr val="FF0000"/>
                      </a:solidFill>
                      <a:round/>
                      <a:headEnd/>
                      <a:tailEnd type="arrow" w="med" len="med"/>
                    </a:ln>
                  </p:spPr>
                </p:cxnSp>
              </p:grpSp>
            </p:grpSp>
          </p:grpSp>
          <p:grpSp>
            <p:nvGrpSpPr>
              <p:cNvPr id="171" name="254 Grupo"/>
              <p:cNvGrpSpPr>
                <a:grpSpLocks/>
              </p:cNvGrpSpPr>
              <p:nvPr/>
            </p:nvGrpSpPr>
            <p:grpSpPr bwMode="auto">
              <a:xfrm rot="3600000">
                <a:off x="1369219" y="2176463"/>
                <a:ext cx="2635250" cy="2609850"/>
                <a:chOff x="1369219" y="2176463"/>
                <a:chExt cx="2635250" cy="2609850"/>
              </a:xfrm>
            </p:grpSpPr>
            <p:grpSp>
              <p:nvGrpSpPr>
                <p:cNvPr id="172" name="255 Grupo"/>
                <p:cNvGrpSpPr>
                  <a:grpSpLocks/>
                </p:cNvGrpSpPr>
                <p:nvPr/>
              </p:nvGrpSpPr>
              <p:grpSpPr bwMode="auto">
                <a:xfrm>
                  <a:off x="2685256" y="2176463"/>
                  <a:ext cx="3176" cy="2609850"/>
                  <a:chOff x="2685256" y="2176463"/>
                  <a:chExt cx="3176" cy="2609850"/>
                </a:xfrm>
              </p:grpSpPr>
              <p:grpSp>
                <p:nvGrpSpPr>
                  <p:cNvPr id="176" name="263 Grupo"/>
                  <p:cNvGrpSpPr>
                    <a:grpSpLocks/>
                  </p:cNvGrpSpPr>
                  <p:nvPr/>
                </p:nvGrpSpPr>
                <p:grpSpPr bwMode="auto">
                  <a:xfrm>
                    <a:off x="2685256" y="2176463"/>
                    <a:ext cx="3176" cy="571500"/>
                    <a:chOff x="2685256" y="2176463"/>
                    <a:chExt cx="3176" cy="571500"/>
                  </a:xfrm>
                </p:grpSpPr>
                <p:cxnSp>
                  <p:nvCxnSpPr>
                    <p:cNvPr id="956502" name="267 Conector recto de flecha"/>
                    <p:cNvCxnSpPr>
                      <a:cxnSpLocks noChangeShapeType="1"/>
                    </p:cNvCxnSpPr>
                    <p:nvPr/>
                  </p:nvCxnSpPr>
                  <p:spPr bwMode="auto">
                    <a:xfrm rot="5400000" flipH="1" flipV="1">
                      <a:off x="2402285" y="2461816"/>
                      <a:ext cx="571500" cy="794"/>
                    </a:xfrm>
                    <a:prstGeom prst="straightConnector1">
                      <a:avLst/>
                    </a:prstGeom>
                    <a:noFill/>
                    <a:ln w="9525" algn="ctr">
                      <a:solidFill>
                        <a:srgbClr val="FF0000"/>
                      </a:solidFill>
                      <a:round/>
                      <a:headEnd/>
                      <a:tailEnd/>
                    </a:ln>
                  </p:spPr>
                </p:cxnSp>
                <p:cxnSp>
                  <p:nvCxnSpPr>
                    <p:cNvPr id="956503" name="268 Conector recto de flecha"/>
                    <p:cNvCxnSpPr>
                      <a:cxnSpLocks noChangeShapeType="1"/>
                    </p:cNvCxnSpPr>
                    <p:nvPr/>
                  </p:nvCxnSpPr>
                  <p:spPr bwMode="auto">
                    <a:xfrm rot="5400000" flipH="1" flipV="1">
                      <a:off x="2593975" y="2454275"/>
                      <a:ext cx="184150" cy="1588"/>
                    </a:xfrm>
                    <a:prstGeom prst="straightConnector1">
                      <a:avLst/>
                    </a:prstGeom>
                    <a:noFill/>
                    <a:ln w="9525" algn="ctr">
                      <a:solidFill>
                        <a:srgbClr val="FF0000"/>
                      </a:solidFill>
                      <a:round/>
                      <a:headEnd/>
                      <a:tailEnd type="arrow" w="med" len="med"/>
                    </a:ln>
                  </p:spPr>
                </p:cxnSp>
              </p:grpSp>
              <p:grpSp>
                <p:nvGrpSpPr>
                  <p:cNvPr id="177" name="264 Grupo"/>
                  <p:cNvGrpSpPr>
                    <a:grpSpLocks/>
                  </p:cNvGrpSpPr>
                  <p:nvPr/>
                </p:nvGrpSpPr>
                <p:grpSpPr bwMode="auto">
                  <a:xfrm flipV="1">
                    <a:off x="2685256" y="4214813"/>
                    <a:ext cx="3176" cy="571500"/>
                    <a:chOff x="2685256" y="2176463"/>
                    <a:chExt cx="3176" cy="571500"/>
                  </a:xfrm>
                </p:grpSpPr>
                <p:cxnSp>
                  <p:nvCxnSpPr>
                    <p:cNvPr id="956500" name="265 Conector recto de flecha"/>
                    <p:cNvCxnSpPr>
                      <a:cxnSpLocks noChangeShapeType="1"/>
                    </p:cNvCxnSpPr>
                    <p:nvPr/>
                  </p:nvCxnSpPr>
                  <p:spPr bwMode="auto">
                    <a:xfrm rot="5400000" flipH="1" flipV="1">
                      <a:off x="2402285" y="2461816"/>
                      <a:ext cx="571500" cy="794"/>
                    </a:xfrm>
                    <a:prstGeom prst="straightConnector1">
                      <a:avLst/>
                    </a:prstGeom>
                    <a:noFill/>
                    <a:ln w="9525" algn="ctr">
                      <a:solidFill>
                        <a:srgbClr val="FF0000"/>
                      </a:solidFill>
                      <a:round/>
                      <a:headEnd/>
                      <a:tailEnd/>
                    </a:ln>
                  </p:spPr>
                </p:cxnSp>
                <p:cxnSp>
                  <p:nvCxnSpPr>
                    <p:cNvPr id="956501" name="266 Conector recto de flecha"/>
                    <p:cNvCxnSpPr>
                      <a:cxnSpLocks noChangeShapeType="1"/>
                    </p:cNvCxnSpPr>
                    <p:nvPr/>
                  </p:nvCxnSpPr>
                  <p:spPr bwMode="auto">
                    <a:xfrm rot="5400000" flipH="1" flipV="1">
                      <a:off x="2593975" y="2454275"/>
                      <a:ext cx="184150" cy="1588"/>
                    </a:xfrm>
                    <a:prstGeom prst="straightConnector1">
                      <a:avLst/>
                    </a:prstGeom>
                    <a:noFill/>
                    <a:ln w="9525" algn="ctr">
                      <a:solidFill>
                        <a:srgbClr val="FF0000"/>
                      </a:solidFill>
                      <a:round/>
                      <a:headEnd/>
                      <a:tailEnd type="arrow" w="med" len="med"/>
                    </a:ln>
                  </p:spPr>
                </p:cxnSp>
              </p:grpSp>
            </p:grpSp>
            <p:grpSp>
              <p:nvGrpSpPr>
                <p:cNvPr id="178" name="256 Grupo"/>
                <p:cNvGrpSpPr>
                  <a:grpSpLocks/>
                </p:cNvGrpSpPr>
                <p:nvPr/>
              </p:nvGrpSpPr>
              <p:grpSpPr bwMode="auto">
                <a:xfrm>
                  <a:off x="1369219" y="3505200"/>
                  <a:ext cx="2635250" cy="3176"/>
                  <a:chOff x="1369219" y="3505200"/>
                  <a:chExt cx="2635250" cy="3176"/>
                </a:xfrm>
              </p:grpSpPr>
              <p:grpSp>
                <p:nvGrpSpPr>
                  <p:cNvPr id="179" name="257 Grupo"/>
                  <p:cNvGrpSpPr>
                    <a:grpSpLocks/>
                  </p:cNvGrpSpPr>
                  <p:nvPr/>
                </p:nvGrpSpPr>
                <p:grpSpPr bwMode="auto">
                  <a:xfrm rot="-5400000">
                    <a:off x="1653381" y="3221038"/>
                    <a:ext cx="3176" cy="571500"/>
                    <a:chOff x="2685256" y="2176463"/>
                    <a:chExt cx="3176" cy="571500"/>
                  </a:xfrm>
                </p:grpSpPr>
                <p:cxnSp>
                  <p:nvCxnSpPr>
                    <p:cNvPr id="956496" name="261 Conector recto de flecha"/>
                    <p:cNvCxnSpPr>
                      <a:cxnSpLocks noChangeShapeType="1"/>
                    </p:cNvCxnSpPr>
                    <p:nvPr/>
                  </p:nvCxnSpPr>
                  <p:spPr bwMode="auto">
                    <a:xfrm rot="5400000" flipH="1" flipV="1">
                      <a:off x="2402285" y="2461816"/>
                      <a:ext cx="571500" cy="794"/>
                    </a:xfrm>
                    <a:prstGeom prst="straightConnector1">
                      <a:avLst/>
                    </a:prstGeom>
                    <a:noFill/>
                    <a:ln w="9525" algn="ctr">
                      <a:solidFill>
                        <a:srgbClr val="FF0000"/>
                      </a:solidFill>
                      <a:round/>
                      <a:headEnd/>
                      <a:tailEnd/>
                    </a:ln>
                  </p:spPr>
                </p:cxnSp>
                <p:cxnSp>
                  <p:nvCxnSpPr>
                    <p:cNvPr id="956497" name="262 Conector recto de flecha"/>
                    <p:cNvCxnSpPr>
                      <a:cxnSpLocks noChangeShapeType="1"/>
                    </p:cNvCxnSpPr>
                    <p:nvPr/>
                  </p:nvCxnSpPr>
                  <p:spPr bwMode="auto">
                    <a:xfrm rot="5400000" flipH="1" flipV="1">
                      <a:off x="2593975" y="2454275"/>
                      <a:ext cx="184150" cy="1588"/>
                    </a:xfrm>
                    <a:prstGeom prst="straightConnector1">
                      <a:avLst/>
                    </a:prstGeom>
                    <a:noFill/>
                    <a:ln w="9525" algn="ctr">
                      <a:solidFill>
                        <a:srgbClr val="FF0000"/>
                      </a:solidFill>
                      <a:round/>
                      <a:headEnd/>
                      <a:tailEnd type="arrow" w="med" len="med"/>
                    </a:ln>
                  </p:spPr>
                </p:cxnSp>
              </p:grpSp>
              <p:grpSp>
                <p:nvGrpSpPr>
                  <p:cNvPr id="180" name="258 Grupo"/>
                  <p:cNvGrpSpPr>
                    <a:grpSpLocks/>
                  </p:cNvGrpSpPr>
                  <p:nvPr/>
                </p:nvGrpSpPr>
                <p:grpSpPr bwMode="auto">
                  <a:xfrm rot="16200000" flipV="1">
                    <a:off x="3717131" y="3221038"/>
                    <a:ext cx="3176" cy="571500"/>
                    <a:chOff x="2685256" y="2176463"/>
                    <a:chExt cx="3176" cy="571500"/>
                  </a:xfrm>
                </p:grpSpPr>
                <p:cxnSp>
                  <p:nvCxnSpPr>
                    <p:cNvPr id="956494" name="259 Conector recto de flecha"/>
                    <p:cNvCxnSpPr>
                      <a:cxnSpLocks noChangeShapeType="1"/>
                    </p:cNvCxnSpPr>
                    <p:nvPr/>
                  </p:nvCxnSpPr>
                  <p:spPr bwMode="auto">
                    <a:xfrm rot="5400000" flipH="1" flipV="1">
                      <a:off x="2402285" y="2461816"/>
                      <a:ext cx="571500" cy="794"/>
                    </a:xfrm>
                    <a:prstGeom prst="straightConnector1">
                      <a:avLst/>
                    </a:prstGeom>
                    <a:noFill/>
                    <a:ln w="9525" algn="ctr">
                      <a:solidFill>
                        <a:srgbClr val="FF0000"/>
                      </a:solidFill>
                      <a:round/>
                      <a:headEnd/>
                      <a:tailEnd/>
                    </a:ln>
                  </p:spPr>
                </p:cxnSp>
                <p:cxnSp>
                  <p:nvCxnSpPr>
                    <p:cNvPr id="956495" name="260 Conector recto de flecha"/>
                    <p:cNvCxnSpPr>
                      <a:cxnSpLocks noChangeShapeType="1"/>
                    </p:cNvCxnSpPr>
                    <p:nvPr/>
                  </p:nvCxnSpPr>
                  <p:spPr bwMode="auto">
                    <a:xfrm rot="5400000" flipH="1" flipV="1">
                      <a:off x="2593975" y="2454275"/>
                      <a:ext cx="184150" cy="1588"/>
                    </a:xfrm>
                    <a:prstGeom prst="straightConnector1">
                      <a:avLst/>
                    </a:prstGeom>
                    <a:noFill/>
                    <a:ln w="9525" algn="ctr">
                      <a:solidFill>
                        <a:srgbClr val="FF0000"/>
                      </a:solidFill>
                      <a:round/>
                      <a:headEnd/>
                      <a:tailEnd type="arrow" w="med" len="med"/>
                    </a:ln>
                  </p:spPr>
                </p:cxnSp>
              </p:grpSp>
            </p:grpSp>
          </p:grpSp>
        </p:grpSp>
        <p:grpSp>
          <p:nvGrpSpPr>
            <p:cNvPr id="181" name="297 Grupo"/>
            <p:cNvGrpSpPr>
              <a:grpSpLocks noChangeAspect="1"/>
            </p:cNvGrpSpPr>
            <p:nvPr/>
          </p:nvGrpSpPr>
          <p:grpSpPr bwMode="auto">
            <a:xfrm rot="900000">
              <a:off x="676480" y="342896"/>
              <a:ext cx="5291250" cy="5291250"/>
              <a:chOff x="1369219" y="2163763"/>
              <a:chExt cx="2635250" cy="2635250"/>
            </a:xfrm>
          </p:grpSpPr>
          <p:grpSp>
            <p:nvGrpSpPr>
              <p:cNvPr id="182" name="298 Grupo"/>
              <p:cNvGrpSpPr>
                <a:grpSpLocks/>
              </p:cNvGrpSpPr>
              <p:nvPr/>
            </p:nvGrpSpPr>
            <p:grpSpPr bwMode="auto">
              <a:xfrm>
                <a:off x="1369219" y="2176463"/>
                <a:ext cx="2635250" cy="2609850"/>
                <a:chOff x="1369219" y="2176463"/>
                <a:chExt cx="2635250" cy="2609850"/>
              </a:xfrm>
            </p:grpSpPr>
            <p:grpSp>
              <p:nvGrpSpPr>
                <p:cNvPr id="183" name="329 Grupo"/>
                <p:cNvGrpSpPr>
                  <a:grpSpLocks/>
                </p:cNvGrpSpPr>
                <p:nvPr/>
              </p:nvGrpSpPr>
              <p:grpSpPr bwMode="auto">
                <a:xfrm>
                  <a:off x="2685256" y="2176463"/>
                  <a:ext cx="3176" cy="2609850"/>
                  <a:chOff x="2685256" y="2176463"/>
                  <a:chExt cx="3176" cy="2609850"/>
                </a:xfrm>
              </p:grpSpPr>
              <p:grpSp>
                <p:nvGrpSpPr>
                  <p:cNvPr id="184" name="337 Grupo"/>
                  <p:cNvGrpSpPr>
                    <a:grpSpLocks/>
                  </p:cNvGrpSpPr>
                  <p:nvPr/>
                </p:nvGrpSpPr>
                <p:grpSpPr bwMode="auto">
                  <a:xfrm>
                    <a:off x="2685256" y="2176463"/>
                    <a:ext cx="3176" cy="571500"/>
                    <a:chOff x="2685256" y="2176463"/>
                    <a:chExt cx="3176" cy="571500"/>
                  </a:xfrm>
                </p:grpSpPr>
                <p:cxnSp>
                  <p:nvCxnSpPr>
                    <p:cNvPr id="956485" name="341 Conector recto de flecha"/>
                    <p:cNvCxnSpPr>
                      <a:cxnSpLocks noChangeShapeType="1"/>
                    </p:cNvCxnSpPr>
                    <p:nvPr/>
                  </p:nvCxnSpPr>
                  <p:spPr bwMode="auto">
                    <a:xfrm rot="5400000" flipH="1" flipV="1">
                      <a:off x="2402285" y="2461816"/>
                      <a:ext cx="571500" cy="794"/>
                    </a:xfrm>
                    <a:prstGeom prst="straightConnector1">
                      <a:avLst/>
                    </a:prstGeom>
                    <a:noFill/>
                    <a:ln w="9525" algn="ctr">
                      <a:solidFill>
                        <a:srgbClr val="FF0000"/>
                      </a:solidFill>
                      <a:round/>
                      <a:headEnd/>
                      <a:tailEnd/>
                    </a:ln>
                  </p:spPr>
                </p:cxnSp>
                <p:cxnSp>
                  <p:nvCxnSpPr>
                    <p:cNvPr id="956486" name="342 Conector recto de flecha"/>
                    <p:cNvCxnSpPr>
                      <a:cxnSpLocks noChangeShapeType="1"/>
                    </p:cNvCxnSpPr>
                    <p:nvPr/>
                  </p:nvCxnSpPr>
                  <p:spPr bwMode="auto">
                    <a:xfrm rot="5400000" flipH="1" flipV="1">
                      <a:off x="2593975" y="2454275"/>
                      <a:ext cx="184150" cy="1588"/>
                    </a:xfrm>
                    <a:prstGeom prst="straightConnector1">
                      <a:avLst/>
                    </a:prstGeom>
                    <a:noFill/>
                    <a:ln w="9525" algn="ctr">
                      <a:solidFill>
                        <a:srgbClr val="FF0000"/>
                      </a:solidFill>
                      <a:round/>
                      <a:headEnd/>
                      <a:tailEnd type="arrow" w="med" len="med"/>
                    </a:ln>
                  </p:spPr>
                </p:cxnSp>
              </p:grpSp>
              <p:grpSp>
                <p:nvGrpSpPr>
                  <p:cNvPr id="185" name="338 Grupo"/>
                  <p:cNvGrpSpPr>
                    <a:grpSpLocks/>
                  </p:cNvGrpSpPr>
                  <p:nvPr/>
                </p:nvGrpSpPr>
                <p:grpSpPr bwMode="auto">
                  <a:xfrm flipV="1">
                    <a:off x="2685256" y="4214813"/>
                    <a:ext cx="3176" cy="571500"/>
                    <a:chOff x="2685256" y="2176463"/>
                    <a:chExt cx="3176" cy="571500"/>
                  </a:xfrm>
                </p:grpSpPr>
                <p:cxnSp>
                  <p:nvCxnSpPr>
                    <p:cNvPr id="956483" name="339 Conector recto de flecha"/>
                    <p:cNvCxnSpPr>
                      <a:cxnSpLocks noChangeShapeType="1"/>
                    </p:cNvCxnSpPr>
                    <p:nvPr/>
                  </p:nvCxnSpPr>
                  <p:spPr bwMode="auto">
                    <a:xfrm rot="5400000" flipH="1" flipV="1">
                      <a:off x="2402285" y="2461816"/>
                      <a:ext cx="571500" cy="794"/>
                    </a:xfrm>
                    <a:prstGeom prst="straightConnector1">
                      <a:avLst/>
                    </a:prstGeom>
                    <a:noFill/>
                    <a:ln w="9525" algn="ctr">
                      <a:solidFill>
                        <a:srgbClr val="FF0000"/>
                      </a:solidFill>
                      <a:round/>
                      <a:headEnd/>
                      <a:tailEnd/>
                    </a:ln>
                  </p:spPr>
                </p:cxnSp>
                <p:cxnSp>
                  <p:nvCxnSpPr>
                    <p:cNvPr id="956484" name="340 Conector recto de flecha"/>
                    <p:cNvCxnSpPr>
                      <a:cxnSpLocks noChangeShapeType="1"/>
                    </p:cNvCxnSpPr>
                    <p:nvPr/>
                  </p:nvCxnSpPr>
                  <p:spPr bwMode="auto">
                    <a:xfrm rot="5400000" flipH="1" flipV="1">
                      <a:off x="2593975" y="2454275"/>
                      <a:ext cx="184150" cy="1588"/>
                    </a:xfrm>
                    <a:prstGeom prst="straightConnector1">
                      <a:avLst/>
                    </a:prstGeom>
                    <a:noFill/>
                    <a:ln w="9525" algn="ctr">
                      <a:solidFill>
                        <a:srgbClr val="FF0000"/>
                      </a:solidFill>
                      <a:round/>
                      <a:headEnd/>
                      <a:tailEnd type="arrow" w="med" len="med"/>
                    </a:ln>
                  </p:spPr>
                </p:cxnSp>
              </p:grpSp>
            </p:grpSp>
            <p:grpSp>
              <p:nvGrpSpPr>
                <p:cNvPr id="186" name="330 Grupo"/>
                <p:cNvGrpSpPr>
                  <a:grpSpLocks/>
                </p:cNvGrpSpPr>
                <p:nvPr/>
              </p:nvGrpSpPr>
              <p:grpSpPr bwMode="auto">
                <a:xfrm>
                  <a:off x="1369219" y="3505200"/>
                  <a:ext cx="2635250" cy="3176"/>
                  <a:chOff x="1369219" y="3505200"/>
                  <a:chExt cx="2635250" cy="3176"/>
                </a:xfrm>
              </p:grpSpPr>
              <p:grpSp>
                <p:nvGrpSpPr>
                  <p:cNvPr id="187" name="331 Grupo"/>
                  <p:cNvGrpSpPr>
                    <a:grpSpLocks/>
                  </p:cNvGrpSpPr>
                  <p:nvPr/>
                </p:nvGrpSpPr>
                <p:grpSpPr bwMode="auto">
                  <a:xfrm rot="-5400000">
                    <a:off x="1653381" y="3221038"/>
                    <a:ext cx="3176" cy="571500"/>
                    <a:chOff x="2685256" y="2176463"/>
                    <a:chExt cx="3176" cy="571500"/>
                  </a:xfrm>
                </p:grpSpPr>
                <p:cxnSp>
                  <p:nvCxnSpPr>
                    <p:cNvPr id="956479" name="335 Conector recto de flecha"/>
                    <p:cNvCxnSpPr>
                      <a:cxnSpLocks noChangeShapeType="1"/>
                    </p:cNvCxnSpPr>
                    <p:nvPr/>
                  </p:nvCxnSpPr>
                  <p:spPr bwMode="auto">
                    <a:xfrm rot="5400000" flipH="1" flipV="1">
                      <a:off x="2402285" y="2461816"/>
                      <a:ext cx="571500" cy="794"/>
                    </a:xfrm>
                    <a:prstGeom prst="straightConnector1">
                      <a:avLst/>
                    </a:prstGeom>
                    <a:noFill/>
                    <a:ln w="9525" algn="ctr">
                      <a:solidFill>
                        <a:srgbClr val="FF0000"/>
                      </a:solidFill>
                      <a:round/>
                      <a:headEnd/>
                      <a:tailEnd/>
                    </a:ln>
                  </p:spPr>
                </p:cxnSp>
                <p:cxnSp>
                  <p:nvCxnSpPr>
                    <p:cNvPr id="956480" name="336 Conector recto de flecha"/>
                    <p:cNvCxnSpPr>
                      <a:cxnSpLocks noChangeShapeType="1"/>
                    </p:cNvCxnSpPr>
                    <p:nvPr/>
                  </p:nvCxnSpPr>
                  <p:spPr bwMode="auto">
                    <a:xfrm rot="5400000" flipH="1" flipV="1">
                      <a:off x="2593975" y="2454275"/>
                      <a:ext cx="184150" cy="1588"/>
                    </a:xfrm>
                    <a:prstGeom prst="straightConnector1">
                      <a:avLst/>
                    </a:prstGeom>
                    <a:noFill/>
                    <a:ln w="9525" algn="ctr">
                      <a:solidFill>
                        <a:srgbClr val="FF0000"/>
                      </a:solidFill>
                      <a:round/>
                      <a:headEnd/>
                      <a:tailEnd type="arrow" w="med" len="med"/>
                    </a:ln>
                  </p:spPr>
                </p:cxnSp>
              </p:grpSp>
              <p:grpSp>
                <p:nvGrpSpPr>
                  <p:cNvPr id="188" name="332 Grupo"/>
                  <p:cNvGrpSpPr>
                    <a:grpSpLocks/>
                  </p:cNvGrpSpPr>
                  <p:nvPr/>
                </p:nvGrpSpPr>
                <p:grpSpPr bwMode="auto">
                  <a:xfrm rot="16200000" flipV="1">
                    <a:off x="3717131" y="3221038"/>
                    <a:ext cx="3176" cy="571500"/>
                    <a:chOff x="2685256" y="2176463"/>
                    <a:chExt cx="3176" cy="571500"/>
                  </a:xfrm>
                </p:grpSpPr>
                <p:cxnSp>
                  <p:nvCxnSpPr>
                    <p:cNvPr id="956477" name="333 Conector recto de flecha"/>
                    <p:cNvCxnSpPr>
                      <a:cxnSpLocks noChangeShapeType="1"/>
                    </p:cNvCxnSpPr>
                    <p:nvPr/>
                  </p:nvCxnSpPr>
                  <p:spPr bwMode="auto">
                    <a:xfrm rot="5400000" flipH="1" flipV="1">
                      <a:off x="2402285" y="2461816"/>
                      <a:ext cx="571500" cy="794"/>
                    </a:xfrm>
                    <a:prstGeom prst="straightConnector1">
                      <a:avLst/>
                    </a:prstGeom>
                    <a:noFill/>
                    <a:ln w="9525" algn="ctr">
                      <a:solidFill>
                        <a:srgbClr val="FF0000"/>
                      </a:solidFill>
                      <a:round/>
                      <a:headEnd/>
                      <a:tailEnd/>
                    </a:ln>
                  </p:spPr>
                </p:cxnSp>
                <p:cxnSp>
                  <p:nvCxnSpPr>
                    <p:cNvPr id="956478" name="334 Conector recto de flecha"/>
                    <p:cNvCxnSpPr>
                      <a:cxnSpLocks noChangeShapeType="1"/>
                    </p:cNvCxnSpPr>
                    <p:nvPr/>
                  </p:nvCxnSpPr>
                  <p:spPr bwMode="auto">
                    <a:xfrm rot="5400000" flipH="1" flipV="1">
                      <a:off x="2593975" y="2454275"/>
                      <a:ext cx="184150" cy="1588"/>
                    </a:xfrm>
                    <a:prstGeom prst="straightConnector1">
                      <a:avLst/>
                    </a:prstGeom>
                    <a:noFill/>
                    <a:ln w="9525" algn="ctr">
                      <a:solidFill>
                        <a:srgbClr val="FF0000"/>
                      </a:solidFill>
                      <a:round/>
                      <a:headEnd/>
                      <a:tailEnd type="arrow" w="med" len="med"/>
                    </a:ln>
                  </p:spPr>
                </p:cxnSp>
              </p:grpSp>
            </p:grpSp>
          </p:grpSp>
          <p:grpSp>
            <p:nvGrpSpPr>
              <p:cNvPr id="189" name="299 Grupo"/>
              <p:cNvGrpSpPr>
                <a:grpSpLocks/>
              </p:cNvGrpSpPr>
              <p:nvPr/>
            </p:nvGrpSpPr>
            <p:grpSpPr bwMode="auto">
              <a:xfrm rot="1800000">
                <a:off x="1369219" y="2176463"/>
                <a:ext cx="2635250" cy="2609850"/>
                <a:chOff x="1369219" y="2176463"/>
                <a:chExt cx="2635250" cy="2609850"/>
              </a:xfrm>
            </p:grpSpPr>
            <p:grpSp>
              <p:nvGrpSpPr>
                <p:cNvPr id="190" name="315 Grupo"/>
                <p:cNvGrpSpPr>
                  <a:grpSpLocks/>
                </p:cNvGrpSpPr>
                <p:nvPr/>
              </p:nvGrpSpPr>
              <p:grpSpPr bwMode="auto">
                <a:xfrm>
                  <a:off x="2685256" y="2176463"/>
                  <a:ext cx="3176" cy="2609850"/>
                  <a:chOff x="2685256" y="2176463"/>
                  <a:chExt cx="3176" cy="2609850"/>
                </a:xfrm>
              </p:grpSpPr>
              <p:grpSp>
                <p:nvGrpSpPr>
                  <p:cNvPr id="191" name="323 Grupo"/>
                  <p:cNvGrpSpPr>
                    <a:grpSpLocks/>
                  </p:cNvGrpSpPr>
                  <p:nvPr/>
                </p:nvGrpSpPr>
                <p:grpSpPr bwMode="auto">
                  <a:xfrm>
                    <a:off x="2685256" y="2176463"/>
                    <a:ext cx="3176" cy="571500"/>
                    <a:chOff x="2685256" y="2176463"/>
                    <a:chExt cx="3176" cy="571500"/>
                  </a:xfrm>
                </p:grpSpPr>
                <p:cxnSp>
                  <p:nvCxnSpPr>
                    <p:cNvPr id="956471" name="327 Conector recto de flecha"/>
                    <p:cNvCxnSpPr>
                      <a:cxnSpLocks noChangeShapeType="1"/>
                    </p:cNvCxnSpPr>
                    <p:nvPr/>
                  </p:nvCxnSpPr>
                  <p:spPr bwMode="auto">
                    <a:xfrm rot="5400000" flipH="1" flipV="1">
                      <a:off x="2402285" y="2461816"/>
                      <a:ext cx="571500" cy="794"/>
                    </a:xfrm>
                    <a:prstGeom prst="straightConnector1">
                      <a:avLst/>
                    </a:prstGeom>
                    <a:noFill/>
                    <a:ln w="9525" algn="ctr">
                      <a:solidFill>
                        <a:srgbClr val="FF0000"/>
                      </a:solidFill>
                      <a:round/>
                      <a:headEnd/>
                      <a:tailEnd/>
                    </a:ln>
                  </p:spPr>
                </p:cxnSp>
                <p:cxnSp>
                  <p:nvCxnSpPr>
                    <p:cNvPr id="956472" name="328 Conector recto de flecha"/>
                    <p:cNvCxnSpPr>
                      <a:cxnSpLocks noChangeShapeType="1"/>
                    </p:cNvCxnSpPr>
                    <p:nvPr/>
                  </p:nvCxnSpPr>
                  <p:spPr bwMode="auto">
                    <a:xfrm rot="5400000" flipH="1" flipV="1">
                      <a:off x="2593975" y="2454275"/>
                      <a:ext cx="184150" cy="1588"/>
                    </a:xfrm>
                    <a:prstGeom prst="straightConnector1">
                      <a:avLst/>
                    </a:prstGeom>
                    <a:noFill/>
                    <a:ln w="9525" algn="ctr">
                      <a:solidFill>
                        <a:srgbClr val="FF0000"/>
                      </a:solidFill>
                      <a:round/>
                      <a:headEnd/>
                      <a:tailEnd type="arrow" w="med" len="med"/>
                    </a:ln>
                  </p:spPr>
                </p:cxnSp>
              </p:grpSp>
              <p:grpSp>
                <p:nvGrpSpPr>
                  <p:cNvPr id="320" name="324 Grupo"/>
                  <p:cNvGrpSpPr>
                    <a:grpSpLocks/>
                  </p:cNvGrpSpPr>
                  <p:nvPr/>
                </p:nvGrpSpPr>
                <p:grpSpPr bwMode="auto">
                  <a:xfrm flipV="1">
                    <a:off x="2685256" y="4214813"/>
                    <a:ext cx="3176" cy="571500"/>
                    <a:chOff x="2685256" y="2176463"/>
                    <a:chExt cx="3176" cy="571500"/>
                  </a:xfrm>
                </p:grpSpPr>
                <p:cxnSp>
                  <p:nvCxnSpPr>
                    <p:cNvPr id="956469" name="325 Conector recto de flecha"/>
                    <p:cNvCxnSpPr>
                      <a:cxnSpLocks noChangeShapeType="1"/>
                    </p:cNvCxnSpPr>
                    <p:nvPr/>
                  </p:nvCxnSpPr>
                  <p:spPr bwMode="auto">
                    <a:xfrm rot="5400000" flipH="1" flipV="1">
                      <a:off x="2402285" y="2461816"/>
                      <a:ext cx="571500" cy="794"/>
                    </a:xfrm>
                    <a:prstGeom prst="straightConnector1">
                      <a:avLst/>
                    </a:prstGeom>
                    <a:noFill/>
                    <a:ln w="9525" algn="ctr">
                      <a:solidFill>
                        <a:srgbClr val="FF0000"/>
                      </a:solidFill>
                      <a:round/>
                      <a:headEnd/>
                      <a:tailEnd/>
                    </a:ln>
                  </p:spPr>
                </p:cxnSp>
                <p:cxnSp>
                  <p:nvCxnSpPr>
                    <p:cNvPr id="956470" name="326 Conector recto de flecha"/>
                    <p:cNvCxnSpPr>
                      <a:cxnSpLocks noChangeShapeType="1"/>
                    </p:cNvCxnSpPr>
                    <p:nvPr/>
                  </p:nvCxnSpPr>
                  <p:spPr bwMode="auto">
                    <a:xfrm rot="5400000" flipH="1" flipV="1">
                      <a:off x="2593975" y="2454275"/>
                      <a:ext cx="184150" cy="1588"/>
                    </a:xfrm>
                    <a:prstGeom prst="straightConnector1">
                      <a:avLst/>
                    </a:prstGeom>
                    <a:noFill/>
                    <a:ln w="9525" algn="ctr">
                      <a:solidFill>
                        <a:srgbClr val="FF0000"/>
                      </a:solidFill>
                      <a:round/>
                      <a:headEnd/>
                      <a:tailEnd type="arrow" w="med" len="med"/>
                    </a:ln>
                  </p:spPr>
                </p:cxnSp>
              </p:grpSp>
            </p:grpSp>
            <p:grpSp>
              <p:nvGrpSpPr>
                <p:cNvPr id="321" name="316 Grupo"/>
                <p:cNvGrpSpPr>
                  <a:grpSpLocks/>
                </p:cNvGrpSpPr>
                <p:nvPr/>
              </p:nvGrpSpPr>
              <p:grpSpPr bwMode="auto">
                <a:xfrm>
                  <a:off x="1369219" y="3505200"/>
                  <a:ext cx="2635250" cy="3176"/>
                  <a:chOff x="1369219" y="3505200"/>
                  <a:chExt cx="2635250" cy="3176"/>
                </a:xfrm>
              </p:grpSpPr>
              <p:grpSp>
                <p:nvGrpSpPr>
                  <p:cNvPr id="322" name="317 Grupo"/>
                  <p:cNvGrpSpPr>
                    <a:grpSpLocks/>
                  </p:cNvGrpSpPr>
                  <p:nvPr/>
                </p:nvGrpSpPr>
                <p:grpSpPr bwMode="auto">
                  <a:xfrm rot="-5400000">
                    <a:off x="1653381" y="3221038"/>
                    <a:ext cx="3176" cy="571500"/>
                    <a:chOff x="2685256" y="2176463"/>
                    <a:chExt cx="3176" cy="571500"/>
                  </a:xfrm>
                </p:grpSpPr>
                <p:cxnSp>
                  <p:nvCxnSpPr>
                    <p:cNvPr id="956465" name="321 Conector recto de flecha"/>
                    <p:cNvCxnSpPr>
                      <a:cxnSpLocks noChangeShapeType="1"/>
                    </p:cNvCxnSpPr>
                    <p:nvPr/>
                  </p:nvCxnSpPr>
                  <p:spPr bwMode="auto">
                    <a:xfrm rot="5400000" flipH="1" flipV="1">
                      <a:off x="2402285" y="2461816"/>
                      <a:ext cx="571500" cy="794"/>
                    </a:xfrm>
                    <a:prstGeom prst="straightConnector1">
                      <a:avLst/>
                    </a:prstGeom>
                    <a:noFill/>
                    <a:ln w="9525" algn="ctr">
                      <a:solidFill>
                        <a:srgbClr val="FF0000"/>
                      </a:solidFill>
                      <a:round/>
                      <a:headEnd/>
                      <a:tailEnd/>
                    </a:ln>
                  </p:spPr>
                </p:cxnSp>
                <p:cxnSp>
                  <p:nvCxnSpPr>
                    <p:cNvPr id="956466" name="322 Conector recto de flecha"/>
                    <p:cNvCxnSpPr>
                      <a:cxnSpLocks noChangeShapeType="1"/>
                    </p:cNvCxnSpPr>
                    <p:nvPr/>
                  </p:nvCxnSpPr>
                  <p:spPr bwMode="auto">
                    <a:xfrm rot="5400000" flipH="1" flipV="1">
                      <a:off x="2593975" y="2454275"/>
                      <a:ext cx="184150" cy="1588"/>
                    </a:xfrm>
                    <a:prstGeom prst="straightConnector1">
                      <a:avLst/>
                    </a:prstGeom>
                    <a:noFill/>
                    <a:ln w="9525" algn="ctr">
                      <a:solidFill>
                        <a:srgbClr val="FF0000"/>
                      </a:solidFill>
                      <a:round/>
                      <a:headEnd/>
                      <a:tailEnd type="arrow" w="med" len="med"/>
                    </a:ln>
                  </p:spPr>
                </p:cxnSp>
              </p:grpSp>
              <p:grpSp>
                <p:nvGrpSpPr>
                  <p:cNvPr id="323" name="318 Grupo"/>
                  <p:cNvGrpSpPr>
                    <a:grpSpLocks/>
                  </p:cNvGrpSpPr>
                  <p:nvPr/>
                </p:nvGrpSpPr>
                <p:grpSpPr bwMode="auto">
                  <a:xfrm rot="16200000" flipV="1">
                    <a:off x="3717131" y="3221038"/>
                    <a:ext cx="3176" cy="571500"/>
                    <a:chOff x="2685256" y="2176463"/>
                    <a:chExt cx="3176" cy="571500"/>
                  </a:xfrm>
                </p:grpSpPr>
                <p:cxnSp>
                  <p:nvCxnSpPr>
                    <p:cNvPr id="956463" name="319 Conector recto de flecha"/>
                    <p:cNvCxnSpPr>
                      <a:cxnSpLocks noChangeShapeType="1"/>
                    </p:cNvCxnSpPr>
                    <p:nvPr/>
                  </p:nvCxnSpPr>
                  <p:spPr bwMode="auto">
                    <a:xfrm rot="5400000" flipH="1" flipV="1">
                      <a:off x="2402285" y="2461816"/>
                      <a:ext cx="571500" cy="794"/>
                    </a:xfrm>
                    <a:prstGeom prst="straightConnector1">
                      <a:avLst/>
                    </a:prstGeom>
                    <a:noFill/>
                    <a:ln w="9525" algn="ctr">
                      <a:solidFill>
                        <a:srgbClr val="FF0000"/>
                      </a:solidFill>
                      <a:round/>
                      <a:headEnd/>
                      <a:tailEnd/>
                    </a:ln>
                  </p:spPr>
                </p:cxnSp>
                <p:cxnSp>
                  <p:nvCxnSpPr>
                    <p:cNvPr id="956464" name="320 Conector recto de flecha"/>
                    <p:cNvCxnSpPr>
                      <a:cxnSpLocks noChangeShapeType="1"/>
                    </p:cNvCxnSpPr>
                    <p:nvPr/>
                  </p:nvCxnSpPr>
                  <p:spPr bwMode="auto">
                    <a:xfrm rot="5400000" flipH="1" flipV="1">
                      <a:off x="2593975" y="2454275"/>
                      <a:ext cx="184150" cy="1588"/>
                    </a:xfrm>
                    <a:prstGeom prst="straightConnector1">
                      <a:avLst/>
                    </a:prstGeom>
                    <a:noFill/>
                    <a:ln w="9525" algn="ctr">
                      <a:solidFill>
                        <a:srgbClr val="FF0000"/>
                      </a:solidFill>
                      <a:round/>
                      <a:headEnd/>
                      <a:tailEnd type="arrow" w="med" len="med"/>
                    </a:ln>
                  </p:spPr>
                </p:cxnSp>
              </p:grpSp>
            </p:grpSp>
          </p:grpSp>
          <p:grpSp>
            <p:nvGrpSpPr>
              <p:cNvPr id="324" name="300 Grupo"/>
              <p:cNvGrpSpPr>
                <a:grpSpLocks/>
              </p:cNvGrpSpPr>
              <p:nvPr/>
            </p:nvGrpSpPr>
            <p:grpSpPr bwMode="auto">
              <a:xfrm rot="3600000">
                <a:off x="1369219" y="2176463"/>
                <a:ext cx="2635250" cy="2609850"/>
                <a:chOff x="1369219" y="2176463"/>
                <a:chExt cx="2635250" cy="2609850"/>
              </a:xfrm>
            </p:grpSpPr>
            <p:grpSp>
              <p:nvGrpSpPr>
                <p:cNvPr id="325" name="301 Grupo"/>
                <p:cNvGrpSpPr>
                  <a:grpSpLocks/>
                </p:cNvGrpSpPr>
                <p:nvPr/>
              </p:nvGrpSpPr>
              <p:grpSpPr bwMode="auto">
                <a:xfrm>
                  <a:off x="2685256" y="2176463"/>
                  <a:ext cx="3176" cy="2609850"/>
                  <a:chOff x="2685256" y="2176463"/>
                  <a:chExt cx="3176" cy="2609850"/>
                </a:xfrm>
              </p:grpSpPr>
              <p:grpSp>
                <p:nvGrpSpPr>
                  <p:cNvPr id="326" name="309 Grupo"/>
                  <p:cNvGrpSpPr>
                    <a:grpSpLocks/>
                  </p:cNvGrpSpPr>
                  <p:nvPr/>
                </p:nvGrpSpPr>
                <p:grpSpPr bwMode="auto">
                  <a:xfrm>
                    <a:off x="2685256" y="2176463"/>
                    <a:ext cx="3176" cy="571500"/>
                    <a:chOff x="2685256" y="2176463"/>
                    <a:chExt cx="3176" cy="571500"/>
                  </a:xfrm>
                </p:grpSpPr>
                <p:cxnSp>
                  <p:nvCxnSpPr>
                    <p:cNvPr id="956457" name="313 Conector recto de flecha"/>
                    <p:cNvCxnSpPr>
                      <a:cxnSpLocks noChangeShapeType="1"/>
                    </p:cNvCxnSpPr>
                    <p:nvPr/>
                  </p:nvCxnSpPr>
                  <p:spPr bwMode="auto">
                    <a:xfrm rot="5400000" flipH="1" flipV="1">
                      <a:off x="2402285" y="2461816"/>
                      <a:ext cx="571500" cy="794"/>
                    </a:xfrm>
                    <a:prstGeom prst="straightConnector1">
                      <a:avLst/>
                    </a:prstGeom>
                    <a:noFill/>
                    <a:ln w="9525" algn="ctr">
                      <a:solidFill>
                        <a:srgbClr val="FF0000"/>
                      </a:solidFill>
                      <a:round/>
                      <a:headEnd/>
                      <a:tailEnd/>
                    </a:ln>
                  </p:spPr>
                </p:cxnSp>
                <p:cxnSp>
                  <p:nvCxnSpPr>
                    <p:cNvPr id="956458" name="314 Conector recto de flecha"/>
                    <p:cNvCxnSpPr>
                      <a:cxnSpLocks noChangeShapeType="1"/>
                    </p:cNvCxnSpPr>
                    <p:nvPr/>
                  </p:nvCxnSpPr>
                  <p:spPr bwMode="auto">
                    <a:xfrm rot="5400000" flipH="1" flipV="1">
                      <a:off x="2593975" y="2454275"/>
                      <a:ext cx="184150" cy="1588"/>
                    </a:xfrm>
                    <a:prstGeom prst="straightConnector1">
                      <a:avLst/>
                    </a:prstGeom>
                    <a:noFill/>
                    <a:ln w="9525" algn="ctr">
                      <a:solidFill>
                        <a:srgbClr val="FF0000"/>
                      </a:solidFill>
                      <a:round/>
                      <a:headEnd/>
                      <a:tailEnd type="arrow" w="med" len="med"/>
                    </a:ln>
                  </p:spPr>
                </p:cxnSp>
              </p:grpSp>
              <p:grpSp>
                <p:nvGrpSpPr>
                  <p:cNvPr id="327" name="310 Grupo"/>
                  <p:cNvGrpSpPr>
                    <a:grpSpLocks/>
                  </p:cNvGrpSpPr>
                  <p:nvPr/>
                </p:nvGrpSpPr>
                <p:grpSpPr bwMode="auto">
                  <a:xfrm flipV="1">
                    <a:off x="2685256" y="4214813"/>
                    <a:ext cx="3176" cy="571500"/>
                    <a:chOff x="2685256" y="2176463"/>
                    <a:chExt cx="3176" cy="571500"/>
                  </a:xfrm>
                </p:grpSpPr>
                <p:cxnSp>
                  <p:nvCxnSpPr>
                    <p:cNvPr id="956455" name="311 Conector recto de flecha"/>
                    <p:cNvCxnSpPr>
                      <a:cxnSpLocks noChangeShapeType="1"/>
                    </p:cNvCxnSpPr>
                    <p:nvPr/>
                  </p:nvCxnSpPr>
                  <p:spPr bwMode="auto">
                    <a:xfrm rot="5400000" flipH="1" flipV="1">
                      <a:off x="2402285" y="2461816"/>
                      <a:ext cx="571500" cy="794"/>
                    </a:xfrm>
                    <a:prstGeom prst="straightConnector1">
                      <a:avLst/>
                    </a:prstGeom>
                    <a:noFill/>
                    <a:ln w="9525" algn="ctr">
                      <a:solidFill>
                        <a:srgbClr val="FF0000"/>
                      </a:solidFill>
                      <a:round/>
                      <a:headEnd/>
                      <a:tailEnd/>
                    </a:ln>
                  </p:spPr>
                </p:cxnSp>
                <p:cxnSp>
                  <p:nvCxnSpPr>
                    <p:cNvPr id="956456" name="312 Conector recto de flecha"/>
                    <p:cNvCxnSpPr>
                      <a:cxnSpLocks noChangeShapeType="1"/>
                    </p:cNvCxnSpPr>
                    <p:nvPr/>
                  </p:nvCxnSpPr>
                  <p:spPr bwMode="auto">
                    <a:xfrm rot="5400000" flipH="1" flipV="1">
                      <a:off x="2593975" y="2454275"/>
                      <a:ext cx="184150" cy="1588"/>
                    </a:xfrm>
                    <a:prstGeom prst="straightConnector1">
                      <a:avLst/>
                    </a:prstGeom>
                    <a:noFill/>
                    <a:ln w="9525" algn="ctr">
                      <a:solidFill>
                        <a:srgbClr val="FF0000"/>
                      </a:solidFill>
                      <a:round/>
                      <a:headEnd/>
                      <a:tailEnd type="arrow" w="med" len="med"/>
                    </a:ln>
                  </p:spPr>
                </p:cxnSp>
              </p:grpSp>
            </p:grpSp>
            <p:grpSp>
              <p:nvGrpSpPr>
                <p:cNvPr id="328" name="302 Grupo"/>
                <p:cNvGrpSpPr>
                  <a:grpSpLocks/>
                </p:cNvGrpSpPr>
                <p:nvPr/>
              </p:nvGrpSpPr>
              <p:grpSpPr bwMode="auto">
                <a:xfrm>
                  <a:off x="1369219" y="3505200"/>
                  <a:ext cx="2635250" cy="3176"/>
                  <a:chOff x="1369219" y="3505200"/>
                  <a:chExt cx="2635250" cy="3176"/>
                </a:xfrm>
              </p:grpSpPr>
              <p:grpSp>
                <p:nvGrpSpPr>
                  <p:cNvPr id="329" name="303 Grupo"/>
                  <p:cNvGrpSpPr>
                    <a:grpSpLocks/>
                  </p:cNvGrpSpPr>
                  <p:nvPr/>
                </p:nvGrpSpPr>
                <p:grpSpPr bwMode="auto">
                  <a:xfrm rot="-5400000">
                    <a:off x="1653381" y="3221038"/>
                    <a:ext cx="3176" cy="571500"/>
                    <a:chOff x="2685256" y="2176463"/>
                    <a:chExt cx="3176" cy="571500"/>
                  </a:xfrm>
                </p:grpSpPr>
                <p:cxnSp>
                  <p:nvCxnSpPr>
                    <p:cNvPr id="956451" name="307 Conector recto de flecha"/>
                    <p:cNvCxnSpPr>
                      <a:cxnSpLocks noChangeShapeType="1"/>
                    </p:cNvCxnSpPr>
                    <p:nvPr/>
                  </p:nvCxnSpPr>
                  <p:spPr bwMode="auto">
                    <a:xfrm rot="5400000" flipH="1" flipV="1">
                      <a:off x="2402285" y="2461816"/>
                      <a:ext cx="571500" cy="794"/>
                    </a:xfrm>
                    <a:prstGeom prst="straightConnector1">
                      <a:avLst/>
                    </a:prstGeom>
                    <a:noFill/>
                    <a:ln w="9525" algn="ctr">
                      <a:solidFill>
                        <a:srgbClr val="FF0000"/>
                      </a:solidFill>
                      <a:round/>
                      <a:headEnd/>
                      <a:tailEnd/>
                    </a:ln>
                  </p:spPr>
                </p:cxnSp>
                <p:cxnSp>
                  <p:nvCxnSpPr>
                    <p:cNvPr id="956452" name="308 Conector recto de flecha"/>
                    <p:cNvCxnSpPr>
                      <a:cxnSpLocks noChangeShapeType="1"/>
                    </p:cNvCxnSpPr>
                    <p:nvPr/>
                  </p:nvCxnSpPr>
                  <p:spPr bwMode="auto">
                    <a:xfrm rot="5400000" flipH="1" flipV="1">
                      <a:off x="2593975" y="2454275"/>
                      <a:ext cx="184150" cy="1588"/>
                    </a:xfrm>
                    <a:prstGeom prst="straightConnector1">
                      <a:avLst/>
                    </a:prstGeom>
                    <a:noFill/>
                    <a:ln w="9525" algn="ctr">
                      <a:solidFill>
                        <a:srgbClr val="FF0000"/>
                      </a:solidFill>
                      <a:round/>
                      <a:headEnd/>
                      <a:tailEnd type="arrow" w="med" len="med"/>
                    </a:ln>
                  </p:spPr>
                </p:cxnSp>
              </p:grpSp>
              <p:grpSp>
                <p:nvGrpSpPr>
                  <p:cNvPr id="330" name="304 Grupo"/>
                  <p:cNvGrpSpPr>
                    <a:grpSpLocks/>
                  </p:cNvGrpSpPr>
                  <p:nvPr/>
                </p:nvGrpSpPr>
                <p:grpSpPr bwMode="auto">
                  <a:xfrm rot="16200000" flipV="1">
                    <a:off x="3717131" y="3221038"/>
                    <a:ext cx="3176" cy="571500"/>
                    <a:chOff x="2685256" y="2176463"/>
                    <a:chExt cx="3176" cy="571500"/>
                  </a:xfrm>
                </p:grpSpPr>
                <p:cxnSp>
                  <p:nvCxnSpPr>
                    <p:cNvPr id="956449" name="305 Conector recto de flecha"/>
                    <p:cNvCxnSpPr>
                      <a:cxnSpLocks noChangeShapeType="1"/>
                    </p:cNvCxnSpPr>
                    <p:nvPr/>
                  </p:nvCxnSpPr>
                  <p:spPr bwMode="auto">
                    <a:xfrm rot="5400000" flipH="1" flipV="1">
                      <a:off x="2402285" y="2461816"/>
                      <a:ext cx="571500" cy="794"/>
                    </a:xfrm>
                    <a:prstGeom prst="straightConnector1">
                      <a:avLst/>
                    </a:prstGeom>
                    <a:noFill/>
                    <a:ln w="9525" algn="ctr">
                      <a:solidFill>
                        <a:srgbClr val="FF0000"/>
                      </a:solidFill>
                      <a:round/>
                      <a:headEnd/>
                      <a:tailEnd/>
                    </a:ln>
                  </p:spPr>
                </p:cxnSp>
                <p:cxnSp>
                  <p:nvCxnSpPr>
                    <p:cNvPr id="956450" name="306 Conector recto de flecha"/>
                    <p:cNvCxnSpPr>
                      <a:cxnSpLocks noChangeShapeType="1"/>
                    </p:cNvCxnSpPr>
                    <p:nvPr/>
                  </p:nvCxnSpPr>
                  <p:spPr bwMode="auto">
                    <a:xfrm rot="5400000" flipH="1" flipV="1">
                      <a:off x="2593975" y="2454275"/>
                      <a:ext cx="184150" cy="1588"/>
                    </a:xfrm>
                    <a:prstGeom prst="straightConnector1">
                      <a:avLst/>
                    </a:prstGeom>
                    <a:noFill/>
                    <a:ln w="9525" algn="ctr">
                      <a:solidFill>
                        <a:srgbClr val="FF0000"/>
                      </a:solidFill>
                      <a:round/>
                      <a:headEnd/>
                      <a:tailEnd type="arrow" w="med" len="med"/>
                    </a:ln>
                  </p:spPr>
                </p:cxnSp>
              </p:grpSp>
            </p:grpSp>
          </p:grpSp>
        </p:grpSp>
      </p:grpSp>
      <p:sp>
        <p:nvSpPr>
          <p:cNvPr id="346" name="345 CuadroTexto"/>
          <p:cNvSpPr txBox="1">
            <a:spLocks noChangeArrowheads="1"/>
          </p:cNvSpPr>
          <p:nvPr/>
        </p:nvSpPr>
        <p:spPr bwMode="auto">
          <a:xfrm>
            <a:off x="1916880" y="1158875"/>
            <a:ext cx="46519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s-ES" dirty="0" smtClean="0"/>
              <a:t>2Q</a:t>
            </a:r>
            <a:endParaRPr lang="eu-ES" dirty="0"/>
          </a:p>
        </p:txBody>
      </p:sp>
      <p:graphicFrame>
        <p:nvGraphicFramePr>
          <p:cNvPr id="88095" name="Object 5"/>
          <p:cNvGraphicFramePr>
            <a:graphicFrameLocks noChangeAspect="1"/>
          </p:cNvGraphicFramePr>
          <p:nvPr/>
        </p:nvGraphicFramePr>
        <p:xfrm>
          <a:off x="4657709" y="452422"/>
          <a:ext cx="1058304" cy="2753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7643" name="Ecuación" r:id="rId4" imgW="672840" imgH="177480" progId="Equation.3">
                  <p:embed/>
                </p:oleObj>
              </mc:Choice>
              <mc:Fallback>
                <p:oleObj name="Ecuación" r:id="rId4" imgW="672840" imgH="1774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57709" y="452422"/>
                        <a:ext cx="1058304" cy="27530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8" name="Object 2"/>
          <p:cNvGraphicFramePr>
            <a:graphicFrameLocks noChangeAspect="1"/>
          </p:cNvGraphicFramePr>
          <p:nvPr/>
        </p:nvGraphicFramePr>
        <p:xfrm>
          <a:off x="4595795" y="977884"/>
          <a:ext cx="1796881" cy="4000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7644" name="Ecuación" r:id="rId6" imgW="1143000" imgH="253800" progId="Equation.3">
                  <p:embed/>
                </p:oleObj>
              </mc:Choice>
              <mc:Fallback>
                <p:oleObj name="Ecuación" r:id="rId6" imgW="1143000" imgH="2538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95795" y="977884"/>
                        <a:ext cx="1796881" cy="40005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9" name="Object 3"/>
          <p:cNvGraphicFramePr>
            <a:graphicFrameLocks noChangeAspect="1"/>
          </p:cNvGraphicFramePr>
          <p:nvPr/>
        </p:nvGraphicFramePr>
        <p:xfrm>
          <a:off x="4759325" y="3243470"/>
          <a:ext cx="3178175" cy="474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7645" name="Ecuación" r:id="rId8" imgW="1447172" imgH="215806" progId="Equation.3">
                  <p:embed/>
                </p:oleObj>
              </mc:Choice>
              <mc:Fallback>
                <p:oleObj name="Ecuación" r:id="rId8" imgW="1447172" imgH="215806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59325" y="3243470"/>
                        <a:ext cx="3178175" cy="4746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0" name="Object 4"/>
          <p:cNvGraphicFramePr>
            <a:graphicFrameLocks noChangeAspect="1"/>
          </p:cNvGraphicFramePr>
          <p:nvPr/>
        </p:nvGraphicFramePr>
        <p:xfrm>
          <a:off x="412756" y="5062547"/>
          <a:ext cx="898460" cy="2750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7646" name="Ecuación" r:id="rId10" imgW="622080" imgH="190440" progId="Equation.3">
                  <p:embed/>
                </p:oleObj>
              </mc:Choice>
              <mc:Fallback>
                <p:oleObj name="Ecuación" r:id="rId10" imgW="622080" imgH="19044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2756" y="5062547"/>
                        <a:ext cx="898460" cy="27505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31" name="355 Grupo"/>
          <p:cNvGrpSpPr>
            <a:grpSpLocks/>
          </p:cNvGrpSpPr>
          <p:nvPr/>
        </p:nvGrpSpPr>
        <p:grpSpPr bwMode="auto">
          <a:xfrm>
            <a:off x="1335088" y="1119188"/>
            <a:ext cx="2208212" cy="2136775"/>
            <a:chOff x="1335815" y="1119805"/>
            <a:chExt cx="2207367" cy="2135611"/>
          </a:xfrm>
        </p:grpSpPr>
        <p:sp>
          <p:nvSpPr>
            <p:cNvPr id="956437" name="346 Elipse"/>
            <p:cNvSpPr>
              <a:spLocks noChangeAspect="1"/>
            </p:cNvSpPr>
            <p:nvPr/>
          </p:nvSpPr>
          <p:spPr bwMode="auto">
            <a:xfrm>
              <a:off x="1335815" y="1119805"/>
              <a:ext cx="2207367" cy="2135611"/>
            </a:xfrm>
            <a:prstGeom prst="ellipse">
              <a:avLst/>
            </a:prstGeom>
            <a:noFill/>
            <a:ln w="28575" algn="ctr">
              <a:solidFill>
                <a:srgbClr val="00B050"/>
              </a:solidFill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eu-ES" sz="2800" b="0"/>
            </a:p>
          </p:txBody>
        </p:sp>
        <p:cxnSp>
          <p:nvCxnSpPr>
            <p:cNvPr id="956438" name="352 Conector recto de flecha"/>
            <p:cNvCxnSpPr>
              <a:cxnSpLocks noChangeShapeType="1"/>
              <a:stCxn id="956579" idx="0"/>
            </p:cNvCxnSpPr>
            <p:nvPr/>
          </p:nvCxnSpPr>
          <p:spPr bwMode="auto">
            <a:xfrm rot="5400000" flipH="1" flipV="1">
              <a:off x="2044610" y="1532201"/>
              <a:ext cx="1071841" cy="282808"/>
            </a:xfrm>
            <a:prstGeom prst="straightConnector1">
              <a:avLst/>
            </a:prstGeom>
            <a:noFill/>
            <a:ln w="9525" algn="ctr">
              <a:solidFill>
                <a:srgbClr val="00B050"/>
              </a:solidFill>
              <a:round/>
              <a:headEnd/>
              <a:tailEnd type="arrow" w="med" len="med"/>
            </a:ln>
          </p:spPr>
        </p:cxnSp>
        <p:sp>
          <p:nvSpPr>
            <p:cNvPr id="956439" name="353 CuadroTexto"/>
            <p:cNvSpPr txBox="1">
              <a:spLocks noChangeArrowheads="1"/>
            </p:cNvSpPr>
            <p:nvPr/>
          </p:nvSpPr>
          <p:spPr bwMode="auto">
            <a:xfrm>
              <a:off x="2294449" y="1471216"/>
              <a:ext cx="269625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s-ES" b="0">
                  <a:solidFill>
                    <a:srgbClr val="00B050"/>
                  </a:solidFill>
                </a:rPr>
                <a:t>r</a:t>
              </a:r>
              <a:endParaRPr lang="eu-ES" b="0">
                <a:solidFill>
                  <a:srgbClr val="00B050"/>
                </a:solidFill>
              </a:endParaRPr>
            </a:p>
          </p:txBody>
        </p:sp>
      </p:grpSp>
      <p:graphicFrame>
        <p:nvGraphicFramePr>
          <p:cNvPr id="355" name="Object 2"/>
          <p:cNvGraphicFramePr>
            <a:graphicFrameLocks noChangeAspect="1"/>
          </p:cNvGraphicFramePr>
          <p:nvPr/>
        </p:nvGraphicFramePr>
        <p:xfrm>
          <a:off x="4803099" y="1920199"/>
          <a:ext cx="3943350" cy="971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7647" name="Ecuación" r:id="rId12" imgW="1752480" imgH="431640" progId="Equation.3">
                  <p:embed/>
                </p:oleObj>
              </mc:Choice>
              <mc:Fallback>
                <p:oleObj name="Ecuación" r:id="rId12" imgW="1752480" imgH="43164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3099" y="1920199"/>
                        <a:ext cx="3943350" cy="971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7" name="356 CuadroTexto"/>
          <p:cNvSpPr txBox="1">
            <a:spLocks noChangeArrowheads="1"/>
          </p:cNvSpPr>
          <p:nvPr/>
        </p:nvSpPr>
        <p:spPr bwMode="auto">
          <a:xfrm>
            <a:off x="2399870" y="790575"/>
            <a:ext cx="54854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s-ES" dirty="0" smtClean="0"/>
              <a:t>-2Q</a:t>
            </a:r>
            <a:endParaRPr lang="eu-ES" dirty="0"/>
          </a:p>
        </p:txBody>
      </p:sp>
      <p:sp>
        <p:nvSpPr>
          <p:cNvPr id="358" name="357 CuadroTexto"/>
          <p:cNvSpPr txBox="1">
            <a:spLocks noChangeArrowheads="1"/>
          </p:cNvSpPr>
          <p:nvPr/>
        </p:nvSpPr>
        <p:spPr bwMode="auto">
          <a:xfrm>
            <a:off x="2870172" y="458869"/>
            <a:ext cx="46519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s-ES" dirty="0" smtClean="0"/>
              <a:t>3Q</a:t>
            </a:r>
            <a:endParaRPr lang="eu-ES" dirty="0"/>
          </a:p>
        </p:txBody>
      </p:sp>
      <p:grpSp>
        <p:nvGrpSpPr>
          <p:cNvPr id="332" name="358 Grupo"/>
          <p:cNvGrpSpPr>
            <a:grpSpLocks noChangeAspect="1"/>
          </p:cNvGrpSpPr>
          <p:nvPr/>
        </p:nvGrpSpPr>
        <p:grpSpPr bwMode="auto">
          <a:xfrm>
            <a:off x="531813" y="325438"/>
            <a:ext cx="3806825" cy="3684587"/>
            <a:chOff x="1335815" y="1119805"/>
            <a:chExt cx="2207367" cy="2135611"/>
          </a:xfrm>
        </p:grpSpPr>
        <p:sp>
          <p:nvSpPr>
            <p:cNvPr id="956434" name="359 Elipse"/>
            <p:cNvSpPr>
              <a:spLocks noChangeAspect="1"/>
            </p:cNvSpPr>
            <p:nvPr/>
          </p:nvSpPr>
          <p:spPr bwMode="auto">
            <a:xfrm>
              <a:off x="1335815" y="1119805"/>
              <a:ext cx="2207367" cy="2135611"/>
            </a:xfrm>
            <a:prstGeom prst="ellipse">
              <a:avLst/>
            </a:prstGeom>
            <a:noFill/>
            <a:ln w="28575" algn="ctr">
              <a:solidFill>
                <a:srgbClr val="00B050"/>
              </a:solidFill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eu-ES" sz="2800" b="0"/>
            </a:p>
          </p:txBody>
        </p:sp>
        <p:cxnSp>
          <p:nvCxnSpPr>
            <p:cNvPr id="956435" name="360 Conector recto de flecha"/>
            <p:cNvCxnSpPr>
              <a:cxnSpLocks noChangeShapeType="1"/>
            </p:cNvCxnSpPr>
            <p:nvPr/>
          </p:nvCxnSpPr>
          <p:spPr bwMode="auto">
            <a:xfrm rot="5400000" flipH="1" flipV="1">
              <a:off x="2044610" y="1532201"/>
              <a:ext cx="1071841" cy="282808"/>
            </a:xfrm>
            <a:prstGeom prst="straightConnector1">
              <a:avLst/>
            </a:prstGeom>
            <a:noFill/>
            <a:ln w="9525" algn="ctr">
              <a:solidFill>
                <a:srgbClr val="00B050"/>
              </a:solidFill>
              <a:round/>
              <a:headEnd/>
              <a:tailEnd type="arrow" w="med" len="med"/>
            </a:ln>
          </p:spPr>
        </p:cxnSp>
        <p:sp>
          <p:nvSpPr>
            <p:cNvPr id="956436" name="361 CuadroTexto"/>
            <p:cNvSpPr txBox="1">
              <a:spLocks noChangeArrowheads="1"/>
            </p:cNvSpPr>
            <p:nvPr/>
          </p:nvSpPr>
          <p:spPr bwMode="auto">
            <a:xfrm>
              <a:off x="2294449" y="1471216"/>
              <a:ext cx="269625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s-ES" b="0">
                  <a:solidFill>
                    <a:srgbClr val="00B050"/>
                  </a:solidFill>
                </a:rPr>
                <a:t>r</a:t>
              </a:r>
              <a:endParaRPr lang="eu-ES" b="0">
                <a:solidFill>
                  <a:srgbClr val="00B050"/>
                </a:solidFill>
              </a:endParaRPr>
            </a:p>
          </p:txBody>
        </p:sp>
      </p:grpSp>
      <p:graphicFrame>
        <p:nvGraphicFramePr>
          <p:cNvPr id="363" name="Object 4"/>
          <p:cNvGraphicFramePr>
            <a:graphicFrameLocks noChangeAspect="1"/>
          </p:cNvGraphicFramePr>
          <p:nvPr/>
        </p:nvGraphicFramePr>
        <p:xfrm>
          <a:off x="3960234" y="4823101"/>
          <a:ext cx="4029075" cy="971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7648" name="Ecuación" r:id="rId14" imgW="1790640" imgH="431640" progId="Equation.3">
                  <p:embed/>
                </p:oleObj>
              </mc:Choice>
              <mc:Fallback>
                <p:oleObj name="Ecuación" r:id="rId14" imgW="1790640" imgH="43164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0234" y="4823101"/>
                        <a:ext cx="4029075" cy="971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3" name="Object 5"/>
          <p:cNvGraphicFramePr>
            <a:graphicFrameLocks noChangeAspect="1"/>
          </p:cNvGraphicFramePr>
          <p:nvPr/>
        </p:nvGraphicFramePr>
        <p:xfrm>
          <a:off x="5981685" y="323836"/>
          <a:ext cx="968514" cy="4471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7649" name="Ecuación" r:id="rId16" imgW="634680" imgH="291960" progId="Equation.3">
                  <p:embed/>
                </p:oleObj>
              </mc:Choice>
              <mc:Fallback>
                <p:oleObj name="Ecuación" r:id="rId16" imgW="634680" imgH="291960" progId="Equation.3">
                  <p:embed/>
                  <p:pic>
                    <p:nvPicPr>
                      <p:cNvPr id="0" name="Object 5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81685" y="323836"/>
                        <a:ext cx="968514" cy="44715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" name="Object 2"/>
          <p:cNvGraphicFramePr>
            <a:graphicFrameLocks noChangeAspect="1"/>
          </p:cNvGraphicFramePr>
          <p:nvPr/>
        </p:nvGraphicFramePr>
        <p:xfrm>
          <a:off x="6618832" y="851412"/>
          <a:ext cx="2270125" cy="866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7650" name="Ecuación" r:id="rId18" imgW="1130040" imgH="431640" progId="Equation.3">
                  <p:embed/>
                </p:oleObj>
              </mc:Choice>
              <mc:Fallback>
                <p:oleObj name="Ecuación" r:id="rId18" imgW="1130040" imgH="431640" progId="Equation.3">
                  <p:embed/>
                  <p:pic>
                    <p:nvPicPr>
                      <p:cNvPr id="0" name="Object 5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18832" y="851412"/>
                        <a:ext cx="2270125" cy="866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5" name="Object 4"/>
          <p:cNvGraphicFramePr>
            <a:graphicFrameLocks noChangeAspect="1"/>
          </p:cNvGraphicFramePr>
          <p:nvPr/>
        </p:nvGraphicFramePr>
        <p:xfrm>
          <a:off x="1893888" y="4873625"/>
          <a:ext cx="1843087" cy="860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7651" name="Ecuación" r:id="rId20" imgW="927000" imgH="431640" progId="Equation.3">
                  <p:embed/>
                </p:oleObj>
              </mc:Choice>
              <mc:Fallback>
                <p:oleObj name="Ecuación" r:id="rId20" imgW="927000" imgH="431640" progId="Equation.3">
                  <p:embed/>
                  <p:pic>
                    <p:nvPicPr>
                      <p:cNvPr id="0" name="Object 5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93888" y="4873625"/>
                        <a:ext cx="1843087" cy="860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0"/>
                                        <p:tgtEl>
                                          <p:spTgt spid="880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1" dur="5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0"/>
                                        <p:tgtEl>
                                          <p:spTgt spid="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0"/>
                                        <p:tgtEl>
                                          <p:spTgt spid="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2000"/>
                                        <p:tgtEl>
                                          <p:spTgt spid="3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0"/>
                                        <p:tgtEl>
                                          <p:spTgt spid="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64" dur="5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0"/>
                                        <p:tgtEl>
                                          <p:spTgt spid="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2000"/>
                                        <p:tgtEl>
                                          <p:spTgt spid="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5000"/>
                                        <p:tgtEl>
                                          <p:spTgt spid="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8" dur="2000"/>
                                        <p:tgtEl>
                                          <p:spTgt spid="3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6" grpId="0"/>
      <p:bldP spid="357" grpId="0"/>
      <p:bldP spid="35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9"/>
          <p:cNvGrpSpPr>
            <a:grpSpLocks/>
          </p:cNvGrpSpPr>
          <p:nvPr/>
        </p:nvGrpSpPr>
        <p:grpSpPr bwMode="auto">
          <a:xfrm>
            <a:off x="949325" y="700088"/>
            <a:ext cx="2982913" cy="2974975"/>
            <a:chOff x="3798" y="1941"/>
            <a:chExt cx="1879" cy="1874"/>
          </a:xfrm>
        </p:grpSpPr>
        <p:grpSp>
          <p:nvGrpSpPr>
            <p:cNvPr id="3" name="Group 20"/>
            <p:cNvGrpSpPr>
              <a:grpSpLocks/>
            </p:cNvGrpSpPr>
            <p:nvPr/>
          </p:nvGrpSpPr>
          <p:grpSpPr bwMode="auto">
            <a:xfrm>
              <a:off x="3798" y="1941"/>
              <a:ext cx="1879" cy="1874"/>
              <a:chOff x="3798" y="1941"/>
              <a:chExt cx="1879" cy="1874"/>
            </a:xfrm>
          </p:grpSpPr>
          <p:grpSp>
            <p:nvGrpSpPr>
              <p:cNvPr id="4" name="Group 19"/>
              <p:cNvGrpSpPr>
                <a:grpSpLocks/>
              </p:cNvGrpSpPr>
              <p:nvPr/>
            </p:nvGrpSpPr>
            <p:grpSpPr bwMode="auto">
              <a:xfrm>
                <a:off x="3798" y="1941"/>
                <a:ext cx="1879" cy="1874"/>
                <a:chOff x="3798" y="1941"/>
                <a:chExt cx="1879" cy="1874"/>
              </a:xfrm>
            </p:grpSpPr>
            <p:sp>
              <p:nvSpPr>
                <p:cNvPr id="956586" name="Oval 12" descr="Diagonal hacia abajo ancha"/>
                <p:cNvSpPr>
                  <a:spLocks noChangeArrowheads="1"/>
                </p:cNvSpPr>
                <p:nvPr/>
              </p:nvSpPr>
              <p:spPr bwMode="auto">
                <a:xfrm>
                  <a:off x="3798" y="1941"/>
                  <a:ext cx="1879" cy="1874"/>
                </a:xfrm>
                <a:prstGeom prst="ellipse">
                  <a:avLst/>
                </a:prstGeom>
                <a:pattFill prst="wdDnDiag">
                  <a:fgClr>
                    <a:schemeClr val="tx1"/>
                  </a:fgClr>
                  <a:bgClr>
                    <a:srgbClr val="FFFFFF"/>
                  </a:bgClr>
                </a:patt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0" hangingPunct="0"/>
                  <a:endParaRPr lang="eu-ES"/>
                </a:p>
              </p:txBody>
            </p:sp>
            <p:sp>
              <p:nvSpPr>
                <p:cNvPr id="956587" name="Oval 14"/>
                <p:cNvSpPr>
                  <a:spLocks noChangeArrowheads="1"/>
                </p:cNvSpPr>
                <p:nvPr/>
              </p:nvSpPr>
              <p:spPr bwMode="auto">
                <a:xfrm>
                  <a:off x="3905" y="2053"/>
                  <a:ext cx="1665" cy="1644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0" hangingPunct="0"/>
                  <a:endParaRPr lang="eu-ES"/>
                </a:p>
              </p:txBody>
            </p:sp>
          </p:grpSp>
          <p:sp>
            <p:nvSpPr>
              <p:cNvPr id="956585" name="Oval 17" descr="Diagonal hacia abajo ancha"/>
              <p:cNvSpPr>
                <a:spLocks noChangeArrowheads="1"/>
              </p:cNvSpPr>
              <p:nvPr/>
            </p:nvSpPr>
            <p:spPr bwMode="auto">
              <a:xfrm>
                <a:off x="4259" y="2413"/>
                <a:ext cx="956" cy="930"/>
              </a:xfrm>
              <a:prstGeom prst="ellipse">
                <a:avLst/>
              </a:prstGeom>
              <a:pattFill prst="wdDnDiag">
                <a:fgClr>
                  <a:schemeClr val="tx1"/>
                </a:fgClr>
                <a:bgClr>
                  <a:srgbClr val="FFFFFF"/>
                </a:bgClr>
              </a:patt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endParaRPr lang="eu-ES"/>
              </a:p>
            </p:txBody>
          </p:sp>
        </p:grpSp>
        <p:sp>
          <p:nvSpPr>
            <p:cNvPr id="956578" name="Line 21"/>
            <p:cNvSpPr>
              <a:spLocks noChangeShapeType="1"/>
            </p:cNvSpPr>
            <p:nvPr/>
          </p:nvSpPr>
          <p:spPr bwMode="auto">
            <a:xfrm flipV="1">
              <a:off x="4728" y="2620"/>
              <a:ext cx="400" cy="2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956579" name="Line 22"/>
            <p:cNvSpPr>
              <a:spLocks noChangeShapeType="1"/>
            </p:cNvSpPr>
            <p:nvPr/>
          </p:nvSpPr>
          <p:spPr bwMode="auto">
            <a:xfrm>
              <a:off x="4736" y="2892"/>
              <a:ext cx="824" cy="1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956580" name="Line 23"/>
            <p:cNvSpPr>
              <a:spLocks noChangeShapeType="1"/>
            </p:cNvSpPr>
            <p:nvPr/>
          </p:nvSpPr>
          <p:spPr bwMode="auto">
            <a:xfrm>
              <a:off x="4740" y="2900"/>
              <a:ext cx="548" cy="7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956581" name="Text Box 24"/>
            <p:cNvSpPr txBox="1">
              <a:spLocks noChangeArrowheads="1"/>
            </p:cNvSpPr>
            <p:nvPr/>
          </p:nvSpPr>
          <p:spPr bwMode="auto">
            <a:xfrm>
              <a:off x="4833" y="2596"/>
              <a:ext cx="6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 anchorCtr="1">
              <a:spAutoFit/>
            </a:bodyPr>
            <a:lstStyle/>
            <a:p>
              <a:pPr algn="ctr" eaLnBrk="0" hangingPunct="0"/>
              <a:r>
                <a:rPr lang="en-GB" sz="1600"/>
                <a:t>a</a:t>
              </a:r>
            </a:p>
          </p:txBody>
        </p:sp>
        <p:sp>
          <p:nvSpPr>
            <p:cNvPr id="956582" name="Text Box 25"/>
            <p:cNvSpPr txBox="1">
              <a:spLocks noChangeArrowheads="1"/>
            </p:cNvSpPr>
            <p:nvPr/>
          </p:nvSpPr>
          <p:spPr bwMode="auto">
            <a:xfrm>
              <a:off x="5234" y="2812"/>
              <a:ext cx="71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 anchorCtr="1">
              <a:spAutoFit/>
            </a:bodyPr>
            <a:lstStyle/>
            <a:p>
              <a:pPr algn="ctr" eaLnBrk="0" hangingPunct="0"/>
              <a:r>
                <a:rPr lang="en-GB" sz="1600"/>
                <a:t>b</a:t>
              </a:r>
            </a:p>
          </p:txBody>
        </p:sp>
        <p:sp>
          <p:nvSpPr>
            <p:cNvPr id="956583" name="Text Box 26"/>
            <p:cNvSpPr txBox="1">
              <a:spLocks noChangeArrowheads="1"/>
            </p:cNvSpPr>
            <p:nvPr/>
          </p:nvSpPr>
          <p:spPr bwMode="auto">
            <a:xfrm>
              <a:off x="5061" y="3192"/>
              <a:ext cx="57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 anchorCtr="1">
              <a:spAutoFit/>
            </a:bodyPr>
            <a:lstStyle/>
            <a:p>
              <a:pPr algn="ctr" eaLnBrk="0" hangingPunct="0"/>
              <a:r>
                <a:rPr lang="en-GB" sz="1600"/>
                <a:t>c</a:t>
              </a:r>
            </a:p>
          </p:txBody>
        </p:sp>
      </p:grpSp>
      <p:grpSp>
        <p:nvGrpSpPr>
          <p:cNvPr id="5" name="250 Grupo"/>
          <p:cNvGrpSpPr>
            <a:grpSpLocks/>
          </p:cNvGrpSpPr>
          <p:nvPr/>
        </p:nvGrpSpPr>
        <p:grpSpPr bwMode="auto">
          <a:xfrm>
            <a:off x="1122363" y="858838"/>
            <a:ext cx="2635250" cy="2641600"/>
            <a:chOff x="1369219" y="2157413"/>
            <a:chExt cx="2635250" cy="2641600"/>
          </a:xfrm>
        </p:grpSpPr>
        <p:grpSp>
          <p:nvGrpSpPr>
            <p:cNvPr id="6" name="204 Grupo"/>
            <p:cNvGrpSpPr>
              <a:grpSpLocks/>
            </p:cNvGrpSpPr>
            <p:nvPr/>
          </p:nvGrpSpPr>
          <p:grpSpPr bwMode="auto">
            <a:xfrm>
              <a:off x="1369219" y="2157413"/>
              <a:ext cx="2635250" cy="2628900"/>
              <a:chOff x="1369219" y="2157413"/>
              <a:chExt cx="2635250" cy="2628900"/>
            </a:xfrm>
          </p:grpSpPr>
          <p:grpSp>
            <p:nvGrpSpPr>
              <p:cNvPr id="7" name="157 Grupo"/>
              <p:cNvGrpSpPr>
                <a:grpSpLocks/>
              </p:cNvGrpSpPr>
              <p:nvPr/>
            </p:nvGrpSpPr>
            <p:grpSpPr bwMode="auto">
              <a:xfrm>
                <a:off x="2685256" y="2157413"/>
                <a:ext cx="3176" cy="2628900"/>
                <a:chOff x="2685256" y="2157413"/>
                <a:chExt cx="3176" cy="2628900"/>
              </a:xfrm>
            </p:grpSpPr>
            <p:grpSp>
              <p:nvGrpSpPr>
                <p:cNvPr id="8" name="153 Grupo"/>
                <p:cNvGrpSpPr>
                  <a:grpSpLocks/>
                </p:cNvGrpSpPr>
                <p:nvPr/>
              </p:nvGrpSpPr>
              <p:grpSpPr bwMode="auto">
                <a:xfrm>
                  <a:off x="2685256" y="2157413"/>
                  <a:ext cx="3176" cy="571500"/>
                  <a:chOff x="2685256" y="2157413"/>
                  <a:chExt cx="3176" cy="571500"/>
                </a:xfrm>
              </p:grpSpPr>
              <p:cxnSp>
                <p:nvCxnSpPr>
                  <p:cNvPr id="956575" name="149 Conector recto de flecha"/>
                  <p:cNvCxnSpPr>
                    <a:cxnSpLocks noChangeShapeType="1"/>
                    <a:stCxn id="956585" idx="0"/>
                    <a:endCxn id="956587" idx="0"/>
                  </p:cNvCxnSpPr>
                  <p:nvPr/>
                </p:nvCxnSpPr>
                <p:spPr bwMode="auto">
                  <a:xfrm rot="5400000" flipH="1" flipV="1">
                    <a:off x="2402285" y="2442766"/>
                    <a:ext cx="571500" cy="794"/>
                  </a:xfrm>
                  <a:prstGeom prst="straightConnector1">
                    <a:avLst/>
                  </a:prstGeom>
                  <a:noFill/>
                  <a:ln w="9525" algn="ctr">
                    <a:solidFill>
                      <a:srgbClr val="FF000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956576" name="151 Conector recto de flecha"/>
                  <p:cNvCxnSpPr>
                    <a:cxnSpLocks noChangeShapeType="1"/>
                  </p:cNvCxnSpPr>
                  <p:nvPr/>
                </p:nvCxnSpPr>
                <p:spPr bwMode="auto">
                  <a:xfrm rot="5400000" flipH="1" flipV="1">
                    <a:off x="2593975" y="2454275"/>
                    <a:ext cx="184150" cy="1588"/>
                  </a:xfrm>
                  <a:prstGeom prst="straightConnector1">
                    <a:avLst/>
                  </a:prstGeom>
                  <a:noFill/>
                  <a:ln w="9525" algn="ctr">
                    <a:solidFill>
                      <a:srgbClr val="FF0000"/>
                    </a:solidFill>
                    <a:round/>
                    <a:headEnd/>
                    <a:tailEnd type="arrow" w="med" len="med"/>
                  </a:ln>
                </p:spPr>
              </p:cxnSp>
            </p:grpSp>
            <p:grpSp>
              <p:nvGrpSpPr>
                <p:cNvPr id="9" name="154 Grupo"/>
                <p:cNvGrpSpPr>
                  <a:grpSpLocks/>
                </p:cNvGrpSpPr>
                <p:nvPr/>
              </p:nvGrpSpPr>
              <p:grpSpPr bwMode="auto">
                <a:xfrm flipV="1">
                  <a:off x="2685256" y="4214813"/>
                  <a:ext cx="3176" cy="571500"/>
                  <a:chOff x="2685256" y="2176463"/>
                  <a:chExt cx="3176" cy="571500"/>
                </a:xfrm>
              </p:grpSpPr>
              <p:cxnSp>
                <p:nvCxnSpPr>
                  <p:cNvPr id="956573" name="155 Conector recto de flecha"/>
                  <p:cNvCxnSpPr>
                    <a:cxnSpLocks noChangeShapeType="1"/>
                  </p:cNvCxnSpPr>
                  <p:nvPr/>
                </p:nvCxnSpPr>
                <p:spPr bwMode="auto">
                  <a:xfrm rot="5400000" flipH="1" flipV="1">
                    <a:off x="2402285" y="2461816"/>
                    <a:ext cx="571500" cy="794"/>
                  </a:xfrm>
                  <a:prstGeom prst="straightConnector1">
                    <a:avLst/>
                  </a:prstGeom>
                  <a:noFill/>
                  <a:ln w="9525" algn="ctr">
                    <a:solidFill>
                      <a:srgbClr val="FF000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956574" name="156 Conector recto de flecha"/>
                  <p:cNvCxnSpPr>
                    <a:cxnSpLocks noChangeShapeType="1"/>
                  </p:cNvCxnSpPr>
                  <p:nvPr/>
                </p:nvCxnSpPr>
                <p:spPr bwMode="auto">
                  <a:xfrm rot="5400000" flipH="1" flipV="1">
                    <a:off x="2593975" y="2454275"/>
                    <a:ext cx="184150" cy="1588"/>
                  </a:xfrm>
                  <a:prstGeom prst="straightConnector1">
                    <a:avLst/>
                  </a:prstGeom>
                  <a:noFill/>
                  <a:ln w="9525" algn="ctr">
                    <a:solidFill>
                      <a:srgbClr val="FF0000"/>
                    </a:solidFill>
                    <a:round/>
                    <a:headEnd/>
                    <a:tailEnd type="arrow" w="med" len="med"/>
                  </a:ln>
                </p:spPr>
              </p:cxnSp>
            </p:grpSp>
          </p:grpSp>
          <p:grpSp>
            <p:nvGrpSpPr>
              <p:cNvPr id="10" name="203 Grupo"/>
              <p:cNvGrpSpPr>
                <a:grpSpLocks/>
              </p:cNvGrpSpPr>
              <p:nvPr/>
            </p:nvGrpSpPr>
            <p:grpSpPr bwMode="auto">
              <a:xfrm>
                <a:off x="1369219" y="3505200"/>
                <a:ext cx="2635250" cy="3176"/>
                <a:chOff x="1369219" y="3505200"/>
                <a:chExt cx="2635250" cy="3176"/>
              </a:xfrm>
            </p:grpSpPr>
            <p:grpSp>
              <p:nvGrpSpPr>
                <p:cNvPr id="11" name="197 Grupo"/>
                <p:cNvGrpSpPr>
                  <a:grpSpLocks/>
                </p:cNvGrpSpPr>
                <p:nvPr/>
              </p:nvGrpSpPr>
              <p:grpSpPr bwMode="auto">
                <a:xfrm rot="-5400000">
                  <a:off x="1653381" y="3221038"/>
                  <a:ext cx="3176" cy="571500"/>
                  <a:chOff x="2685256" y="2176463"/>
                  <a:chExt cx="3176" cy="571500"/>
                </a:xfrm>
              </p:grpSpPr>
              <p:cxnSp>
                <p:nvCxnSpPr>
                  <p:cNvPr id="956569" name="201 Conector recto de flecha"/>
                  <p:cNvCxnSpPr>
                    <a:cxnSpLocks noChangeShapeType="1"/>
                  </p:cNvCxnSpPr>
                  <p:nvPr/>
                </p:nvCxnSpPr>
                <p:spPr bwMode="auto">
                  <a:xfrm rot="5400000" flipH="1" flipV="1">
                    <a:off x="2402285" y="2461816"/>
                    <a:ext cx="571500" cy="794"/>
                  </a:xfrm>
                  <a:prstGeom prst="straightConnector1">
                    <a:avLst/>
                  </a:prstGeom>
                  <a:noFill/>
                  <a:ln w="9525" algn="ctr">
                    <a:solidFill>
                      <a:srgbClr val="FF000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956570" name="202 Conector recto de flecha"/>
                  <p:cNvCxnSpPr>
                    <a:cxnSpLocks noChangeShapeType="1"/>
                  </p:cNvCxnSpPr>
                  <p:nvPr/>
                </p:nvCxnSpPr>
                <p:spPr bwMode="auto">
                  <a:xfrm rot="5400000" flipH="1" flipV="1">
                    <a:off x="2593975" y="2454275"/>
                    <a:ext cx="184150" cy="1588"/>
                  </a:xfrm>
                  <a:prstGeom prst="straightConnector1">
                    <a:avLst/>
                  </a:prstGeom>
                  <a:noFill/>
                  <a:ln w="9525" algn="ctr">
                    <a:solidFill>
                      <a:srgbClr val="FF0000"/>
                    </a:solidFill>
                    <a:round/>
                    <a:headEnd/>
                    <a:tailEnd type="arrow" w="med" len="med"/>
                  </a:ln>
                </p:spPr>
              </p:cxnSp>
            </p:grpSp>
            <p:grpSp>
              <p:nvGrpSpPr>
                <p:cNvPr id="12" name="198 Grupo"/>
                <p:cNvGrpSpPr>
                  <a:grpSpLocks/>
                </p:cNvGrpSpPr>
                <p:nvPr/>
              </p:nvGrpSpPr>
              <p:grpSpPr bwMode="auto">
                <a:xfrm rot="16200000" flipV="1">
                  <a:off x="3717131" y="3221038"/>
                  <a:ext cx="3176" cy="571500"/>
                  <a:chOff x="2685256" y="2176463"/>
                  <a:chExt cx="3176" cy="571500"/>
                </a:xfrm>
              </p:grpSpPr>
              <p:cxnSp>
                <p:nvCxnSpPr>
                  <p:cNvPr id="956567" name="199 Conector recto de flecha"/>
                  <p:cNvCxnSpPr>
                    <a:cxnSpLocks noChangeShapeType="1"/>
                  </p:cNvCxnSpPr>
                  <p:nvPr/>
                </p:nvCxnSpPr>
                <p:spPr bwMode="auto">
                  <a:xfrm rot="5400000" flipH="1" flipV="1">
                    <a:off x="2402285" y="2461816"/>
                    <a:ext cx="571500" cy="794"/>
                  </a:xfrm>
                  <a:prstGeom prst="straightConnector1">
                    <a:avLst/>
                  </a:prstGeom>
                  <a:noFill/>
                  <a:ln w="9525" algn="ctr">
                    <a:solidFill>
                      <a:srgbClr val="FF000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956568" name="200 Conector recto de flecha"/>
                  <p:cNvCxnSpPr>
                    <a:cxnSpLocks noChangeShapeType="1"/>
                  </p:cNvCxnSpPr>
                  <p:nvPr/>
                </p:nvCxnSpPr>
                <p:spPr bwMode="auto">
                  <a:xfrm rot="5400000" flipH="1" flipV="1">
                    <a:off x="2593975" y="2454275"/>
                    <a:ext cx="184150" cy="1588"/>
                  </a:xfrm>
                  <a:prstGeom prst="straightConnector1">
                    <a:avLst/>
                  </a:prstGeom>
                  <a:noFill/>
                  <a:ln w="9525" algn="ctr">
                    <a:solidFill>
                      <a:srgbClr val="FF0000"/>
                    </a:solidFill>
                    <a:round/>
                    <a:headEnd/>
                    <a:tailEnd type="arrow" w="med" len="med"/>
                  </a:ln>
                </p:spPr>
              </p:cxnSp>
            </p:grpSp>
          </p:grpSp>
        </p:grpSp>
        <p:grpSp>
          <p:nvGrpSpPr>
            <p:cNvPr id="13" name="220 Grupo"/>
            <p:cNvGrpSpPr>
              <a:grpSpLocks/>
            </p:cNvGrpSpPr>
            <p:nvPr/>
          </p:nvGrpSpPr>
          <p:grpSpPr bwMode="auto">
            <a:xfrm rot="1800000">
              <a:off x="1369219" y="2176463"/>
              <a:ext cx="2635250" cy="2609850"/>
              <a:chOff x="1369219" y="2176463"/>
              <a:chExt cx="2635250" cy="2609850"/>
            </a:xfrm>
          </p:grpSpPr>
          <p:grpSp>
            <p:nvGrpSpPr>
              <p:cNvPr id="14" name="221 Grupo"/>
              <p:cNvGrpSpPr>
                <a:grpSpLocks/>
              </p:cNvGrpSpPr>
              <p:nvPr/>
            </p:nvGrpSpPr>
            <p:grpSpPr bwMode="auto">
              <a:xfrm>
                <a:off x="2685256" y="2176463"/>
                <a:ext cx="3176" cy="2609850"/>
                <a:chOff x="2685256" y="2176463"/>
                <a:chExt cx="3176" cy="2609850"/>
              </a:xfrm>
            </p:grpSpPr>
            <p:grpSp>
              <p:nvGrpSpPr>
                <p:cNvPr id="15" name="229 Grupo"/>
                <p:cNvGrpSpPr>
                  <a:grpSpLocks/>
                </p:cNvGrpSpPr>
                <p:nvPr/>
              </p:nvGrpSpPr>
              <p:grpSpPr bwMode="auto">
                <a:xfrm>
                  <a:off x="2685256" y="2176463"/>
                  <a:ext cx="3176" cy="571500"/>
                  <a:chOff x="2685256" y="2176463"/>
                  <a:chExt cx="3176" cy="571500"/>
                </a:xfrm>
              </p:grpSpPr>
              <p:cxnSp>
                <p:nvCxnSpPr>
                  <p:cNvPr id="956561" name="233 Conector recto de flecha"/>
                  <p:cNvCxnSpPr>
                    <a:cxnSpLocks noChangeShapeType="1"/>
                  </p:cNvCxnSpPr>
                  <p:nvPr/>
                </p:nvCxnSpPr>
                <p:spPr bwMode="auto">
                  <a:xfrm rot="5400000" flipH="1" flipV="1">
                    <a:off x="2402285" y="2461816"/>
                    <a:ext cx="571500" cy="794"/>
                  </a:xfrm>
                  <a:prstGeom prst="straightConnector1">
                    <a:avLst/>
                  </a:prstGeom>
                  <a:noFill/>
                  <a:ln w="9525" algn="ctr">
                    <a:solidFill>
                      <a:srgbClr val="FF000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956562" name="234 Conector recto de flecha"/>
                  <p:cNvCxnSpPr>
                    <a:cxnSpLocks noChangeShapeType="1"/>
                  </p:cNvCxnSpPr>
                  <p:nvPr/>
                </p:nvCxnSpPr>
                <p:spPr bwMode="auto">
                  <a:xfrm rot="5400000" flipH="1" flipV="1">
                    <a:off x="2593975" y="2454275"/>
                    <a:ext cx="184150" cy="1588"/>
                  </a:xfrm>
                  <a:prstGeom prst="straightConnector1">
                    <a:avLst/>
                  </a:prstGeom>
                  <a:noFill/>
                  <a:ln w="9525" algn="ctr">
                    <a:solidFill>
                      <a:srgbClr val="FF0000"/>
                    </a:solidFill>
                    <a:round/>
                    <a:headEnd/>
                    <a:tailEnd type="arrow" w="med" len="med"/>
                  </a:ln>
                </p:spPr>
              </p:cxnSp>
            </p:grpSp>
            <p:grpSp>
              <p:nvGrpSpPr>
                <p:cNvPr id="16" name="230 Grupo"/>
                <p:cNvGrpSpPr>
                  <a:grpSpLocks/>
                </p:cNvGrpSpPr>
                <p:nvPr/>
              </p:nvGrpSpPr>
              <p:grpSpPr bwMode="auto">
                <a:xfrm flipV="1">
                  <a:off x="2685256" y="4214813"/>
                  <a:ext cx="3176" cy="571500"/>
                  <a:chOff x="2685256" y="2176463"/>
                  <a:chExt cx="3176" cy="571500"/>
                </a:xfrm>
              </p:grpSpPr>
              <p:cxnSp>
                <p:nvCxnSpPr>
                  <p:cNvPr id="956559" name="231 Conector recto de flecha"/>
                  <p:cNvCxnSpPr>
                    <a:cxnSpLocks noChangeShapeType="1"/>
                  </p:cNvCxnSpPr>
                  <p:nvPr/>
                </p:nvCxnSpPr>
                <p:spPr bwMode="auto">
                  <a:xfrm rot="5400000" flipH="1" flipV="1">
                    <a:off x="2402285" y="2461816"/>
                    <a:ext cx="571500" cy="794"/>
                  </a:xfrm>
                  <a:prstGeom prst="straightConnector1">
                    <a:avLst/>
                  </a:prstGeom>
                  <a:noFill/>
                  <a:ln w="9525" algn="ctr">
                    <a:solidFill>
                      <a:srgbClr val="FF000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956560" name="232 Conector recto de flecha"/>
                  <p:cNvCxnSpPr>
                    <a:cxnSpLocks noChangeShapeType="1"/>
                  </p:cNvCxnSpPr>
                  <p:nvPr/>
                </p:nvCxnSpPr>
                <p:spPr bwMode="auto">
                  <a:xfrm rot="5400000" flipH="1" flipV="1">
                    <a:off x="2593975" y="2454275"/>
                    <a:ext cx="184150" cy="1588"/>
                  </a:xfrm>
                  <a:prstGeom prst="straightConnector1">
                    <a:avLst/>
                  </a:prstGeom>
                  <a:noFill/>
                  <a:ln w="9525" algn="ctr">
                    <a:solidFill>
                      <a:srgbClr val="FF0000"/>
                    </a:solidFill>
                    <a:round/>
                    <a:headEnd/>
                    <a:tailEnd type="arrow" w="med" len="med"/>
                  </a:ln>
                </p:spPr>
              </p:cxnSp>
            </p:grpSp>
          </p:grpSp>
          <p:grpSp>
            <p:nvGrpSpPr>
              <p:cNvPr id="17" name="222 Grupo"/>
              <p:cNvGrpSpPr>
                <a:grpSpLocks/>
              </p:cNvGrpSpPr>
              <p:nvPr/>
            </p:nvGrpSpPr>
            <p:grpSpPr bwMode="auto">
              <a:xfrm>
                <a:off x="1369219" y="3505200"/>
                <a:ext cx="2635250" cy="3176"/>
                <a:chOff x="1369219" y="3505200"/>
                <a:chExt cx="2635250" cy="3176"/>
              </a:xfrm>
            </p:grpSpPr>
            <p:grpSp>
              <p:nvGrpSpPr>
                <p:cNvPr id="18" name="223 Grupo"/>
                <p:cNvGrpSpPr>
                  <a:grpSpLocks/>
                </p:cNvGrpSpPr>
                <p:nvPr/>
              </p:nvGrpSpPr>
              <p:grpSpPr bwMode="auto">
                <a:xfrm rot="-5400000">
                  <a:off x="1653381" y="3221038"/>
                  <a:ext cx="3176" cy="571500"/>
                  <a:chOff x="2685256" y="2176463"/>
                  <a:chExt cx="3176" cy="571500"/>
                </a:xfrm>
              </p:grpSpPr>
              <p:cxnSp>
                <p:nvCxnSpPr>
                  <p:cNvPr id="956555" name="227 Conector recto de flecha"/>
                  <p:cNvCxnSpPr>
                    <a:cxnSpLocks noChangeShapeType="1"/>
                  </p:cNvCxnSpPr>
                  <p:nvPr/>
                </p:nvCxnSpPr>
                <p:spPr bwMode="auto">
                  <a:xfrm rot="5400000" flipH="1" flipV="1">
                    <a:off x="2402285" y="2461816"/>
                    <a:ext cx="571500" cy="794"/>
                  </a:xfrm>
                  <a:prstGeom prst="straightConnector1">
                    <a:avLst/>
                  </a:prstGeom>
                  <a:noFill/>
                  <a:ln w="9525" algn="ctr">
                    <a:solidFill>
                      <a:srgbClr val="FF000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956556" name="228 Conector recto de flecha"/>
                  <p:cNvCxnSpPr>
                    <a:cxnSpLocks noChangeShapeType="1"/>
                  </p:cNvCxnSpPr>
                  <p:nvPr/>
                </p:nvCxnSpPr>
                <p:spPr bwMode="auto">
                  <a:xfrm rot="5400000" flipH="1" flipV="1">
                    <a:off x="2593975" y="2454275"/>
                    <a:ext cx="184150" cy="1588"/>
                  </a:xfrm>
                  <a:prstGeom prst="straightConnector1">
                    <a:avLst/>
                  </a:prstGeom>
                  <a:noFill/>
                  <a:ln w="9525" algn="ctr">
                    <a:solidFill>
                      <a:srgbClr val="FF0000"/>
                    </a:solidFill>
                    <a:round/>
                    <a:headEnd/>
                    <a:tailEnd type="arrow" w="med" len="med"/>
                  </a:ln>
                </p:spPr>
              </p:cxnSp>
            </p:grpSp>
            <p:grpSp>
              <p:nvGrpSpPr>
                <p:cNvPr id="19" name="224 Grupo"/>
                <p:cNvGrpSpPr>
                  <a:grpSpLocks/>
                </p:cNvGrpSpPr>
                <p:nvPr/>
              </p:nvGrpSpPr>
              <p:grpSpPr bwMode="auto">
                <a:xfrm rot="16200000" flipV="1">
                  <a:off x="3717131" y="3221038"/>
                  <a:ext cx="3176" cy="571500"/>
                  <a:chOff x="2685256" y="2176463"/>
                  <a:chExt cx="3176" cy="571500"/>
                </a:xfrm>
              </p:grpSpPr>
              <p:cxnSp>
                <p:nvCxnSpPr>
                  <p:cNvPr id="956553" name="225 Conector recto de flecha"/>
                  <p:cNvCxnSpPr>
                    <a:cxnSpLocks noChangeShapeType="1"/>
                  </p:cNvCxnSpPr>
                  <p:nvPr/>
                </p:nvCxnSpPr>
                <p:spPr bwMode="auto">
                  <a:xfrm rot="5400000" flipH="1" flipV="1">
                    <a:off x="2402285" y="2461816"/>
                    <a:ext cx="571500" cy="794"/>
                  </a:xfrm>
                  <a:prstGeom prst="straightConnector1">
                    <a:avLst/>
                  </a:prstGeom>
                  <a:noFill/>
                  <a:ln w="9525" algn="ctr">
                    <a:solidFill>
                      <a:srgbClr val="FF000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956554" name="226 Conector recto de flecha"/>
                  <p:cNvCxnSpPr>
                    <a:cxnSpLocks noChangeShapeType="1"/>
                  </p:cNvCxnSpPr>
                  <p:nvPr/>
                </p:nvCxnSpPr>
                <p:spPr bwMode="auto">
                  <a:xfrm rot="5400000" flipH="1" flipV="1">
                    <a:off x="2593975" y="2454275"/>
                    <a:ext cx="184150" cy="1588"/>
                  </a:xfrm>
                  <a:prstGeom prst="straightConnector1">
                    <a:avLst/>
                  </a:prstGeom>
                  <a:noFill/>
                  <a:ln w="9525" algn="ctr">
                    <a:solidFill>
                      <a:srgbClr val="FF0000"/>
                    </a:solidFill>
                    <a:round/>
                    <a:headEnd/>
                    <a:tailEnd type="arrow" w="med" len="med"/>
                  </a:ln>
                </p:spPr>
              </p:cxnSp>
            </p:grpSp>
          </p:grpSp>
        </p:grpSp>
        <p:grpSp>
          <p:nvGrpSpPr>
            <p:cNvPr id="20" name="235 Grupo"/>
            <p:cNvGrpSpPr>
              <a:grpSpLocks/>
            </p:cNvGrpSpPr>
            <p:nvPr/>
          </p:nvGrpSpPr>
          <p:grpSpPr bwMode="auto">
            <a:xfrm rot="3600000">
              <a:off x="1369219" y="2176463"/>
              <a:ext cx="2635250" cy="2609850"/>
              <a:chOff x="1369219" y="2176463"/>
              <a:chExt cx="2635250" cy="2609850"/>
            </a:xfrm>
          </p:grpSpPr>
          <p:grpSp>
            <p:nvGrpSpPr>
              <p:cNvPr id="21" name="236 Grupo"/>
              <p:cNvGrpSpPr>
                <a:grpSpLocks/>
              </p:cNvGrpSpPr>
              <p:nvPr/>
            </p:nvGrpSpPr>
            <p:grpSpPr bwMode="auto">
              <a:xfrm>
                <a:off x="2685256" y="2176463"/>
                <a:ext cx="3176" cy="2609850"/>
                <a:chOff x="2685256" y="2176463"/>
                <a:chExt cx="3176" cy="2609850"/>
              </a:xfrm>
            </p:grpSpPr>
            <p:grpSp>
              <p:nvGrpSpPr>
                <p:cNvPr id="22" name="244 Grupo"/>
                <p:cNvGrpSpPr>
                  <a:grpSpLocks/>
                </p:cNvGrpSpPr>
                <p:nvPr/>
              </p:nvGrpSpPr>
              <p:grpSpPr bwMode="auto">
                <a:xfrm>
                  <a:off x="2685256" y="2176463"/>
                  <a:ext cx="3176" cy="571500"/>
                  <a:chOff x="2685256" y="2176463"/>
                  <a:chExt cx="3176" cy="571500"/>
                </a:xfrm>
              </p:grpSpPr>
              <p:cxnSp>
                <p:nvCxnSpPr>
                  <p:cNvPr id="956547" name="248 Conector recto de flecha"/>
                  <p:cNvCxnSpPr>
                    <a:cxnSpLocks noChangeShapeType="1"/>
                  </p:cNvCxnSpPr>
                  <p:nvPr/>
                </p:nvCxnSpPr>
                <p:spPr bwMode="auto">
                  <a:xfrm rot="5400000" flipH="1" flipV="1">
                    <a:off x="2402285" y="2461816"/>
                    <a:ext cx="571500" cy="794"/>
                  </a:xfrm>
                  <a:prstGeom prst="straightConnector1">
                    <a:avLst/>
                  </a:prstGeom>
                  <a:noFill/>
                  <a:ln w="9525" algn="ctr">
                    <a:solidFill>
                      <a:srgbClr val="FF000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956548" name="249 Conector recto de flecha"/>
                  <p:cNvCxnSpPr>
                    <a:cxnSpLocks noChangeShapeType="1"/>
                  </p:cNvCxnSpPr>
                  <p:nvPr/>
                </p:nvCxnSpPr>
                <p:spPr bwMode="auto">
                  <a:xfrm rot="5400000" flipH="1" flipV="1">
                    <a:off x="2593975" y="2454275"/>
                    <a:ext cx="184150" cy="1588"/>
                  </a:xfrm>
                  <a:prstGeom prst="straightConnector1">
                    <a:avLst/>
                  </a:prstGeom>
                  <a:noFill/>
                  <a:ln w="9525" algn="ctr">
                    <a:solidFill>
                      <a:srgbClr val="FF0000"/>
                    </a:solidFill>
                    <a:round/>
                    <a:headEnd/>
                    <a:tailEnd type="arrow" w="med" len="med"/>
                  </a:ln>
                </p:spPr>
              </p:cxnSp>
            </p:grpSp>
            <p:grpSp>
              <p:nvGrpSpPr>
                <p:cNvPr id="23" name="245 Grupo"/>
                <p:cNvGrpSpPr>
                  <a:grpSpLocks/>
                </p:cNvGrpSpPr>
                <p:nvPr/>
              </p:nvGrpSpPr>
              <p:grpSpPr bwMode="auto">
                <a:xfrm flipV="1">
                  <a:off x="2685256" y="4214813"/>
                  <a:ext cx="3176" cy="571500"/>
                  <a:chOff x="2685256" y="2176463"/>
                  <a:chExt cx="3176" cy="571500"/>
                </a:xfrm>
              </p:grpSpPr>
              <p:cxnSp>
                <p:nvCxnSpPr>
                  <p:cNvPr id="956545" name="246 Conector recto de flecha"/>
                  <p:cNvCxnSpPr>
                    <a:cxnSpLocks noChangeShapeType="1"/>
                  </p:cNvCxnSpPr>
                  <p:nvPr/>
                </p:nvCxnSpPr>
                <p:spPr bwMode="auto">
                  <a:xfrm rot="5400000" flipH="1" flipV="1">
                    <a:off x="2402285" y="2461816"/>
                    <a:ext cx="571500" cy="794"/>
                  </a:xfrm>
                  <a:prstGeom prst="straightConnector1">
                    <a:avLst/>
                  </a:prstGeom>
                  <a:noFill/>
                  <a:ln w="9525" algn="ctr">
                    <a:solidFill>
                      <a:srgbClr val="FF000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956546" name="247 Conector recto de flecha"/>
                  <p:cNvCxnSpPr>
                    <a:cxnSpLocks noChangeShapeType="1"/>
                  </p:cNvCxnSpPr>
                  <p:nvPr/>
                </p:nvCxnSpPr>
                <p:spPr bwMode="auto">
                  <a:xfrm rot="5400000" flipH="1" flipV="1">
                    <a:off x="2593975" y="2454275"/>
                    <a:ext cx="184150" cy="1588"/>
                  </a:xfrm>
                  <a:prstGeom prst="straightConnector1">
                    <a:avLst/>
                  </a:prstGeom>
                  <a:noFill/>
                  <a:ln w="9525" algn="ctr">
                    <a:solidFill>
                      <a:srgbClr val="FF0000"/>
                    </a:solidFill>
                    <a:round/>
                    <a:headEnd/>
                    <a:tailEnd type="arrow" w="med" len="med"/>
                  </a:ln>
                </p:spPr>
              </p:cxnSp>
            </p:grpSp>
          </p:grpSp>
          <p:grpSp>
            <p:nvGrpSpPr>
              <p:cNvPr id="24" name="237 Grupo"/>
              <p:cNvGrpSpPr>
                <a:grpSpLocks/>
              </p:cNvGrpSpPr>
              <p:nvPr/>
            </p:nvGrpSpPr>
            <p:grpSpPr bwMode="auto">
              <a:xfrm>
                <a:off x="1369219" y="3505200"/>
                <a:ext cx="2635250" cy="3176"/>
                <a:chOff x="1369219" y="3505200"/>
                <a:chExt cx="2635250" cy="3176"/>
              </a:xfrm>
            </p:grpSpPr>
            <p:grpSp>
              <p:nvGrpSpPr>
                <p:cNvPr id="25" name="238 Grupo"/>
                <p:cNvGrpSpPr>
                  <a:grpSpLocks/>
                </p:cNvGrpSpPr>
                <p:nvPr/>
              </p:nvGrpSpPr>
              <p:grpSpPr bwMode="auto">
                <a:xfrm rot="-5400000">
                  <a:off x="1653381" y="3221038"/>
                  <a:ext cx="3176" cy="571500"/>
                  <a:chOff x="2685256" y="2176463"/>
                  <a:chExt cx="3176" cy="571500"/>
                </a:xfrm>
              </p:grpSpPr>
              <p:cxnSp>
                <p:nvCxnSpPr>
                  <p:cNvPr id="956541" name="242 Conector recto de flecha"/>
                  <p:cNvCxnSpPr>
                    <a:cxnSpLocks noChangeShapeType="1"/>
                  </p:cNvCxnSpPr>
                  <p:nvPr/>
                </p:nvCxnSpPr>
                <p:spPr bwMode="auto">
                  <a:xfrm rot="5400000" flipH="1" flipV="1">
                    <a:off x="2402285" y="2461816"/>
                    <a:ext cx="571500" cy="794"/>
                  </a:xfrm>
                  <a:prstGeom prst="straightConnector1">
                    <a:avLst/>
                  </a:prstGeom>
                  <a:noFill/>
                  <a:ln w="9525" algn="ctr">
                    <a:solidFill>
                      <a:srgbClr val="FF000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956542" name="243 Conector recto de flecha"/>
                  <p:cNvCxnSpPr>
                    <a:cxnSpLocks noChangeShapeType="1"/>
                  </p:cNvCxnSpPr>
                  <p:nvPr/>
                </p:nvCxnSpPr>
                <p:spPr bwMode="auto">
                  <a:xfrm rot="5400000" flipH="1" flipV="1">
                    <a:off x="2593975" y="2454275"/>
                    <a:ext cx="184150" cy="1588"/>
                  </a:xfrm>
                  <a:prstGeom prst="straightConnector1">
                    <a:avLst/>
                  </a:prstGeom>
                  <a:noFill/>
                  <a:ln w="9525" algn="ctr">
                    <a:solidFill>
                      <a:srgbClr val="FF0000"/>
                    </a:solidFill>
                    <a:round/>
                    <a:headEnd/>
                    <a:tailEnd type="arrow" w="med" len="med"/>
                  </a:ln>
                </p:spPr>
              </p:cxnSp>
            </p:grpSp>
            <p:grpSp>
              <p:nvGrpSpPr>
                <p:cNvPr id="26" name="239 Grupo"/>
                <p:cNvGrpSpPr>
                  <a:grpSpLocks/>
                </p:cNvGrpSpPr>
                <p:nvPr/>
              </p:nvGrpSpPr>
              <p:grpSpPr bwMode="auto">
                <a:xfrm rot="16200000" flipV="1">
                  <a:off x="3717131" y="3221038"/>
                  <a:ext cx="3176" cy="571500"/>
                  <a:chOff x="2685256" y="2176463"/>
                  <a:chExt cx="3176" cy="571500"/>
                </a:xfrm>
              </p:grpSpPr>
              <p:cxnSp>
                <p:nvCxnSpPr>
                  <p:cNvPr id="956539" name="240 Conector recto de flecha"/>
                  <p:cNvCxnSpPr>
                    <a:cxnSpLocks noChangeShapeType="1"/>
                  </p:cNvCxnSpPr>
                  <p:nvPr/>
                </p:nvCxnSpPr>
                <p:spPr bwMode="auto">
                  <a:xfrm rot="5400000" flipH="1" flipV="1">
                    <a:off x="2402285" y="2461816"/>
                    <a:ext cx="571500" cy="794"/>
                  </a:xfrm>
                  <a:prstGeom prst="straightConnector1">
                    <a:avLst/>
                  </a:prstGeom>
                  <a:noFill/>
                  <a:ln w="9525" algn="ctr">
                    <a:solidFill>
                      <a:srgbClr val="FF000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956540" name="241 Conector recto de flecha"/>
                  <p:cNvCxnSpPr>
                    <a:cxnSpLocks noChangeShapeType="1"/>
                  </p:cNvCxnSpPr>
                  <p:nvPr/>
                </p:nvCxnSpPr>
                <p:spPr bwMode="auto">
                  <a:xfrm rot="5400000" flipH="1" flipV="1">
                    <a:off x="2593975" y="2454275"/>
                    <a:ext cx="184150" cy="1588"/>
                  </a:xfrm>
                  <a:prstGeom prst="straightConnector1">
                    <a:avLst/>
                  </a:prstGeom>
                  <a:noFill/>
                  <a:ln w="9525" algn="ctr">
                    <a:solidFill>
                      <a:srgbClr val="FF0000"/>
                    </a:solidFill>
                    <a:round/>
                    <a:headEnd/>
                    <a:tailEnd type="arrow" w="med" len="med"/>
                  </a:ln>
                </p:spPr>
              </p:cxnSp>
            </p:grpSp>
          </p:grpSp>
        </p:grpSp>
      </p:grpSp>
      <p:grpSp>
        <p:nvGrpSpPr>
          <p:cNvPr id="27" name="343 Grupo"/>
          <p:cNvGrpSpPr>
            <a:grpSpLocks/>
          </p:cNvGrpSpPr>
          <p:nvPr/>
        </p:nvGrpSpPr>
        <p:grpSpPr bwMode="auto">
          <a:xfrm>
            <a:off x="-209550" y="-466725"/>
            <a:ext cx="5300663" cy="5292725"/>
            <a:chOff x="666580" y="342896"/>
            <a:chExt cx="5301150" cy="5293225"/>
          </a:xfrm>
        </p:grpSpPr>
        <p:grpSp>
          <p:nvGrpSpPr>
            <p:cNvPr id="28" name="251 Grupo"/>
            <p:cNvGrpSpPr>
              <a:grpSpLocks noChangeAspect="1"/>
            </p:cNvGrpSpPr>
            <p:nvPr/>
          </p:nvGrpSpPr>
          <p:grpSpPr bwMode="auto">
            <a:xfrm>
              <a:off x="666580" y="344871"/>
              <a:ext cx="5291250" cy="5291250"/>
              <a:chOff x="1369219" y="2163763"/>
              <a:chExt cx="2635250" cy="2635250"/>
            </a:xfrm>
          </p:grpSpPr>
          <p:grpSp>
            <p:nvGrpSpPr>
              <p:cNvPr id="29" name="252 Grupo"/>
              <p:cNvGrpSpPr>
                <a:grpSpLocks/>
              </p:cNvGrpSpPr>
              <p:nvPr/>
            </p:nvGrpSpPr>
            <p:grpSpPr bwMode="auto">
              <a:xfrm>
                <a:off x="1369219" y="2176463"/>
                <a:ext cx="2635250" cy="2609850"/>
                <a:chOff x="1369219" y="2176463"/>
                <a:chExt cx="2635250" cy="2609850"/>
              </a:xfrm>
            </p:grpSpPr>
            <p:grpSp>
              <p:nvGrpSpPr>
                <p:cNvPr id="30" name="283 Grupo"/>
                <p:cNvGrpSpPr>
                  <a:grpSpLocks/>
                </p:cNvGrpSpPr>
                <p:nvPr/>
              </p:nvGrpSpPr>
              <p:grpSpPr bwMode="auto">
                <a:xfrm>
                  <a:off x="2685256" y="2176463"/>
                  <a:ext cx="3176" cy="2609850"/>
                  <a:chOff x="2685256" y="2176463"/>
                  <a:chExt cx="3176" cy="2609850"/>
                </a:xfrm>
              </p:grpSpPr>
              <p:grpSp>
                <p:nvGrpSpPr>
                  <p:cNvPr id="31" name="291 Grupo"/>
                  <p:cNvGrpSpPr>
                    <a:grpSpLocks/>
                  </p:cNvGrpSpPr>
                  <p:nvPr/>
                </p:nvGrpSpPr>
                <p:grpSpPr bwMode="auto">
                  <a:xfrm>
                    <a:off x="2685256" y="2176463"/>
                    <a:ext cx="3176" cy="571500"/>
                    <a:chOff x="2685256" y="2176463"/>
                    <a:chExt cx="3176" cy="571500"/>
                  </a:xfrm>
                </p:grpSpPr>
                <p:cxnSp>
                  <p:nvCxnSpPr>
                    <p:cNvPr id="956530" name="295 Conector recto de flecha"/>
                    <p:cNvCxnSpPr>
                      <a:cxnSpLocks noChangeShapeType="1"/>
                    </p:cNvCxnSpPr>
                    <p:nvPr/>
                  </p:nvCxnSpPr>
                  <p:spPr bwMode="auto">
                    <a:xfrm rot="5400000" flipH="1" flipV="1">
                      <a:off x="2402285" y="2461816"/>
                      <a:ext cx="571500" cy="794"/>
                    </a:xfrm>
                    <a:prstGeom prst="straightConnector1">
                      <a:avLst/>
                    </a:prstGeom>
                    <a:noFill/>
                    <a:ln w="9525" algn="ctr">
                      <a:solidFill>
                        <a:srgbClr val="FF0000"/>
                      </a:solidFill>
                      <a:round/>
                      <a:headEnd/>
                      <a:tailEnd/>
                    </a:ln>
                  </p:spPr>
                </p:cxnSp>
                <p:cxnSp>
                  <p:nvCxnSpPr>
                    <p:cNvPr id="956531" name="296 Conector recto de flecha"/>
                    <p:cNvCxnSpPr>
                      <a:cxnSpLocks noChangeShapeType="1"/>
                    </p:cNvCxnSpPr>
                    <p:nvPr/>
                  </p:nvCxnSpPr>
                  <p:spPr bwMode="auto">
                    <a:xfrm rot="5400000" flipH="1" flipV="1">
                      <a:off x="2593975" y="2454275"/>
                      <a:ext cx="184150" cy="1588"/>
                    </a:xfrm>
                    <a:prstGeom prst="straightConnector1">
                      <a:avLst/>
                    </a:prstGeom>
                    <a:noFill/>
                    <a:ln w="9525" algn="ctr">
                      <a:solidFill>
                        <a:srgbClr val="FF0000"/>
                      </a:solidFill>
                      <a:round/>
                      <a:headEnd/>
                      <a:tailEnd type="arrow" w="med" len="med"/>
                    </a:ln>
                  </p:spPr>
                </p:cxnSp>
              </p:grpSp>
              <p:grpSp>
                <p:nvGrpSpPr>
                  <p:cNvPr id="956481" name="292 Grupo"/>
                  <p:cNvGrpSpPr>
                    <a:grpSpLocks/>
                  </p:cNvGrpSpPr>
                  <p:nvPr/>
                </p:nvGrpSpPr>
                <p:grpSpPr bwMode="auto">
                  <a:xfrm flipV="1">
                    <a:off x="2685256" y="4214813"/>
                    <a:ext cx="3176" cy="571500"/>
                    <a:chOff x="2685256" y="2176463"/>
                    <a:chExt cx="3176" cy="571500"/>
                  </a:xfrm>
                </p:grpSpPr>
                <p:cxnSp>
                  <p:nvCxnSpPr>
                    <p:cNvPr id="956528" name="293 Conector recto de flecha"/>
                    <p:cNvCxnSpPr>
                      <a:cxnSpLocks noChangeShapeType="1"/>
                    </p:cNvCxnSpPr>
                    <p:nvPr/>
                  </p:nvCxnSpPr>
                  <p:spPr bwMode="auto">
                    <a:xfrm rot="5400000" flipH="1" flipV="1">
                      <a:off x="2402285" y="2461816"/>
                      <a:ext cx="571500" cy="794"/>
                    </a:xfrm>
                    <a:prstGeom prst="straightConnector1">
                      <a:avLst/>
                    </a:prstGeom>
                    <a:noFill/>
                    <a:ln w="9525" algn="ctr">
                      <a:solidFill>
                        <a:srgbClr val="FF0000"/>
                      </a:solidFill>
                      <a:round/>
                      <a:headEnd/>
                      <a:tailEnd/>
                    </a:ln>
                  </p:spPr>
                </p:cxnSp>
                <p:cxnSp>
                  <p:nvCxnSpPr>
                    <p:cNvPr id="956529" name="294 Conector recto de flecha"/>
                    <p:cNvCxnSpPr>
                      <a:cxnSpLocks noChangeShapeType="1"/>
                    </p:cNvCxnSpPr>
                    <p:nvPr/>
                  </p:nvCxnSpPr>
                  <p:spPr bwMode="auto">
                    <a:xfrm rot="5400000" flipH="1" flipV="1">
                      <a:off x="2593975" y="2454275"/>
                      <a:ext cx="184150" cy="1588"/>
                    </a:xfrm>
                    <a:prstGeom prst="straightConnector1">
                      <a:avLst/>
                    </a:prstGeom>
                    <a:noFill/>
                    <a:ln w="9525" algn="ctr">
                      <a:solidFill>
                        <a:srgbClr val="FF0000"/>
                      </a:solidFill>
                      <a:round/>
                      <a:headEnd/>
                      <a:tailEnd type="arrow" w="med" len="med"/>
                    </a:ln>
                  </p:spPr>
                </p:cxnSp>
              </p:grpSp>
            </p:grpSp>
            <p:grpSp>
              <p:nvGrpSpPr>
                <p:cNvPr id="956482" name="284 Grupo"/>
                <p:cNvGrpSpPr>
                  <a:grpSpLocks/>
                </p:cNvGrpSpPr>
                <p:nvPr/>
              </p:nvGrpSpPr>
              <p:grpSpPr bwMode="auto">
                <a:xfrm>
                  <a:off x="1369219" y="3505200"/>
                  <a:ext cx="2635250" cy="3176"/>
                  <a:chOff x="1369219" y="3505200"/>
                  <a:chExt cx="2635250" cy="3176"/>
                </a:xfrm>
              </p:grpSpPr>
              <p:grpSp>
                <p:nvGrpSpPr>
                  <p:cNvPr id="956487" name="285 Grupo"/>
                  <p:cNvGrpSpPr>
                    <a:grpSpLocks/>
                  </p:cNvGrpSpPr>
                  <p:nvPr/>
                </p:nvGrpSpPr>
                <p:grpSpPr bwMode="auto">
                  <a:xfrm rot="-5400000">
                    <a:off x="1653381" y="3221038"/>
                    <a:ext cx="3176" cy="571500"/>
                    <a:chOff x="2685256" y="2176463"/>
                    <a:chExt cx="3176" cy="571500"/>
                  </a:xfrm>
                </p:grpSpPr>
                <p:cxnSp>
                  <p:nvCxnSpPr>
                    <p:cNvPr id="956524" name="289 Conector recto de flecha"/>
                    <p:cNvCxnSpPr>
                      <a:cxnSpLocks noChangeShapeType="1"/>
                    </p:cNvCxnSpPr>
                    <p:nvPr/>
                  </p:nvCxnSpPr>
                  <p:spPr bwMode="auto">
                    <a:xfrm rot="5400000" flipH="1" flipV="1">
                      <a:off x="2402285" y="2461816"/>
                      <a:ext cx="571500" cy="794"/>
                    </a:xfrm>
                    <a:prstGeom prst="straightConnector1">
                      <a:avLst/>
                    </a:prstGeom>
                    <a:noFill/>
                    <a:ln w="9525" algn="ctr">
                      <a:solidFill>
                        <a:srgbClr val="FF0000"/>
                      </a:solidFill>
                      <a:round/>
                      <a:headEnd/>
                      <a:tailEnd/>
                    </a:ln>
                  </p:spPr>
                </p:cxnSp>
                <p:cxnSp>
                  <p:nvCxnSpPr>
                    <p:cNvPr id="956525" name="290 Conector recto de flecha"/>
                    <p:cNvCxnSpPr>
                      <a:cxnSpLocks noChangeShapeType="1"/>
                    </p:cNvCxnSpPr>
                    <p:nvPr/>
                  </p:nvCxnSpPr>
                  <p:spPr bwMode="auto">
                    <a:xfrm rot="5400000" flipH="1" flipV="1">
                      <a:off x="2593975" y="2454275"/>
                      <a:ext cx="184150" cy="1588"/>
                    </a:xfrm>
                    <a:prstGeom prst="straightConnector1">
                      <a:avLst/>
                    </a:prstGeom>
                    <a:noFill/>
                    <a:ln w="9525" algn="ctr">
                      <a:solidFill>
                        <a:srgbClr val="FF0000"/>
                      </a:solidFill>
                      <a:round/>
                      <a:headEnd/>
                      <a:tailEnd type="arrow" w="med" len="med"/>
                    </a:ln>
                  </p:spPr>
                </p:cxnSp>
              </p:grpSp>
              <p:grpSp>
                <p:nvGrpSpPr>
                  <p:cNvPr id="956488" name="286 Grupo"/>
                  <p:cNvGrpSpPr>
                    <a:grpSpLocks/>
                  </p:cNvGrpSpPr>
                  <p:nvPr/>
                </p:nvGrpSpPr>
                <p:grpSpPr bwMode="auto">
                  <a:xfrm rot="16200000" flipV="1">
                    <a:off x="3717131" y="3221038"/>
                    <a:ext cx="3176" cy="571500"/>
                    <a:chOff x="2685256" y="2176463"/>
                    <a:chExt cx="3176" cy="571500"/>
                  </a:xfrm>
                </p:grpSpPr>
                <p:cxnSp>
                  <p:nvCxnSpPr>
                    <p:cNvPr id="956522" name="287 Conector recto de flecha"/>
                    <p:cNvCxnSpPr>
                      <a:cxnSpLocks noChangeShapeType="1"/>
                    </p:cNvCxnSpPr>
                    <p:nvPr/>
                  </p:nvCxnSpPr>
                  <p:spPr bwMode="auto">
                    <a:xfrm rot="5400000" flipH="1" flipV="1">
                      <a:off x="2402285" y="2461816"/>
                      <a:ext cx="571500" cy="794"/>
                    </a:xfrm>
                    <a:prstGeom prst="straightConnector1">
                      <a:avLst/>
                    </a:prstGeom>
                    <a:noFill/>
                    <a:ln w="9525" algn="ctr">
                      <a:solidFill>
                        <a:srgbClr val="FF0000"/>
                      </a:solidFill>
                      <a:round/>
                      <a:headEnd/>
                      <a:tailEnd/>
                    </a:ln>
                  </p:spPr>
                </p:cxnSp>
                <p:cxnSp>
                  <p:nvCxnSpPr>
                    <p:cNvPr id="956523" name="288 Conector recto de flecha"/>
                    <p:cNvCxnSpPr>
                      <a:cxnSpLocks noChangeShapeType="1"/>
                    </p:cNvCxnSpPr>
                    <p:nvPr/>
                  </p:nvCxnSpPr>
                  <p:spPr bwMode="auto">
                    <a:xfrm rot="5400000" flipH="1" flipV="1">
                      <a:off x="2593975" y="2454275"/>
                      <a:ext cx="184150" cy="1588"/>
                    </a:xfrm>
                    <a:prstGeom prst="straightConnector1">
                      <a:avLst/>
                    </a:prstGeom>
                    <a:noFill/>
                    <a:ln w="9525" algn="ctr">
                      <a:solidFill>
                        <a:srgbClr val="FF0000"/>
                      </a:solidFill>
                      <a:round/>
                      <a:headEnd/>
                      <a:tailEnd type="arrow" w="med" len="med"/>
                    </a:ln>
                  </p:spPr>
                </p:cxnSp>
              </p:grpSp>
            </p:grpSp>
          </p:grpSp>
          <p:grpSp>
            <p:nvGrpSpPr>
              <p:cNvPr id="956489" name="253 Grupo"/>
              <p:cNvGrpSpPr>
                <a:grpSpLocks/>
              </p:cNvGrpSpPr>
              <p:nvPr/>
            </p:nvGrpSpPr>
            <p:grpSpPr bwMode="auto">
              <a:xfrm rot="1800000">
                <a:off x="1369219" y="2176463"/>
                <a:ext cx="2635250" cy="2609850"/>
                <a:chOff x="1369219" y="2176463"/>
                <a:chExt cx="2635250" cy="2609850"/>
              </a:xfrm>
            </p:grpSpPr>
            <p:grpSp>
              <p:nvGrpSpPr>
                <p:cNvPr id="956490" name="269 Grupo"/>
                <p:cNvGrpSpPr>
                  <a:grpSpLocks/>
                </p:cNvGrpSpPr>
                <p:nvPr/>
              </p:nvGrpSpPr>
              <p:grpSpPr bwMode="auto">
                <a:xfrm>
                  <a:off x="2685256" y="2176463"/>
                  <a:ext cx="3176" cy="2609850"/>
                  <a:chOff x="2685256" y="2176463"/>
                  <a:chExt cx="3176" cy="2609850"/>
                </a:xfrm>
              </p:grpSpPr>
              <p:grpSp>
                <p:nvGrpSpPr>
                  <p:cNvPr id="956491" name="277 Grupo"/>
                  <p:cNvGrpSpPr>
                    <a:grpSpLocks/>
                  </p:cNvGrpSpPr>
                  <p:nvPr/>
                </p:nvGrpSpPr>
                <p:grpSpPr bwMode="auto">
                  <a:xfrm>
                    <a:off x="2685256" y="2176463"/>
                    <a:ext cx="3176" cy="571500"/>
                    <a:chOff x="2685256" y="2176463"/>
                    <a:chExt cx="3176" cy="571500"/>
                  </a:xfrm>
                </p:grpSpPr>
                <p:cxnSp>
                  <p:nvCxnSpPr>
                    <p:cNvPr id="956516" name="281 Conector recto de flecha"/>
                    <p:cNvCxnSpPr>
                      <a:cxnSpLocks noChangeShapeType="1"/>
                    </p:cNvCxnSpPr>
                    <p:nvPr/>
                  </p:nvCxnSpPr>
                  <p:spPr bwMode="auto">
                    <a:xfrm rot="5400000" flipH="1" flipV="1">
                      <a:off x="2402285" y="2461816"/>
                      <a:ext cx="571500" cy="794"/>
                    </a:xfrm>
                    <a:prstGeom prst="straightConnector1">
                      <a:avLst/>
                    </a:prstGeom>
                    <a:noFill/>
                    <a:ln w="9525" algn="ctr">
                      <a:solidFill>
                        <a:srgbClr val="FF0000"/>
                      </a:solidFill>
                      <a:round/>
                      <a:headEnd/>
                      <a:tailEnd/>
                    </a:ln>
                  </p:spPr>
                </p:cxnSp>
                <p:cxnSp>
                  <p:nvCxnSpPr>
                    <p:cNvPr id="956517" name="282 Conector recto de flecha"/>
                    <p:cNvCxnSpPr>
                      <a:cxnSpLocks noChangeShapeType="1"/>
                    </p:cNvCxnSpPr>
                    <p:nvPr/>
                  </p:nvCxnSpPr>
                  <p:spPr bwMode="auto">
                    <a:xfrm rot="5400000" flipH="1" flipV="1">
                      <a:off x="2593975" y="2454275"/>
                      <a:ext cx="184150" cy="1588"/>
                    </a:xfrm>
                    <a:prstGeom prst="straightConnector1">
                      <a:avLst/>
                    </a:prstGeom>
                    <a:noFill/>
                    <a:ln w="9525" algn="ctr">
                      <a:solidFill>
                        <a:srgbClr val="FF0000"/>
                      </a:solidFill>
                      <a:round/>
                      <a:headEnd/>
                      <a:tailEnd type="arrow" w="med" len="med"/>
                    </a:ln>
                  </p:spPr>
                </p:cxnSp>
              </p:grpSp>
              <p:grpSp>
                <p:nvGrpSpPr>
                  <p:cNvPr id="956492" name="278 Grupo"/>
                  <p:cNvGrpSpPr>
                    <a:grpSpLocks/>
                  </p:cNvGrpSpPr>
                  <p:nvPr/>
                </p:nvGrpSpPr>
                <p:grpSpPr bwMode="auto">
                  <a:xfrm flipV="1">
                    <a:off x="2685256" y="4214813"/>
                    <a:ext cx="3176" cy="571500"/>
                    <a:chOff x="2685256" y="2176463"/>
                    <a:chExt cx="3176" cy="571500"/>
                  </a:xfrm>
                </p:grpSpPr>
                <p:cxnSp>
                  <p:nvCxnSpPr>
                    <p:cNvPr id="956514" name="279 Conector recto de flecha"/>
                    <p:cNvCxnSpPr>
                      <a:cxnSpLocks noChangeShapeType="1"/>
                    </p:cNvCxnSpPr>
                    <p:nvPr/>
                  </p:nvCxnSpPr>
                  <p:spPr bwMode="auto">
                    <a:xfrm rot="5400000" flipH="1" flipV="1">
                      <a:off x="2402285" y="2461816"/>
                      <a:ext cx="571500" cy="794"/>
                    </a:xfrm>
                    <a:prstGeom prst="straightConnector1">
                      <a:avLst/>
                    </a:prstGeom>
                    <a:noFill/>
                    <a:ln w="9525" algn="ctr">
                      <a:solidFill>
                        <a:srgbClr val="FF0000"/>
                      </a:solidFill>
                      <a:round/>
                      <a:headEnd/>
                      <a:tailEnd/>
                    </a:ln>
                  </p:spPr>
                </p:cxnSp>
                <p:cxnSp>
                  <p:nvCxnSpPr>
                    <p:cNvPr id="956515" name="280 Conector recto de flecha"/>
                    <p:cNvCxnSpPr>
                      <a:cxnSpLocks noChangeShapeType="1"/>
                    </p:cNvCxnSpPr>
                    <p:nvPr/>
                  </p:nvCxnSpPr>
                  <p:spPr bwMode="auto">
                    <a:xfrm rot="5400000" flipH="1" flipV="1">
                      <a:off x="2593975" y="2454275"/>
                      <a:ext cx="184150" cy="1588"/>
                    </a:xfrm>
                    <a:prstGeom prst="straightConnector1">
                      <a:avLst/>
                    </a:prstGeom>
                    <a:noFill/>
                    <a:ln w="9525" algn="ctr">
                      <a:solidFill>
                        <a:srgbClr val="FF0000"/>
                      </a:solidFill>
                      <a:round/>
                      <a:headEnd/>
                      <a:tailEnd type="arrow" w="med" len="med"/>
                    </a:ln>
                  </p:spPr>
                </p:cxnSp>
              </p:grpSp>
            </p:grpSp>
            <p:grpSp>
              <p:nvGrpSpPr>
                <p:cNvPr id="956493" name="270 Grupo"/>
                <p:cNvGrpSpPr>
                  <a:grpSpLocks/>
                </p:cNvGrpSpPr>
                <p:nvPr/>
              </p:nvGrpSpPr>
              <p:grpSpPr bwMode="auto">
                <a:xfrm>
                  <a:off x="1369219" y="3505200"/>
                  <a:ext cx="2635250" cy="3176"/>
                  <a:chOff x="1369219" y="3505200"/>
                  <a:chExt cx="2635250" cy="3176"/>
                </a:xfrm>
              </p:grpSpPr>
              <p:grpSp>
                <p:nvGrpSpPr>
                  <p:cNvPr id="956498" name="271 Grupo"/>
                  <p:cNvGrpSpPr>
                    <a:grpSpLocks/>
                  </p:cNvGrpSpPr>
                  <p:nvPr/>
                </p:nvGrpSpPr>
                <p:grpSpPr bwMode="auto">
                  <a:xfrm rot="-5400000">
                    <a:off x="1653381" y="3221038"/>
                    <a:ext cx="3176" cy="571500"/>
                    <a:chOff x="2685256" y="2176463"/>
                    <a:chExt cx="3176" cy="571500"/>
                  </a:xfrm>
                </p:grpSpPr>
                <p:cxnSp>
                  <p:nvCxnSpPr>
                    <p:cNvPr id="956510" name="275 Conector recto de flecha"/>
                    <p:cNvCxnSpPr>
                      <a:cxnSpLocks noChangeShapeType="1"/>
                    </p:cNvCxnSpPr>
                    <p:nvPr/>
                  </p:nvCxnSpPr>
                  <p:spPr bwMode="auto">
                    <a:xfrm rot="5400000" flipH="1" flipV="1">
                      <a:off x="2402285" y="2461816"/>
                      <a:ext cx="571500" cy="794"/>
                    </a:xfrm>
                    <a:prstGeom prst="straightConnector1">
                      <a:avLst/>
                    </a:prstGeom>
                    <a:noFill/>
                    <a:ln w="9525" algn="ctr">
                      <a:solidFill>
                        <a:srgbClr val="FF0000"/>
                      </a:solidFill>
                      <a:round/>
                      <a:headEnd/>
                      <a:tailEnd/>
                    </a:ln>
                  </p:spPr>
                </p:cxnSp>
                <p:cxnSp>
                  <p:nvCxnSpPr>
                    <p:cNvPr id="956511" name="276 Conector recto de flecha"/>
                    <p:cNvCxnSpPr>
                      <a:cxnSpLocks noChangeShapeType="1"/>
                    </p:cNvCxnSpPr>
                    <p:nvPr/>
                  </p:nvCxnSpPr>
                  <p:spPr bwMode="auto">
                    <a:xfrm rot="5400000" flipH="1" flipV="1">
                      <a:off x="2593975" y="2454275"/>
                      <a:ext cx="184150" cy="1588"/>
                    </a:xfrm>
                    <a:prstGeom prst="straightConnector1">
                      <a:avLst/>
                    </a:prstGeom>
                    <a:noFill/>
                    <a:ln w="9525" algn="ctr">
                      <a:solidFill>
                        <a:srgbClr val="FF0000"/>
                      </a:solidFill>
                      <a:round/>
                      <a:headEnd/>
                      <a:tailEnd type="arrow" w="med" len="med"/>
                    </a:ln>
                  </p:spPr>
                </p:cxnSp>
              </p:grpSp>
              <p:grpSp>
                <p:nvGrpSpPr>
                  <p:cNvPr id="956499" name="272 Grupo"/>
                  <p:cNvGrpSpPr>
                    <a:grpSpLocks/>
                  </p:cNvGrpSpPr>
                  <p:nvPr/>
                </p:nvGrpSpPr>
                <p:grpSpPr bwMode="auto">
                  <a:xfrm rot="16200000" flipV="1">
                    <a:off x="3717131" y="3221038"/>
                    <a:ext cx="3176" cy="571500"/>
                    <a:chOff x="2685256" y="2176463"/>
                    <a:chExt cx="3176" cy="571500"/>
                  </a:xfrm>
                </p:grpSpPr>
                <p:cxnSp>
                  <p:nvCxnSpPr>
                    <p:cNvPr id="956508" name="273 Conector recto de flecha"/>
                    <p:cNvCxnSpPr>
                      <a:cxnSpLocks noChangeShapeType="1"/>
                    </p:cNvCxnSpPr>
                    <p:nvPr/>
                  </p:nvCxnSpPr>
                  <p:spPr bwMode="auto">
                    <a:xfrm rot="5400000" flipH="1" flipV="1">
                      <a:off x="2402285" y="2461816"/>
                      <a:ext cx="571500" cy="794"/>
                    </a:xfrm>
                    <a:prstGeom prst="straightConnector1">
                      <a:avLst/>
                    </a:prstGeom>
                    <a:noFill/>
                    <a:ln w="9525" algn="ctr">
                      <a:solidFill>
                        <a:srgbClr val="FF0000"/>
                      </a:solidFill>
                      <a:round/>
                      <a:headEnd/>
                      <a:tailEnd/>
                    </a:ln>
                  </p:spPr>
                </p:cxnSp>
                <p:cxnSp>
                  <p:nvCxnSpPr>
                    <p:cNvPr id="956509" name="274 Conector recto de flecha"/>
                    <p:cNvCxnSpPr>
                      <a:cxnSpLocks noChangeShapeType="1"/>
                    </p:cNvCxnSpPr>
                    <p:nvPr/>
                  </p:nvCxnSpPr>
                  <p:spPr bwMode="auto">
                    <a:xfrm rot="5400000" flipH="1" flipV="1">
                      <a:off x="2593975" y="2454275"/>
                      <a:ext cx="184150" cy="1588"/>
                    </a:xfrm>
                    <a:prstGeom prst="straightConnector1">
                      <a:avLst/>
                    </a:prstGeom>
                    <a:noFill/>
                    <a:ln w="9525" algn="ctr">
                      <a:solidFill>
                        <a:srgbClr val="FF0000"/>
                      </a:solidFill>
                      <a:round/>
                      <a:headEnd/>
                      <a:tailEnd type="arrow" w="med" len="med"/>
                    </a:ln>
                  </p:spPr>
                </p:cxnSp>
              </p:grpSp>
            </p:grpSp>
          </p:grpSp>
          <p:grpSp>
            <p:nvGrpSpPr>
              <p:cNvPr id="956504" name="254 Grupo"/>
              <p:cNvGrpSpPr>
                <a:grpSpLocks/>
              </p:cNvGrpSpPr>
              <p:nvPr/>
            </p:nvGrpSpPr>
            <p:grpSpPr bwMode="auto">
              <a:xfrm rot="3600000">
                <a:off x="1369219" y="2176463"/>
                <a:ext cx="2635250" cy="2609850"/>
                <a:chOff x="1369219" y="2176463"/>
                <a:chExt cx="2635250" cy="2609850"/>
              </a:xfrm>
            </p:grpSpPr>
            <p:grpSp>
              <p:nvGrpSpPr>
                <p:cNvPr id="956505" name="255 Grupo"/>
                <p:cNvGrpSpPr>
                  <a:grpSpLocks/>
                </p:cNvGrpSpPr>
                <p:nvPr/>
              </p:nvGrpSpPr>
              <p:grpSpPr bwMode="auto">
                <a:xfrm>
                  <a:off x="2685256" y="2176463"/>
                  <a:ext cx="3176" cy="2609850"/>
                  <a:chOff x="2685256" y="2176463"/>
                  <a:chExt cx="3176" cy="2609850"/>
                </a:xfrm>
              </p:grpSpPr>
              <p:grpSp>
                <p:nvGrpSpPr>
                  <p:cNvPr id="956506" name="263 Grupo"/>
                  <p:cNvGrpSpPr>
                    <a:grpSpLocks/>
                  </p:cNvGrpSpPr>
                  <p:nvPr/>
                </p:nvGrpSpPr>
                <p:grpSpPr bwMode="auto">
                  <a:xfrm>
                    <a:off x="2685256" y="2176463"/>
                    <a:ext cx="3176" cy="571500"/>
                    <a:chOff x="2685256" y="2176463"/>
                    <a:chExt cx="3176" cy="571500"/>
                  </a:xfrm>
                </p:grpSpPr>
                <p:cxnSp>
                  <p:nvCxnSpPr>
                    <p:cNvPr id="956502" name="267 Conector recto de flecha"/>
                    <p:cNvCxnSpPr>
                      <a:cxnSpLocks noChangeShapeType="1"/>
                    </p:cNvCxnSpPr>
                    <p:nvPr/>
                  </p:nvCxnSpPr>
                  <p:spPr bwMode="auto">
                    <a:xfrm rot="5400000" flipH="1" flipV="1">
                      <a:off x="2402285" y="2461816"/>
                      <a:ext cx="571500" cy="794"/>
                    </a:xfrm>
                    <a:prstGeom prst="straightConnector1">
                      <a:avLst/>
                    </a:prstGeom>
                    <a:noFill/>
                    <a:ln w="9525" algn="ctr">
                      <a:solidFill>
                        <a:srgbClr val="FF0000"/>
                      </a:solidFill>
                      <a:round/>
                      <a:headEnd/>
                      <a:tailEnd/>
                    </a:ln>
                  </p:spPr>
                </p:cxnSp>
                <p:cxnSp>
                  <p:nvCxnSpPr>
                    <p:cNvPr id="956503" name="268 Conector recto de flecha"/>
                    <p:cNvCxnSpPr>
                      <a:cxnSpLocks noChangeShapeType="1"/>
                    </p:cNvCxnSpPr>
                    <p:nvPr/>
                  </p:nvCxnSpPr>
                  <p:spPr bwMode="auto">
                    <a:xfrm rot="5400000" flipH="1" flipV="1">
                      <a:off x="2593975" y="2454275"/>
                      <a:ext cx="184150" cy="1588"/>
                    </a:xfrm>
                    <a:prstGeom prst="straightConnector1">
                      <a:avLst/>
                    </a:prstGeom>
                    <a:noFill/>
                    <a:ln w="9525" algn="ctr">
                      <a:solidFill>
                        <a:srgbClr val="FF0000"/>
                      </a:solidFill>
                      <a:round/>
                      <a:headEnd/>
                      <a:tailEnd type="arrow" w="med" len="med"/>
                    </a:ln>
                  </p:spPr>
                </p:cxnSp>
              </p:grpSp>
              <p:grpSp>
                <p:nvGrpSpPr>
                  <p:cNvPr id="956507" name="264 Grupo"/>
                  <p:cNvGrpSpPr>
                    <a:grpSpLocks/>
                  </p:cNvGrpSpPr>
                  <p:nvPr/>
                </p:nvGrpSpPr>
                <p:grpSpPr bwMode="auto">
                  <a:xfrm flipV="1">
                    <a:off x="2685256" y="4214813"/>
                    <a:ext cx="3176" cy="571500"/>
                    <a:chOff x="2685256" y="2176463"/>
                    <a:chExt cx="3176" cy="571500"/>
                  </a:xfrm>
                </p:grpSpPr>
                <p:cxnSp>
                  <p:nvCxnSpPr>
                    <p:cNvPr id="956500" name="265 Conector recto de flecha"/>
                    <p:cNvCxnSpPr>
                      <a:cxnSpLocks noChangeShapeType="1"/>
                    </p:cNvCxnSpPr>
                    <p:nvPr/>
                  </p:nvCxnSpPr>
                  <p:spPr bwMode="auto">
                    <a:xfrm rot="5400000" flipH="1" flipV="1">
                      <a:off x="2402285" y="2461816"/>
                      <a:ext cx="571500" cy="794"/>
                    </a:xfrm>
                    <a:prstGeom prst="straightConnector1">
                      <a:avLst/>
                    </a:prstGeom>
                    <a:noFill/>
                    <a:ln w="9525" algn="ctr">
                      <a:solidFill>
                        <a:srgbClr val="FF0000"/>
                      </a:solidFill>
                      <a:round/>
                      <a:headEnd/>
                      <a:tailEnd/>
                    </a:ln>
                  </p:spPr>
                </p:cxnSp>
                <p:cxnSp>
                  <p:nvCxnSpPr>
                    <p:cNvPr id="956501" name="266 Conector recto de flecha"/>
                    <p:cNvCxnSpPr>
                      <a:cxnSpLocks noChangeShapeType="1"/>
                    </p:cNvCxnSpPr>
                    <p:nvPr/>
                  </p:nvCxnSpPr>
                  <p:spPr bwMode="auto">
                    <a:xfrm rot="5400000" flipH="1" flipV="1">
                      <a:off x="2593975" y="2454275"/>
                      <a:ext cx="184150" cy="1588"/>
                    </a:xfrm>
                    <a:prstGeom prst="straightConnector1">
                      <a:avLst/>
                    </a:prstGeom>
                    <a:noFill/>
                    <a:ln w="9525" algn="ctr">
                      <a:solidFill>
                        <a:srgbClr val="FF0000"/>
                      </a:solidFill>
                      <a:round/>
                      <a:headEnd/>
                      <a:tailEnd type="arrow" w="med" len="med"/>
                    </a:ln>
                  </p:spPr>
                </p:cxnSp>
              </p:grpSp>
            </p:grpSp>
            <p:grpSp>
              <p:nvGrpSpPr>
                <p:cNvPr id="956512" name="256 Grupo"/>
                <p:cNvGrpSpPr>
                  <a:grpSpLocks/>
                </p:cNvGrpSpPr>
                <p:nvPr/>
              </p:nvGrpSpPr>
              <p:grpSpPr bwMode="auto">
                <a:xfrm>
                  <a:off x="1369219" y="3505200"/>
                  <a:ext cx="2635250" cy="3176"/>
                  <a:chOff x="1369219" y="3505200"/>
                  <a:chExt cx="2635250" cy="3176"/>
                </a:xfrm>
              </p:grpSpPr>
              <p:grpSp>
                <p:nvGrpSpPr>
                  <p:cNvPr id="956513" name="257 Grupo"/>
                  <p:cNvGrpSpPr>
                    <a:grpSpLocks/>
                  </p:cNvGrpSpPr>
                  <p:nvPr/>
                </p:nvGrpSpPr>
                <p:grpSpPr bwMode="auto">
                  <a:xfrm rot="-5400000">
                    <a:off x="1653381" y="3221038"/>
                    <a:ext cx="3176" cy="571500"/>
                    <a:chOff x="2685256" y="2176463"/>
                    <a:chExt cx="3176" cy="571500"/>
                  </a:xfrm>
                </p:grpSpPr>
                <p:cxnSp>
                  <p:nvCxnSpPr>
                    <p:cNvPr id="956496" name="261 Conector recto de flecha"/>
                    <p:cNvCxnSpPr>
                      <a:cxnSpLocks noChangeShapeType="1"/>
                    </p:cNvCxnSpPr>
                    <p:nvPr/>
                  </p:nvCxnSpPr>
                  <p:spPr bwMode="auto">
                    <a:xfrm rot="5400000" flipH="1" flipV="1">
                      <a:off x="2402285" y="2461816"/>
                      <a:ext cx="571500" cy="794"/>
                    </a:xfrm>
                    <a:prstGeom prst="straightConnector1">
                      <a:avLst/>
                    </a:prstGeom>
                    <a:noFill/>
                    <a:ln w="9525" algn="ctr">
                      <a:solidFill>
                        <a:srgbClr val="FF0000"/>
                      </a:solidFill>
                      <a:round/>
                      <a:headEnd/>
                      <a:tailEnd/>
                    </a:ln>
                  </p:spPr>
                </p:cxnSp>
                <p:cxnSp>
                  <p:nvCxnSpPr>
                    <p:cNvPr id="956497" name="262 Conector recto de flecha"/>
                    <p:cNvCxnSpPr>
                      <a:cxnSpLocks noChangeShapeType="1"/>
                    </p:cNvCxnSpPr>
                    <p:nvPr/>
                  </p:nvCxnSpPr>
                  <p:spPr bwMode="auto">
                    <a:xfrm rot="5400000" flipH="1" flipV="1">
                      <a:off x="2593975" y="2454275"/>
                      <a:ext cx="184150" cy="1588"/>
                    </a:xfrm>
                    <a:prstGeom prst="straightConnector1">
                      <a:avLst/>
                    </a:prstGeom>
                    <a:noFill/>
                    <a:ln w="9525" algn="ctr">
                      <a:solidFill>
                        <a:srgbClr val="FF0000"/>
                      </a:solidFill>
                      <a:round/>
                      <a:headEnd/>
                      <a:tailEnd type="arrow" w="med" len="med"/>
                    </a:ln>
                  </p:spPr>
                </p:cxnSp>
              </p:grpSp>
              <p:grpSp>
                <p:nvGrpSpPr>
                  <p:cNvPr id="956518" name="258 Grupo"/>
                  <p:cNvGrpSpPr>
                    <a:grpSpLocks/>
                  </p:cNvGrpSpPr>
                  <p:nvPr/>
                </p:nvGrpSpPr>
                <p:grpSpPr bwMode="auto">
                  <a:xfrm rot="16200000" flipV="1">
                    <a:off x="3717131" y="3221038"/>
                    <a:ext cx="3176" cy="571500"/>
                    <a:chOff x="2685256" y="2176463"/>
                    <a:chExt cx="3176" cy="571500"/>
                  </a:xfrm>
                </p:grpSpPr>
                <p:cxnSp>
                  <p:nvCxnSpPr>
                    <p:cNvPr id="956494" name="259 Conector recto de flecha"/>
                    <p:cNvCxnSpPr>
                      <a:cxnSpLocks noChangeShapeType="1"/>
                    </p:cNvCxnSpPr>
                    <p:nvPr/>
                  </p:nvCxnSpPr>
                  <p:spPr bwMode="auto">
                    <a:xfrm rot="5400000" flipH="1" flipV="1">
                      <a:off x="2402285" y="2461816"/>
                      <a:ext cx="571500" cy="794"/>
                    </a:xfrm>
                    <a:prstGeom prst="straightConnector1">
                      <a:avLst/>
                    </a:prstGeom>
                    <a:noFill/>
                    <a:ln w="9525" algn="ctr">
                      <a:solidFill>
                        <a:srgbClr val="FF0000"/>
                      </a:solidFill>
                      <a:round/>
                      <a:headEnd/>
                      <a:tailEnd/>
                    </a:ln>
                  </p:spPr>
                </p:cxnSp>
                <p:cxnSp>
                  <p:nvCxnSpPr>
                    <p:cNvPr id="956495" name="260 Conector recto de flecha"/>
                    <p:cNvCxnSpPr>
                      <a:cxnSpLocks noChangeShapeType="1"/>
                    </p:cNvCxnSpPr>
                    <p:nvPr/>
                  </p:nvCxnSpPr>
                  <p:spPr bwMode="auto">
                    <a:xfrm rot="5400000" flipH="1" flipV="1">
                      <a:off x="2593975" y="2454275"/>
                      <a:ext cx="184150" cy="1588"/>
                    </a:xfrm>
                    <a:prstGeom prst="straightConnector1">
                      <a:avLst/>
                    </a:prstGeom>
                    <a:noFill/>
                    <a:ln w="9525" algn="ctr">
                      <a:solidFill>
                        <a:srgbClr val="FF0000"/>
                      </a:solidFill>
                      <a:round/>
                      <a:headEnd/>
                      <a:tailEnd type="arrow" w="med" len="med"/>
                    </a:ln>
                  </p:spPr>
                </p:cxnSp>
              </p:grpSp>
            </p:grpSp>
          </p:grpSp>
        </p:grpSp>
        <p:grpSp>
          <p:nvGrpSpPr>
            <p:cNvPr id="956519" name="297 Grupo"/>
            <p:cNvGrpSpPr>
              <a:grpSpLocks noChangeAspect="1"/>
            </p:cNvGrpSpPr>
            <p:nvPr/>
          </p:nvGrpSpPr>
          <p:grpSpPr bwMode="auto">
            <a:xfrm rot="900000">
              <a:off x="676480" y="342896"/>
              <a:ext cx="5291250" cy="5291250"/>
              <a:chOff x="1369219" y="2163763"/>
              <a:chExt cx="2635250" cy="2635250"/>
            </a:xfrm>
          </p:grpSpPr>
          <p:grpSp>
            <p:nvGrpSpPr>
              <p:cNvPr id="956520" name="298 Grupo"/>
              <p:cNvGrpSpPr>
                <a:grpSpLocks/>
              </p:cNvGrpSpPr>
              <p:nvPr/>
            </p:nvGrpSpPr>
            <p:grpSpPr bwMode="auto">
              <a:xfrm>
                <a:off x="1369219" y="2176463"/>
                <a:ext cx="2635250" cy="2609850"/>
                <a:chOff x="1369219" y="2176463"/>
                <a:chExt cx="2635250" cy="2609850"/>
              </a:xfrm>
            </p:grpSpPr>
            <p:grpSp>
              <p:nvGrpSpPr>
                <p:cNvPr id="956521" name="329 Grupo"/>
                <p:cNvGrpSpPr>
                  <a:grpSpLocks/>
                </p:cNvGrpSpPr>
                <p:nvPr/>
              </p:nvGrpSpPr>
              <p:grpSpPr bwMode="auto">
                <a:xfrm>
                  <a:off x="2685256" y="2176463"/>
                  <a:ext cx="3176" cy="2609850"/>
                  <a:chOff x="2685256" y="2176463"/>
                  <a:chExt cx="3176" cy="2609850"/>
                </a:xfrm>
              </p:grpSpPr>
              <p:grpSp>
                <p:nvGrpSpPr>
                  <p:cNvPr id="956526" name="337 Grupo"/>
                  <p:cNvGrpSpPr>
                    <a:grpSpLocks/>
                  </p:cNvGrpSpPr>
                  <p:nvPr/>
                </p:nvGrpSpPr>
                <p:grpSpPr bwMode="auto">
                  <a:xfrm>
                    <a:off x="2685256" y="2176463"/>
                    <a:ext cx="3176" cy="571500"/>
                    <a:chOff x="2685256" y="2176463"/>
                    <a:chExt cx="3176" cy="571500"/>
                  </a:xfrm>
                </p:grpSpPr>
                <p:cxnSp>
                  <p:nvCxnSpPr>
                    <p:cNvPr id="956485" name="341 Conector recto de flecha"/>
                    <p:cNvCxnSpPr>
                      <a:cxnSpLocks noChangeShapeType="1"/>
                    </p:cNvCxnSpPr>
                    <p:nvPr/>
                  </p:nvCxnSpPr>
                  <p:spPr bwMode="auto">
                    <a:xfrm rot="5400000" flipH="1" flipV="1">
                      <a:off x="2402285" y="2461816"/>
                      <a:ext cx="571500" cy="794"/>
                    </a:xfrm>
                    <a:prstGeom prst="straightConnector1">
                      <a:avLst/>
                    </a:prstGeom>
                    <a:noFill/>
                    <a:ln w="9525" algn="ctr">
                      <a:solidFill>
                        <a:srgbClr val="FF0000"/>
                      </a:solidFill>
                      <a:round/>
                      <a:headEnd/>
                      <a:tailEnd/>
                    </a:ln>
                  </p:spPr>
                </p:cxnSp>
                <p:cxnSp>
                  <p:nvCxnSpPr>
                    <p:cNvPr id="956486" name="342 Conector recto de flecha"/>
                    <p:cNvCxnSpPr>
                      <a:cxnSpLocks noChangeShapeType="1"/>
                    </p:cNvCxnSpPr>
                    <p:nvPr/>
                  </p:nvCxnSpPr>
                  <p:spPr bwMode="auto">
                    <a:xfrm rot="5400000" flipH="1" flipV="1">
                      <a:off x="2593975" y="2454275"/>
                      <a:ext cx="184150" cy="1588"/>
                    </a:xfrm>
                    <a:prstGeom prst="straightConnector1">
                      <a:avLst/>
                    </a:prstGeom>
                    <a:noFill/>
                    <a:ln w="9525" algn="ctr">
                      <a:solidFill>
                        <a:srgbClr val="FF0000"/>
                      </a:solidFill>
                      <a:round/>
                      <a:headEnd/>
                      <a:tailEnd type="arrow" w="med" len="med"/>
                    </a:ln>
                  </p:spPr>
                </p:cxnSp>
              </p:grpSp>
              <p:grpSp>
                <p:nvGrpSpPr>
                  <p:cNvPr id="956527" name="338 Grupo"/>
                  <p:cNvGrpSpPr>
                    <a:grpSpLocks/>
                  </p:cNvGrpSpPr>
                  <p:nvPr/>
                </p:nvGrpSpPr>
                <p:grpSpPr bwMode="auto">
                  <a:xfrm flipV="1">
                    <a:off x="2685256" y="4214813"/>
                    <a:ext cx="3176" cy="571500"/>
                    <a:chOff x="2685256" y="2176463"/>
                    <a:chExt cx="3176" cy="571500"/>
                  </a:xfrm>
                </p:grpSpPr>
                <p:cxnSp>
                  <p:nvCxnSpPr>
                    <p:cNvPr id="956483" name="339 Conector recto de flecha"/>
                    <p:cNvCxnSpPr>
                      <a:cxnSpLocks noChangeShapeType="1"/>
                    </p:cNvCxnSpPr>
                    <p:nvPr/>
                  </p:nvCxnSpPr>
                  <p:spPr bwMode="auto">
                    <a:xfrm rot="5400000" flipH="1" flipV="1">
                      <a:off x="2402285" y="2461816"/>
                      <a:ext cx="571500" cy="794"/>
                    </a:xfrm>
                    <a:prstGeom prst="straightConnector1">
                      <a:avLst/>
                    </a:prstGeom>
                    <a:noFill/>
                    <a:ln w="9525" algn="ctr">
                      <a:solidFill>
                        <a:srgbClr val="FF0000"/>
                      </a:solidFill>
                      <a:round/>
                      <a:headEnd/>
                      <a:tailEnd/>
                    </a:ln>
                  </p:spPr>
                </p:cxnSp>
                <p:cxnSp>
                  <p:nvCxnSpPr>
                    <p:cNvPr id="956484" name="340 Conector recto de flecha"/>
                    <p:cNvCxnSpPr>
                      <a:cxnSpLocks noChangeShapeType="1"/>
                    </p:cNvCxnSpPr>
                    <p:nvPr/>
                  </p:nvCxnSpPr>
                  <p:spPr bwMode="auto">
                    <a:xfrm rot="5400000" flipH="1" flipV="1">
                      <a:off x="2593975" y="2454275"/>
                      <a:ext cx="184150" cy="1588"/>
                    </a:xfrm>
                    <a:prstGeom prst="straightConnector1">
                      <a:avLst/>
                    </a:prstGeom>
                    <a:noFill/>
                    <a:ln w="9525" algn="ctr">
                      <a:solidFill>
                        <a:srgbClr val="FF0000"/>
                      </a:solidFill>
                      <a:round/>
                      <a:headEnd/>
                      <a:tailEnd type="arrow" w="med" len="med"/>
                    </a:ln>
                  </p:spPr>
                </p:cxnSp>
              </p:grpSp>
            </p:grpSp>
            <p:grpSp>
              <p:nvGrpSpPr>
                <p:cNvPr id="956532" name="330 Grupo"/>
                <p:cNvGrpSpPr>
                  <a:grpSpLocks/>
                </p:cNvGrpSpPr>
                <p:nvPr/>
              </p:nvGrpSpPr>
              <p:grpSpPr bwMode="auto">
                <a:xfrm>
                  <a:off x="1369219" y="3505200"/>
                  <a:ext cx="2635250" cy="3176"/>
                  <a:chOff x="1369219" y="3505200"/>
                  <a:chExt cx="2635250" cy="3176"/>
                </a:xfrm>
              </p:grpSpPr>
              <p:grpSp>
                <p:nvGrpSpPr>
                  <p:cNvPr id="956533" name="331 Grupo"/>
                  <p:cNvGrpSpPr>
                    <a:grpSpLocks/>
                  </p:cNvGrpSpPr>
                  <p:nvPr/>
                </p:nvGrpSpPr>
                <p:grpSpPr bwMode="auto">
                  <a:xfrm rot="-5400000">
                    <a:off x="1653381" y="3221038"/>
                    <a:ext cx="3176" cy="571500"/>
                    <a:chOff x="2685256" y="2176463"/>
                    <a:chExt cx="3176" cy="571500"/>
                  </a:xfrm>
                </p:grpSpPr>
                <p:cxnSp>
                  <p:nvCxnSpPr>
                    <p:cNvPr id="956479" name="335 Conector recto de flecha"/>
                    <p:cNvCxnSpPr>
                      <a:cxnSpLocks noChangeShapeType="1"/>
                    </p:cNvCxnSpPr>
                    <p:nvPr/>
                  </p:nvCxnSpPr>
                  <p:spPr bwMode="auto">
                    <a:xfrm rot="5400000" flipH="1" flipV="1">
                      <a:off x="2402285" y="2461816"/>
                      <a:ext cx="571500" cy="794"/>
                    </a:xfrm>
                    <a:prstGeom prst="straightConnector1">
                      <a:avLst/>
                    </a:prstGeom>
                    <a:noFill/>
                    <a:ln w="9525" algn="ctr">
                      <a:solidFill>
                        <a:srgbClr val="FF0000"/>
                      </a:solidFill>
                      <a:round/>
                      <a:headEnd/>
                      <a:tailEnd/>
                    </a:ln>
                  </p:spPr>
                </p:cxnSp>
                <p:cxnSp>
                  <p:nvCxnSpPr>
                    <p:cNvPr id="956480" name="336 Conector recto de flecha"/>
                    <p:cNvCxnSpPr>
                      <a:cxnSpLocks noChangeShapeType="1"/>
                    </p:cNvCxnSpPr>
                    <p:nvPr/>
                  </p:nvCxnSpPr>
                  <p:spPr bwMode="auto">
                    <a:xfrm rot="5400000" flipH="1" flipV="1">
                      <a:off x="2593975" y="2454275"/>
                      <a:ext cx="184150" cy="1588"/>
                    </a:xfrm>
                    <a:prstGeom prst="straightConnector1">
                      <a:avLst/>
                    </a:prstGeom>
                    <a:noFill/>
                    <a:ln w="9525" algn="ctr">
                      <a:solidFill>
                        <a:srgbClr val="FF0000"/>
                      </a:solidFill>
                      <a:round/>
                      <a:headEnd/>
                      <a:tailEnd type="arrow" w="med" len="med"/>
                    </a:ln>
                  </p:spPr>
                </p:cxnSp>
              </p:grpSp>
              <p:grpSp>
                <p:nvGrpSpPr>
                  <p:cNvPr id="956534" name="332 Grupo"/>
                  <p:cNvGrpSpPr>
                    <a:grpSpLocks/>
                  </p:cNvGrpSpPr>
                  <p:nvPr/>
                </p:nvGrpSpPr>
                <p:grpSpPr bwMode="auto">
                  <a:xfrm rot="16200000" flipV="1">
                    <a:off x="3717131" y="3221038"/>
                    <a:ext cx="3176" cy="571500"/>
                    <a:chOff x="2685256" y="2176463"/>
                    <a:chExt cx="3176" cy="571500"/>
                  </a:xfrm>
                </p:grpSpPr>
                <p:cxnSp>
                  <p:nvCxnSpPr>
                    <p:cNvPr id="956477" name="333 Conector recto de flecha"/>
                    <p:cNvCxnSpPr>
                      <a:cxnSpLocks noChangeShapeType="1"/>
                    </p:cNvCxnSpPr>
                    <p:nvPr/>
                  </p:nvCxnSpPr>
                  <p:spPr bwMode="auto">
                    <a:xfrm rot="5400000" flipH="1" flipV="1">
                      <a:off x="2402285" y="2461816"/>
                      <a:ext cx="571500" cy="794"/>
                    </a:xfrm>
                    <a:prstGeom prst="straightConnector1">
                      <a:avLst/>
                    </a:prstGeom>
                    <a:noFill/>
                    <a:ln w="9525" algn="ctr">
                      <a:solidFill>
                        <a:srgbClr val="FF0000"/>
                      </a:solidFill>
                      <a:round/>
                      <a:headEnd/>
                      <a:tailEnd/>
                    </a:ln>
                  </p:spPr>
                </p:cxnSp>
                <p:cxnSp>
                  <p:nvCxnSpPr>
                    <p:cNvPr id="956478" name="334 Conector recto de flecha"/>
                    <p:cNvCxnSpPr>
                      <a:cxnSpLocks noChangeShapeType="1"/>
                    </p:cNvCxnSpPr>
                    <p:nvPr/>
                  </p:nvCxnSpPr>
                  <p:spPr bwMode="auto">
                    <a:xfrm rot="5400000" flipH="1" flipV="1">
                      <a:off x="2593975" y="2454275"/>
                      <a:ext cx="184150" cy="1588"/>
                    </a:xfrm>
                    <a:prstGeom prst="straightConnector1">
                      <a:avLst/>
                    </a:prstGeom>
                    <a:noFill/>
                    <a:ln w="9525" algn="ctr">
                      <a:solidFill>
                        <a:srgbClr val="FF0000"/>
                      </a:solidFill>
                      <a:round/>
                      <a:headEnd/>
                      <a:tailEnd type="arrow" w="med" len="med"/>
                    </a:ln>
                  </p:spPr>
                </p:cxnSp>
              </p:grpSp>
            </p:grpSp>
          </p:grpSp>
          <p:grpSp>
            <p:nvGrpSpPr>
              <p:cNvPr id="956535" name="299 Grupo"/>
              <p:cNvGrpSpPr>
                <a:grpSpLocks/>
              </p:cNvGrpSpPr>
              <p:nvPr/>
            </p:nvGrpSpPr>
            <p:grpSpPr bwMode="auto">
              <a:xfrm rot="1800000">
                <a:off x="1369219" y="2176463"/>
                <a:ext cx="2635250" cy="2609850"/>
                <a:chOff x="1369219" y="2176463"/>
                <a:chExt cx="2635250" cy="2609850"/>
              </a:xfrm>
            </p:grpSpPr>
            <p:grpSp>
              <p:nvGrpSpPr>
                <p:cNvPr id="956536" name="315 Grupo"/>
                <p:cNvGrpSpPr>
                  <a:grpSpLocks/>
                </p:cNvGrpSpPr>
                <p:nvPr/>
              </p:nvGrpSpPr>
              <p:grpSpPr bwMode="auto">
                <a:xfrm>
                  <a:off x="2685256" y="2176463"/>
                  <a:ext cx="3176" cy="2609850"/>
                  <a:chOff x="2685256" y="2176463"/>
                  <a:chExt cx="3176" cy="2609850"/>
                </a:xfrm>
              </p:grpSpPr>
              <p:grpSp>
                <p:nvGrpSpPr>
                  <p:cNvPr id="956537" name="323 Grupo"/>
                  <p:cNvGrpSpPr>
                    <a:grpSpLocks/>
                  </p:cNvGrpSpPr>
                  <p:nvPr/>
                </p:nvGrpSpPr>
                <p:grpSpPr bwMode="auto">
                  <a:xfrm>
                    <a:off x="2685256" y="2176463"/>
                    <a:ext cx="3176" cy="571500"/>
                    <a:chOff x="2685256" y="2176463"/>
                    <a:chExt cx="3176" cy="571500"/>
                  </a:xfrm>
                </p:grpSpPr>
                <p:cxnSp>
                  <p:nvCxnSpPr>
                    <p:cNvPr id="956471" name="327 Conector recto de flecha"/>
                    <p:cNvCxnSpPr>
                      <a:cxnSpLocks noChangeShapeType="1"/>
                    </p:cNvCxnSpPr>
                    <p:nvPr/>
                  </p:nvCxnSpPr>
                  <p:spPr bwMode="auto">
                    <a:xfrm rot="5400000" flipH="1" flipV="1">
                      <a:off x="2402285" y="2461816"/>
                      <a:ext cx="571500" cy="794"/>
                    </a:xfrm>
                    <a:prstGeom prst="straightConnector1">
                      <a:avLst/>
                    </a:prstGeom>
                    <a:noFill/>
                    <a:ln w="9525" algn="ctr">
                      <a:solidFill>
                        <a:srgbClr val="FF0000"/>
                      </a:solidFill>
                      <a:round/>
                      <a:headEnd/>
                      <a:tailEnd/>
                    </a:ln>
                  </p:spPr>
                </p:cxnSp>
                <p:cxnSp>
                  <p:nvCxnSpPr>
                    <p:cNvPr id="956472" name="328 Conector recto de flecha"/>
                    <p:cNvCxnSpPr>
                      <a:cxnSpLocks noChangeShapeType="1"/>
                    </p:cNvCxnSpPr>
                    <p:nvPr/>
                  </p:nvCxnSpPr>
                  <p:spPr bwMode="auto">
                    <a:xfrm rot="5400000" flipH="1" flipV="1">
                      <a:off x="2593975" y="2454275"/>
                      <a:ext cx="184150" cy="1588"/>
                    </a:xfrm>
                    <a:prstGeom prst="straightConnector1">
                      <a:avLst/>
                    </a:prstGeom>
                    <a:noFill/>
                    <a:ln w="9525" algn="ctr">
                      <a:solidFill>
                        <a:srgbClr val="FF0000"/>
                      </a:solidFill>
                      <a:round/>
                      <a:headEnd/>
                      <a:tailEnd type="arrow" w="med" len="med"/>
                    </a:ln>
                  </p:spPr>
                </p:cxnSp>
              </p:grpSp>
              <p:grpSp>
                <p:nvGrpSpPr>
                  <p:cNvPr id="956538" name="324 Grupo"/>
                  <p:cNvGrpSpPr>
                    <a:grpSpLocks/>
                  </p:cNvGrpSpPr>
                  <p:nvPr/>
                </p:nvGrpSpPr>
                <p:grpSpPr bwMode="auto">
                  <a:xfrm flipV="1">
                    <a:off x="2685256" y="4214813"/>
                    <a:ext cx="3176" cy="571500"/>
                    <a:chOff x="2685256" y="2176463"/>
                    <a:chExt cx="3176" cy="571500"/>
                  </a:xfrm>
                </p:grpSpPr>
                <p:cxnSp>
                  <p:nvCxnSpPr>
                    <p:cNvPr id="956469" name="325 Conector recto de flecha"/>
                    <p:cNvCxnSpPr>
                      <a:cxnSpLocks noChangeShapeType="1"/>
                    </p:cNvCxnSpPr>
                    <p:nvPr/>
                  </p:nvCxnSpPr>
                  <p:spPr bwMode="auto">
                    <a:xfrm rot="5400000" flipH="1" flipV="1">
                      <a:off x="2402285" y="2461816"/>
                      <a:ext cx="571500" cy="794"/>
                    </a:xfrm>
                    <a:prstGeom prst="straightConnector1">
                      <a:avLst/>
                    </a:prstGeom>
                    <a:noFill/>
                    <a:ln w="9525" algn="ctr">
                      <a:solidFill>
                        <a:srgbClr val="FF0000"/>
                      </a:solidFill>
                      <a:round/>
                      <a:headEnd/>
                      <a:tailEnd/>
                    </a:ln>
                  </p:spPr>
                </p:cxnSp>
                <p:cxnSp>
                  <p:nvCxnSpPr>
                    <p:cNvPr id="956470" name="326 Conector recto de flecha"/>
                    <p:cNvCxnSpPr>
                      <a:cxnSpLocks noChangeShapeType="1"/>
                    </p:cNvCxnSpPr>
                    <p:nvPr/>
                  </p:nvCxnSpPr>
                  <p:spPr bwMode="auto">
                    <a:xfrm rot="5400000" flipH="1" flipV="1">
                      <a:off x="2593975" y="2454275"/>
                      <a:ext cx="184150" cy="1588"/>
                    </a:xfrm>
                    <a:prstGeom prst="straightConnector1">
                      <a:avLst/>
                    </a:prstGeom>
                    <a:noFill/>
                    <a:ln w="9525" algn="ctr">
                      <a:solidFill>
                        <a:srgbClr val="FF0000"/>
                      </a:solidFill>
                      <a:round/>
                      <a:headEnd/>
                      <a:tailEnd type="arrow" w="med" len="med"/>
                    </a:ln>
                  </p:spPr>
                </p:cxnSp>
              </p:grpSp>
            </p:grpSp>
            <p:grpSp>
              <p:nvGrpSpPr>
                <p:cNvPr id="956543" name="316 Grupo"/>
                <p:cNvGrpSpPr>
                  <a:grpSpLocks/>
                </p:cNvGrpSpPr>
                <p:nvPr/>
              </p:nvGrpSpPr>
              <p:grpSpPr bwMode="auto">
                <a:xfrm>
                  <a:off x="1369219" y="3505200"/>
                  <a:ext cx="2635250" cy="3176"/>
                  <a:chOff x="1369219" y="3505200"/>
                  <a:chExt cx="2635250" cy="3176"/>
                </a:xfrm>
              </p:grpSpPr>
              <p:grpSp>
                <p:nvGrpSpPr>
                  <p:cNvPr id="956544" name="317 Grupo"/>
                  <p:cNvGrpSpPr>
                    <a:grpSpLocks/>
                  </p:cNvGrpSpPr>
                  <p:nvPr/>
                </p:nvGrpSpPr>
                <p:grpSpPr bwMode="auto">
                  <a:xfrm rot="-5400000">
                    <a:off x="1653381" y="3221038"/>
                    <a:ext cx="3176" cy="571500"/>
                    <a:chOff x="2685256" y="2176463"/>
                    <a:chExt cx="3176" cy="571500"/>
                  </a:xfrm>
                </p:grpSpPr>
                <p:cxnSp>
                  <p:nvCxnSpPr>
                    <p:cNvPr id="956465" name="321 Conector recto de flecha"/>
                    <p:cNvCxnSpPr>
                      <a:cxnSpLocks noChangeShapeType="1"/>
                    </p:cNvCxnSpPr>
                    <p:nvPr/>
                  </p:nvCxnSpPr>
                  <p:spPr bwMode="auto">
                    <a:xfrm rot="5400000" flipH="1" flipV="1">
                      <a:off x="2402285" y="2461816"/>
                      <a:ext cx="571500" cy="794"/>
                    </a:xfrm>
                    <a:prstGeom prst="straightConnector1">
                      <a:avLst/>
                    </a:prstGeom>
                    <a:noFill/>
                    <a:ln w="9525" algn="ctr">
                      <a:solidFill>
                        <a:srgbClr val="FF0000"/>
                      </a:solidFill>
                      <a:round/>
                      <a:headEnd/>
                      <a:tailEnd/>
                    </a:ln>
                  </p:spPr>
                </p:cxnSp>
                <p:cxnSp>
                  <p:nvCxnSpPr>
                    <p:cNvPr id="956466" name="322 Conector recto de flecha"/>
                    <p:cNvCxnSpPr>
                      <a:cxnSpLocks noChangeShapeType="1"/>
                    </p:cNvCxnSpPr>
                    <p:nvPr/>
                  </p:nvCxnSpPr>
                  <p:spPr bwMode="auto">
                    <a:xfrm rot="5400000" flipH="1" flipV="1">
                      <a:off x="2593975" y="2454275"/>
                      <a:ext cx="184150" cy="1588"/>
                    </a:xfrm>
                    <a:prstGeom prst="straightConnector1">
                      <a:avLst/>
                    </a:prstGeom>
                    <a:noFill/>
                    <a:ln w="9525" algn="ctr">
                      <a:solidFill>
                        <a:srgbClr val="FF0000"/>
                      </a:solidFill>
                      <a:round/>
                      <a:headEnd/>
                      <a:tailEnd type="arrow" w="med" len="med"/>
                    </a:ln>
                  </p:spPr>
                </p:cxnSp>
              </p:grpSp>
              <p:grpSp>
                <p:nvGrpSpPr>
                  <p:cNvPr id="956549" name="318 Grupo"/>
                  <p:cNvGrpSpPr>
                    <a:grpSpLocks/>
                  </p:cNvGrpSpPr>
                  <p:nvPr/>
                </p:nvGrpSpPr>
                <p:grpSpPr bwMode="auto">
                  <a:xfrm rot="16200000" flipV="1">
                    <a:off x="3717131" y="3221038"/>
                    <a:ext cx="3176" cy="571500"/>
                    <a:chOff x="2685256" y="2176463"/>
                    <a:chExt cx="3176" cy="571500"/>
                  </a:xfrm>
                </p:grpSpPr>
                <p:cxnSp>
                  <p:nvCxnSpPr>
                    <p:cNvPr id="956463" name="319 Conector recto de flecha"/>
                    <p:cNvCxnSpPr>
                      <a:cxnSpLocks noChangeShapeType="1"/>
                    </p:cNvCxnSpPr>
                    <p:nvPr/>
                  </p:nvCxnSpPr>
                  <p:spPr bwMode="auto">
                    <a:xfrm rot="5400000" flipH="1" flipV="1">
                      <a:off x="2402285" y="2461816"/>
                      <a:ext cx="571500" cy="794"/>
                    </a:xfrm>
                    <a:prstGeom prst="straightConnector1">
                      <a:avLst/>
                    </a:prstGeom>
                    <a:noFill/>
                    <a:ln w="9525" algn="ctr">
                      <a:solidFill>
                        <a:srgbClr val="FF0000"/>
                      </a:solidFill>
                      <a:round/>
                      <a:headEnd/>
                      <a:tailEnd/>
                    </a:ln>
                  </p:spPr>
                </p:cxnSp>
                <p:cxnSp>
                  <p:nvCxnSpPr>
                    <p:cNvPr id="956464" name="320 Conector recto de flecha"/>
                    <p:cNvCxnSpPr>
                      <a:cxnSpLocks noChangeShapeType="1"/>
                    </p:cNvCxnSpPr>
                    <p:nvPr/>
                  </p:nvCxnSpPr>
                  <p:spPr bwMode="auto">
                    <a:xfrm rot="5400000" flipH="1" flipV="1">
                      <a:off x="2593975" y="2454275"/>
                      <a:ext cx="184150" cy="1588"/>
                    </a:xfrm>
                    <a:prstGeom prst="straightConnector1">
                      <a:avLst/>
                    </a:prstGeom>
                    <a:noFill/>
                    <a:ln w="9525" algn="ctr">
                      <a:solidFill>
                        <a:srgbClr val="FF0000"/>
                      </a:solidFill>
                      <a:round/>
                      <a:headEnd/>
                      <a:tailEnd type="arrow" w="med" len="med"/>
                    </a:ln>
                  </p:spPr>
                </p:cxnSp>
              </p:grpSp>
            </p:grpSp>
          </p:grpSp>
          <p:grpSp>
            <p:nvGrpSpPr>
              <p:cNvPr id="956550" name="300 Grupo"/>
              <p:cNvGrpSpPr>
                <a:grpSpLocks/>
              </p:cNvGrpSpPr>
              <p:nvPr/>
            </p:nvGrpSpPr>
            <p:grpSpPr bwMode="auto">
              <a:xfrm rot="3600000">
                <a:off x="1369219" y="2176463"/>
                <a:ext cx="2635250" cy="2609850"/>
                <a:chOff x="1369219" y="2176463"/>
                <a:chExt cx="2635250" cy="2609850"/>
              </a:xfrm>
            </p:grpSpPr>
            <p:grpSp>
              <p:nvGrpSpPr>
                <p:cNvPr id="956551" name="301 Grupo"/>
                <p:cNvGrpSpPr>
                  <a:grpSpLocks/>
                </p:cNvGrpSpPr>
                <p:nvPr/>
              </p:nvGrpSpPr>
              <p:grpSpPr bwMode="auto">
                <a:xfrm>
                  <a:off x="2685256" y="2176463"/>
                  <a:ext cx="3176" cy="2609850"/>
                  <a:chOff x="2685256" y="2176463"/>
                  <a:chExt cx="3176" cy="2609850"/>
                </a:xfrm>
              </p:grpSpPr>
              <p:grpSp>
                <p:nvGrpSpPr>
                  <p:cNvPr id="956552" name="309 Grupo"/>
                  <p:cNvGrpSpPr>
                    <a:grpSpLocks/>
                  </p:cNvGrpSpPr>
                  <p:nvPr/>
                </p:nvGrpSpPr>
                <p:grpSpPr bwMode="auto">
                  <a:xfrm>
                    <a:off x="2685256" y="2176463"/>
                    <a:ext cx="3176" cy="571500"/>
                    <a:chOff x="2685256" y="2176463"/>
                    <a:chExt cx="3176" cy="571500"/>
                  </a:xfrm>
                </p:grpSpPr>
                <p:cxnSp>
                  <p:nvCxnSpPr>
                    <p:cNvPr id="956457" name="313 Conector recto de flecha"/>
                    <p:cNvCxnSpPr>
                      <a:cxnSpLocks noChangeShapeType="1"/>
                    </p:cNvCxnSpPr>
                    <p:nvPr/>
                  </p:nvCxnSpPr>
                  <p:spPr bwMode="auto">
                    <a:xfrm rot="5400000" flipH="1" flipV="1">
                      <a:off x="2402285" y="2461816"/>
                      <a:ext cx="571500" cy="794"/>
                    </a:xfrm>
                    <a:prstGeom prst="straightConnector1">
                      <a:avLst/>
                    </a:prstGeom>
                    <a:noFill/>
                    <a:ln w="9525" algn="ctr">
                      <a:solidFill>
                        <a:srgbClr val="FF0000"/>
                      </a:solidFill>
                      <a:round/>
                      <a:headEnd/>
                      <a:tailEnd/>
                    </a:ln>
                  </p:spPr>
                </p:cxnSp>
                <p:cxnSp>
                  <p:nvCxnSpPr>
                    <p:cNvPr id="956458" name="314 Conector recto de flecha"/>
                    <p:cNvCxnSpPr>
                      <a:cxnSpLocks noChangeShapeType="1"/>
                    </p:cNvCxnSpPr>
                    <p:nvPr/>
                  </p:nvCxnSpPr>
                  <p:spPr bwMode="auto">
                    <a:xfrm rot="5400000" flipH="1" flipV="1">
                      <a:off x="2593975" y="2454275"/>
                      <a:ext cx="184150" cy="1588"/>
                    </a:xfrm>
                    <a:prstGeom prst="straightConnector1">
                      <a:avLst/>
                    </a:prstGeom>
                    <a:noFill/>
                    <a:ln w="9525" algn="ctr">
                      <a:solidFill>
                        <a:srgbClr val="FF0000"/>
                      </a:solidFill>
                      <a:round/>
                      <a:headEnd/>
                      <a:tailEnd type="arrow" w="med" len="med"/>
                    </a:ln>
                  </p:spPr>
                </p:cxnSp>
              </p:grpSp>
              <p:grpSp>
                <p:nvGrpSpPr>
                  <p:cNvPr id="956557" name="310 Grupo"/>
                  <p:cNvGrpSpPr>
                    <a:grpSpLocks/>
                  </p:cNvGrpSpPr>
                  <p:nvPr/>
                </p:nvGrpSpPr>
                <p:grpSpPr bwMode="auto">
                  <a:xfrm flipV="1">
                    <a:off x="2685256" y="4214813"/>
                    <a:ext cx="3176" cy="571500"/>
                    <a:chOff x="2685256" y="2176463"/>
                    <a:chExt cx="3176" cy="571500"/>
                  </a:xfrm>
                </p:grpSpPr>
                <p:cxnSp>
                  <p:nvCxnSpPr>
                    <p:cNvPr id="956455" name="311 Conector recto de flecha"/>
                    <p:cNvCxnSpPr>
                      <a:cxnSpLocks noChangeShapeType="1"/>
                    </p:cNvCxnSpPr>
                    <p:nvPr/>
                  </p:nvCxnSpPr>
                  <p:spPr bwMode="auto">
                    <a:xfrm rot="5400000" flipH="1" flipV="1">
                      <a:off x="2402285" y="2461816"/>
                      <a:ext cx="571500" cy="794"/>
                    </a:xfrm>
                    <a:prstGeom prst="straightConnector1">
                      <a:avLst/>
                    </a:prstGeom>
                    <a:noFill/>
                    <a:ln w="9525" algn="ctr">
                      <a:solidFill>
                        <a:srgbClr val="FF0000"/>
                      </a:solidFill>
                      <a:round/>
                      <a:headEnd/>
                      <a:tailEnd/>
                    </a:ln>
                  </p:spPr>
                </p:cxnSp>
                <p:cxnSp>
                  <p:nvCxnSpPr>
                    <p:cNvPr id="956456" name="312 Conector recto de flecha"/>
                    <p:cNvCxnSpPr>
                      <a:cxnSpLocks noChangeShapeType="1"/>
                    </p:cNvCxnSpPr>
                    <p:nvPr/>
                  </p:nvCxnSpPr>
                  <p:spPr bwMode="auto">
                    <a:xfrm rot="5400000" flipH="1" flipV="1">
                      <a:off x="2593975" y="2454275"/>
                      <a:ext cx="184150" cy="1588"/>
                    </a:xfrm>
                    <a:prstGeom prst="straightConnector1">
                      <a:avLst/>
                    </a:prstGeom>
                    <a:noFill/>
                    <a:ln w="9525" algn="ctr">
                      <a:solidFill>
                        <a:srgbClr val="FF0000"/>
                      </a:solidFill>
                      <a:round/>
                      <a:headEnd/>
                      <a:tailEnd type="arrow" w="med" len="med"/>
                    </a:ln>
                  </p:spPr>
                </p:cxnSp>
              </p:grpSp>
            </p:grpSp>
            <p:grpSp>
              <p:nvGrpSpPr>
                <p:cNvPr id="956558" name="302 Grupo"/>
                <p:cNvGrpSpPr>
                  <a:grpSpLocks/>
                </p:cNvGrpSpPr>
                <p:nvPr/>
              </p:nvGrpSpPr>
              <p:grpSpPr bwMode="auto">
                <a:xfrm>
                  <a:off x="1369219" y="3505200"/>
                  <a:ext cx="2635250" cy="3176"/>
                  <a:chOff x="1369219" y="3505200"/>
                  <a:chExt cx="2635250" cy="3176"/>
                </a:xfrm>
              </p:grpSpPr>
              <p:grpSp>
                <p:nvGrpSpPr>
                  <p:cNvPr id="956563" name="303 Grupo"/>
                  <p:cNvGrpSpPr>
                    <a:grpSpLocks/>
                  </p:cNvGrpSpPr>
                  <p:nvPr/>
                </p:nvGrpSpPr>
                <p:grpSpPr bwMode="auto">
                  <a:xfrm rot="-5400000">
                    <a:off x="1653381" y="3221038"/>
                    <a:ext cx="3176" cy="571500"/>
                    <a:chOff x="2685256" y="2176463"/>
                    <a:chExt cx="3176" cy="571500"/>
                  </a:xfrm>
                </p:grpSpPr>
                <p:cxnSp>
                  <p:nvCxnSpPr>
                    <p:cNvPr id="956451" name="307 Conector recto de flecha"/>
                    <p:cNvCxnSpPr>
                      <a:cxnSpLocks noChangeShapeType="1"/>
                    </p:cNvCxnSpPr>
                    <p:nvPr/>
                  </p:nvCxnSpPr>
                  <p:spPr bwMode="auto">
                    <a:xfrm rot="5400000" flipH="1" flipV="1">
                      <a:off x="2402285" y="2461816"/>
                      <a:ext cx="571500" cy="794"/>
                    </a:xfrm>
                    <a:prstGeom prst="straightConnector1">
                      <a:avLst/>
                    </a:prstGeom>
                    <a:noFill/>
                    <a:ln w="9525" algn="ctr">
                      <a:solidFill>
                        <a:srgbClr val="FF0000"/>
                      </a:solidFill>
                      <a:round/>
                      <a:headEnd/>
                      <a:tailEnd/>
                    </a:ln>
                  </p:spPr>
                </p:cxnSp>
                <p:cxnSp>
                  <p:nvCxnSpPr>
                    <p:cNvPr id="956452" name="308 Conector recto de flecha"/>
                    <p:cNvCxnSpPr>
                      <a:cxnSpLocks noChangeShapeType="1"/>
                    </p:cNvCxnSpPr>
                    <p:nvPr/>
                  </p:nvCxnSpPr>
                  <p:spPr bwMode="auto">
                    <a:xfrm rot="5400000" flipH="1" flipV="1">
                      <a:off x="2593975" y="2454275"/>
                      <a:ext cx="184150" cy="1588"/>
                    </a:xfrm>
                    <a:prstGeom prst="straightConnector1">
                      <a:avLst/>
                    </a:prstGeom>
                    <a:noFill/>
                    <a:ln w="9525" algn="ctr">
                      <a:solidFill>
                        <a:srgbClr val="FF0000"/>
                      </a:solidFill>
                      <a:round/>
                      <a:headEnd/>
                      <a:tailEnd type="arrow" w="med" len="med"/>
                    </a:ln>
                  </p:spPr>
                </p:cxnSp>
              </p:grpSp>
              <p:grpSp>
                <p:nvGrpSpPr>
                  <p:cNvPr id="956564" name="304 Grupo"/>
                  <p:cNvGrpSpPr>
                    <a:grpSpLocks/>
                  </p:cNvGrpSpPr>
                  <p:nvPr/>
                </p:nvGrpSpPr>
                <p:grpSpPr bwMode="auto">
                  <a:xfrm rot="16200000" flipV="1">
                    <a:off x="3717131" y="3221038"/>
                    <a:ext cx="3176" cy="571500"/>
                    <a:chOff x="2685256" y="2176463"/>
                    <a:chExt cx="3176" cy="571500"/>
                  </a:xfrm>
                </p:grpSpPr>
                <p:cxnSp>
                  <p:nvCxnSpPr>
                    <p:cNvPr id="956449" name="305 Conector recto de flecha"/>
                    <p:cNvCxnSpPr>
                      <a:cxnSpLocks noChangeShapeType="1"/>
                    </p:cNvCxnSpPr>
                    <p:nvPr/>
                  </p:nvCxnSpPr>
                  <p:spPr bwMode="auto">
                    <a:xfrm rot="5400000" flipH="1" flipV="1">
                      <a:off x="2402285" y="2461816"/>
                      <a:ext cx="571500" cy="794"/>
                    </a:xfrm>
                    <a:prstGeom prst="straightConnector1">
                      <a:avLst/>
                    </a:prstGeom>
                    <a:noFill/>
                    <a:ln w="9525" algn="ctr">
                      <a:solidFill>
                        <a:srgbClr val="FF0000"/>
                      </a:solidFill>
                      <a:round/>
                      <a:headEnd/>
                      <a:tailEnd/>
                    </a:ln>
                  </p:spPr>
                </p:cxnSp>
                <p:cxnSp>
                  <p:nvCxnSpPr>
                    <p:cNvPr id="956450" name="306 Conector recto de flecha"/>
                    <p:cNvCxnSpPr>
                      <a:cxnSpLocks noChangeShapeType="1"/>
                    </p:cNvCxnSpPr>
                    <p:nvPr/>
                  </p:nvCxnSpPr>
                  <p:spPr bwMode="auto">
                    <a:xfrm rot="5400000" flipH="1" flipV="1">
                      <a:off x="2593975" y="2454275"/>
                      <a:ext cx="184150" cy="1588"/>
                    </a:xfrm>
                    <a:prstGeom prst="straightConnector1">
                      <a:avLst/>
                    </a:prstGeom>
                    <a:noFill/>
                    <a:ln w="9525" algn="ctr">
                      <a:solidFill>
                        <a:srgbClr val="FF0000"/>
                      </a:solidFill>
                      <a:round/>
                      <a:headEnd/>
                      <a:tailEnd type="arrow" w="med" len="med"/>
                    </a:ln>
                  </p:spPr>
                </p:cxnSp>
              </p:grpSp>
            </p:grpSp>
          </p:grpSp>
        </p:grpSp>
      </p:grpSp>
      <p:sp>
        <p:nvSpPr>
          <p:cNvPr id="346" name="345 CuadroTexto"/>
          <p:cNvSpPr txBox="1">
            <a:spLocks noChangeArrowheads="1"/>
          </p:cNvSpPr>
          <p:nvPr/>
        </p:nvSpPr>
        <p:spPr bwMode="auto">
          <a:xfrm>
            <a:off x="1916880" y="1158875"/>
            <a:ext cx="46519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s-ES" dirty="0" smtClean="0"/>
              <a:t>2Q</a:t>
            </a:r>
            <a:endParaRPr lang="eu-ES" dirty="0"/>
          </a:p>
        </p:txBody>
      </p:sp>
      <p:sp>
        <p:nvSpPr>
          <p:cNvPr id="357" name="356 CuadroTexto"/>
          <p:cNvSpPr txBox="1">
            <a:spLocks noChangeArrowheads="1"/>
          </p:cNvSpPr>
          <p:nvPr/>
        </p:nvSpPr>
        <p:spPr bwMode="auto">
          <a:xfrm>
            <a:off x="2399870" y="790575"/>
            <a:ext cx="54854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s-ES" dirty="0" smtClean="0"/>
              <a:t>-2Q</a:t>
            </a:r>
            <a:endParaRPr lang="eu-ES" dirty="0"/>
          </a:p>
        </p:txBody>
      </p:sp>
      <p:sp>
        <p:nvSpPr>
          <p:cNvPr id="358" name="357 CuadroTexto"/>
          <p:cNvSpPr txBox="1">
            <a:spLocks noChangeArrowheads="1"/>
          </p:cNvSpPr>
          <p:nvPr/>
        </p:nvSpPr>
        <p:spPr bwMode="auto">
          <a:xfrm>
            <a:off x="2870173" y="411163"/>
            <a:ext cx="46519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s-ES" dirty="0" smtClean="0"/>
              <a:t>3Q</a:t>
            </a:r>
            <a:endParaRPr lang="eu-ES" dirty="0"/>
          </a:p>
        </p:txBody>
      </p:sp>
      <p:graphicFrame>
        <p:nvGraphicFramePr>
          <p:cNvPr id="351" name="Object 7"/>
          <p:cNvGraphicFramePr>
            <a:graphicFrameLocks noChangeAspect="1"/>
          </p:cNvGraphicFramePr>
          <p:nvPr/>
        </p:nvGraphicFramePr>
        <p:xfrm>
          <a:off x="5357813" y="612775"/>
          <a:ext cx="3114675" cy="885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8661" name="Ecuación" r:id="rId4" imgW="1384200" imgH="393480" progId="Equation.3">
                  <p:embed/>
                </p:oleObj>
              </mc:Choice>
              <mc:Fallback>
                <p:oleObj name="Ecuación" r:id="rId4" imgW="1384200" imgH="393480" progId="Equation.3">
                  <p:embed/>
                  <p:pic>
                    <p:nvPicPr>
                      <p:cNvPr id="0" name="Object 6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57813" y="612775"/>
                        <a:ext cx="3114675" cy="885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4" name="Object 8"/>
          <p:cNvGraphicFramePr>
            <a:graphicFrameLocks noChangeAspect="1"/>
          </p:cNvGraphicFramePr>
          <p:nvPr/>
        </p:nvGraphicFramePr>
        <p:xfrm>
          <a:off x="5514975" y="2679700"/>
          <a:ext cx="2971800" cy="885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8662" name="Ecuación" r:id="rId6" imgW="1320480" imgH="393480" progId="Equation.3">
                  <p:embed/>
                </p:oleObj>
              </mc:Choice>
              <mc:Fallback>
                <p:oleObj name="Ecuación" r:id="rId6" imgW="1320480" imgH="393480" progId="Equation.3">
                  <p:embed/>
                  <p:pic>
                    <p:nvPicPr>
                      <p:cNvPr id="0" name="Object 6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14975" y="2679700"/>
                        <a:ext cx="2971800" cy="885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5" name="Object 9"/>
          <p:cNvGraphicFramePr>
            <a:graphicFrameLocks noChangeAspect="1"/>
          </p:cNvGraphicFramePr>
          <p:nvPr/>
        </p:nvGraphicFramePr>
        <p:xfrm>
          <a:off x="5360988" y="4465638"/>
          <a:ext cx="3057525" cy="885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8663" name="Ecuación" r:id="rId8" imgW="1358640" imgH="393480" progId="Equation.3">
                  <p:embed/>
                </p:oleObj>
              </mc:Choice>
              <mc:Fallback>
                <p:oleObj name="Ecuación" r:id="rId8" imgW="1358640" imgH="393480" progId="Equation.3">
                  <p:embed/>
                  <p:pic>
                    <p:nvPicPr>
                      <p:cNvPr id="0" name="Object 6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60988" y="4465638"/>
                        <a:ext cx="3057525" cy="885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0"/>
                                        <p:tgtEl>
                                          <p:spTgt spid="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0"/>
                                        <p:tgtEl>
                                          <p:spTgt spid="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0"/>
                                        <p:tgtEl>
                                          <p:spTgt spid="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3746" name="Rectangle 2"/>
          <p:cNvSpPr>
            <a:spLocks noChangeArrowheads="1"/>
          </p:cNvSpPr>
          <p:nvPr/>
        </p:nvSpPr>
        <p:spPr bwMode="auto">
          <a:xfrm>
            <a:off x="4479635" y="-200055"/>
            <a:ext cx="18473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/>
            <a:endParaRPr lang="eu-ES" sz="2000" b="1" i="1">
              <a:solidFill>
                <a:srgbClr val="000000"/>
              </a:solidFill>
            </a:endParaRPr>
          </a:p>
        </p:txBody>
      </p:sp>
      <p:sp>
        <p:nvSpPr>
          <p:cNvPr id="1183747" name="Rectangle 2"/>
          <p:cNvSpPr>
            <a:spLocks noChangeArrowheads="1"/>
          </p:cNvSpPr>
          <p:nvPr/>
        </p:nvSpPr>
        <p:spPr bwMode="auto">
          <a:xfrm>
            <a:off x="4479635" y="-200055"/>
            <a:ext cx="18473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/>
            <a:endParaRPr lang="eu-ES" sz="2000" b="1" i="1">
              <a:solidFill>
                <a:srgbClr val="000000"/>
              </a:solidFill>
            </a:endParaRPr>
          </a:p>
        </p:txBody>
      </p:sp>
      <p:sp>
        <p:nvSpPr>
          <p:cNvPr id="1183748" name="Rectangle 6"/>
          <p:cNvSpPr>
            <a:spLocks noChangeArrowheads="1"/>
          </p:cNvSpPr>
          <p:nvPr/>
        </p:nvSpPr>
        <p:spPr bwMode="auto">
          <a:xfrm>
            <a:off x="4479634" y="872609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/>
            <a:endParaRPr lang="eu-ES"/>
          </a:p>
        </p:txBody>
      </p:sp>
      <p:sp>
        <p:nvSpPr>
          <p:cNvPr id="1183749" name="Rectangle 7"/>
          <p:cNvSpPr>
            <a:spLocks noChangeArrowheads="1"/>
          </p:cNvSpPr>
          <p:nvPr/>
        </p:nvSpPr>
        <p:spPr bwMode="auto">
          <a:xfrm>
            <a:off x="4479634" y="170128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/>
            <a:endParaRPr lang="eu-ES"/>
          </a:p>
        </p:txBody>
      </p:sp>
      <p:sp>
        <p:nvSpPr>
          <p:cNvPr id="9" name="21 CuadroTexto"/>
          <p:cNvSpPr txBox="1">
            <a:spLocks noChangeArrowheads="1"/>
          </p:cNvSpPr>
          <p:nvPr/>
        </p:nvSpPr>
        <p:spPr bwMode="auto">
          <a:xfrm>
            <a:off x="0" y="-8846"/>
            <a:ext cx="9001496" cy="42934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R="3175" indent="898525" algn="just">
              <a:lnSpc>
                <a:spcPct val="150000"/>
              </a:lnSpc>
              <a:spcAft>
                <a:spcPts val="0"/>
              </a:spcAft>
            </a:pPr>
            <a:r>
              <a:rPr lang="eu-ES" b="1" spc="-100" dirty="0" smtClean="0">
                <a:latin typeface="Comic Sans MS" pitchFamily="66" charset="0"/>
                <a:ea typeface="Times"/>
                <a:cs typeface="Times New Roman"/>
              </a:rPr>
              <a:t>3.- (1.5 puntu) </a:t>
            </a:r>
            <a:r>
              <a:rPr lang="es-ES" dirty="0" err="1" smtClean="0">
                <a:latin typeface="Comic Sans MS"/>
                <a:ea typeface="Times"/>
                <a:cs typeface="Times New Roman"/>
              </a:rPr>
              <a:t>I</a:t>
            </a:r>
            <a:r>
              <a:rPr lang="es-ES" dirty="0" err="1" smtClean="0">
                <a:latin typeface="Comic Sans MS"/>
                <a:ea typeface="Times New Roman"/>
                <a:cs typeface="Times New Roman"/>
              </a:rPr>
              <a:t>rudian</a:t>
            </a:r>
            <a:r>
              <a:rPr lang="es-ES" dirty="0" smtClean="0">
                <a:latin typeface="Comic Sans MS"/>
                <a:ea typeface="Times New Roman"/>
                <a:cs typeface="Times New Roman"/>
              </a:rPr>
              <a:t> </a:t>
            </a:r>
            <a:r>
              <a:rPr lang="es-ES" dirty="0" err="1" smtClean="0">
                <a:latin typeface="Comic Sans MS"/>
                <a:ea typeface="Times New Roman"/>
                <a:cs typeface="Times New Roman"/>
              </a:rPr>
              <a:t>agertzen</a:t>
            </a:r>
            <a:r>
              <a:rPr lang="es-ES" dirty="0" smtClean="0">
                <a:latin typeface="Comic Sans MS"/>
                <a:ea typeface="Times New Roman"/>
                <a:cs typeface="Times New Roman"/>
              </a:rPr>
              <a:t> den </a:t>
            </a:r>
            <a:r>
              <a:rPr lang="es-ES" dirty="0" err="1" smtClean="0">
                <a:latin typeface="Comic Sans MS"/>
                <a:ea typeface="Times New Roman"/>
                <a:cs typeface="Times New Roman"/>
              </a:rPr>
              <a:t>paralelepipedoa</a:t>
            </a:r>
            <a:r>
              <a:rPr lang="es-ES" dirty="0" smtClean="0">
                <a:latin typeface="Comic Sans MS"/>
                <a:ea typeface="Times New Roman"/>
                <a:cs typeface="Times New Roman"/>
              </a:rPr>
              <a:t> </a:t>
            </a:r>
            <a:r>
              <a:rPr lang="es-ES" dirty="0" err="1" smtClean="0">
                <a:latin typeface="Comic Sans MS"/>
                <a:ea typeface="Times New Roman"/>
                <a:cs typeface="Times New Roman"/>
              </a:rPr>
              <a:t>karbonozkoa</a:t>
            </a:r>
            <a:r>
              <a:rPr lang="es-ES" dirty="0" smtClean="0">
                <a:latin typeface="Comic Sans MS"/>
                <a:ea typeface="Times New Roman"/>
                <a:cs typeface="Times New Roman"/>
              </a:rPr>
              <a:t> dela </a:t>
            </a:r>
            <a:r>
              <a:rPr lang="es-ES" dirty="0" err="1" smtClean="0">
                <a:latin typeface="Comic Sans MS"/>
                <a:ea typeface="Times New Roman"/>
                <a:cs typeface="Times New Roman"/>
              </a:rPr>
              <a:t>jakinik</a:t>
            </a:r>
            <a:r>
              <a:rPr lang="es-ES" dirty="0" smtClean="0">
                <a:latin typeface="Comic Sans MS"/>
                <a:ea typeface="Times New Roman"/>
                <a:cs typeface="Times New Roman"/>
              </a:rPr>
              <a:t>, </a:t>
            </a:r>
            <a:r>
              <a:rPr lang="es-ES" dirty="0" err="1" smtClean="0">
                <a:latin typeface="Comic Sans MS"/>
                <a:ea typeface="Times New Roman"/>
                <a:cs typeface="Times New Roman"/>
              </a:rPr>
              <a:t>erantzun</a:t>
            </a:r>
            <a:r>
              <a:rPr lang="es-ES" dirty="0" smtClean="0">
                <a:latin typeface="Comic Sans MS"/>
                <a:ea typeface="Times New Roman"/>
                <a:cs typeface="Times New Roman"/>
              </a:rPr>
              <a:t> </a:t>
            </a:r>
            <a:r>
              <a:rPr lang="es-ES" dirty="0" err="1" smtClean="0">
                <a:latin typeface="Comic Sans MS"/>
                <a:ea typeface="Times New Roman"/>
                <a:cs typeface="Times New Roman"/>
              </a:rPr>
              <a:t>honako</a:t>
            </a:r>
            <a:r>
              <a:rPr lang="es-ES" dirty="0" smtClean="0">
                <a:latin typeface="Comic Sans MS"/>
                <a:ea typeface="Times New Roman"/>
                <a:cs typeface="Times New Roman"/>
              </a:rPr>
              <a:t> </a:t>
            </a:r>
            <a:r>
              <a:rPr lang="es-ES" dirty="0" err="1" smtClean="0">
                <a:latin typeface="Comic Sans MS"/>
                <a:ea typeface="Times New Roman"/>
                <a:cs typeface="Times New Roman"/>
              </a:rPr>
              <a:t>galdera</a:t>
            </a:r>
            <a:r>
              <a:rPr lang="es-ES" dirty="0" smtClean="0">
                <a:latin typeface="Comic Sans MS"/>
                <a:ea typeface="Times New Roman"/>
                <a:cs typeface="Times New Roman"/>
              </a:rPr>
              <a:t> </a:t>
            </a:r>
            <a:r>
              <a:rPr lang="es-ES" dirty="0" err="1" smtClean="0">
                <a:latin typeface="Comic Sans MS"/>
                <a:ea typeface="Times New Roman"/>
                <a:cs typeface="Times New Roman"/>
              </a:rPr>
              <a:t>hauek</a:t>
            </a:r>
            <a:r>
              <a:rPr lang="es-ES" dirty="0" smtClean="0">
                <a:latin typeface="Comic Sans MS"/>
                <a:ea typeface="Times New Roman"/>
                <a:cs typeface="Times New Roman"/>
              </a:rPr>
              <a:t>: a) A eta B </a:t>
            </a:r>
            <a:r>
              <a:rPr lang="es-ES" dirty="0" err="1" smtClean="0">
                <a:latin typeface="Comic Sans MS"/>
                <a:ea typeface="Times New Roman"/>
                <a:cs typeface="Times New Roman"/>
              </a:rPr>
              <a:t>aurpegien</a:t>
            </a:r>
            <a:r>
              <a:rPr lang="es-ES" dirty="0" smtClean="0">
                <a:latin typeface="Comic Sans MS"/>
                <a:ea typeface="Times New Roman"/>
                <a:cs typeface="Times New Roman"/>
              </a:rPr>
              <a:t> </a:t>
            </a:r>
            <a:r>
              <a:rPr lang="es-ES" dirty="0" err="1" smtClean="0">
                <a:latin typeface="Comic Sans MS"/>
                <a:ea typeface="Times New Roman"/>
                <a:cs typeface="Times New Roman"/>
              </a:rPr>
              <a:t>artean</a:t>
            </a:r>
            <a:r>
              <a:rPr lang="es-ES" dirty="0" smtClean="0">
                <a:latin typeface="Comic Sans MS"/>
                <a:ea typeface="Times New Roman"/>
                <a:cs typeface="Times New Roman"/>
              </a:rPr>
              <a:t> </a:t>
            </a:r>
            <a:r>
              <a:rPr lang="es-ES" dirty="0" err="1" smtClean="0">
                <a:latin typeface="Comic Sans MS"/>
                <a:ea typeface="Times New Roman"/>
                <a:cs typeface="Times New Roman"/>
              </a:rPr>
              <a:t>sorgailu</a:t>
            </a:r>
            <a:r>
              <a:rPr lang="es-ES" dirty="0" smtClean="0">
                <a:latin typeface="Comic Sans MS"/>
                <a:ea typeface="Times New Roman"/>
                <a:cs typeface="Times New Roman"/>
              </a:rPr>
              <a:t> </a:t>
            </a:r>
            <a:r>
              <a:rPr lang="es-ES" dirty="0" err="1" smtClean="0">
                <a:latin typeface="Comic Sans MS"/>
                <a:ea typeface="Times New Roman"/>
                <a:cs typeface="Times New Roman"/>
              </a:rPr>
              <a:t>bat</a:t>
            </a:r>
            <a:r>
              <a:rPr lang="es-ES" dirty="0" smtClean="0">
                <a:latin typeface="Comic Sans MS"/>
                <a:ea typeface="Times New Roman"/>
                <a:cs typeface="Times New Roman"/>
              </a:rPr>
              <a:t> </a:t>
            </a:r>
            <a:r>
              <a:rPr lang="es-ES" dirty="0" err="1" smtClean="0">
                <a:latin typeface="Comic Sans MS"/>
                <a:ea typeface="Times New Roman"/>
                <a:cs typeface="Times New Roman"/>
              </a:rPr>
              <a:t>konektatzen</a:t>
            </a:r>
            <a:r>
              <a:rPr lang="es-ES" dirty="0" smtClean="0">
                <a:latin typeface="Comic Sans MS"/>
                <a:ea typeface="Times New Roman"/>
                <a:cs typeface="Times New Roman"/>
              </a:rPr>
              <a:t> </a:t>
            </a:r>
            <a:r>
              <a:rPr lang="es-ES" dirty="0" err="1" smtClean="0">
                <a:latin typeface="Comic Sans MS"/>
                <a:ea typeface="Times New Roman"/>
                <a:cs typeface="Times New Roman"/>
              </a:rPr>
              <a:t>bada</a:t>
            </a:r>
            <a:r>
              <a:rPr lang="es-ES" dirty="0" smtClean="0">
                <a:latin typeface="Comic Sans MS"/>
                <a:ea typeface="Times New Roman"/>
                <a:cs typeface="Times New Roman"/>
              </a:rPr>
              <a:t> </a:t>
            </a:r>
            <a:r>
              <a:rPr lang="es-ES" dirty="0" err="1" smtClean="0">
                <a:latin typeface="Comic Sans MS"/>
                <a:ea typeface="Times New Roman"/>
                <a:cs typeface="Times New Roman"/>
              </a:rPr>
              <a:t>kalkulatu</a:t>
            </a:r>
            <a:r>
              <a:rPr lang="es-ES" dirty="0" smtClean="0">
                <a:latin typeface="Comic Sans MS"/>
                <a:ea typeface="Times New Roman"/>
                <a:cs typeface="Times New Roman"/>
              </a:rPr>
              <a:t> </a:t>
            </a:r>
            <a:r>
              <a:rPr lang="es-ES" dirty="0" err="1" smtClean="0">
                <a:latin typeface="Comic Sans MS"/>
                <a:ea typeface="Times New Roman"/>
                <a:cs typeface="Times New Roman"/>
              </a:rPr>
              <a:t>paralelepipedoaren</a:t>
            </a:r>
            <a:r>
              <a:rPr lang="es-ES" dirty="0" smtClean="0">
                <a:latin typeface="Comic Sans MS"/>
                <a:ea typeface="Times New Roman"/>
                <a:cs typeface="Times New Roman"/>
              </a:rPr>
              <a:t> </a:t>
            </a:r>
            <a:r>
              <a:rPr lang="es-ES" dirty="0" err="1" smtClean="0">
                <a:latin typeface="Comic Sans MS"/>
                <a:ea typeface="Times New Roman"/>
                <a:cs typeface="Times New Roman"/>
              </a:rPr>
              <a:t>erresistentzia</a:t>
            </a:r>
            <a:r>
              <a:rPr lang="es-ES" dirty="0" smtClean="0">
                <a:latin typeface="Comic Sans MS"/>
                <a:ea typeface="Times New Roman"/>
                <a:cs typeface="Times New Roman"/>
              </a:rPr>
              <a:t> </a:t>
            </a:r>
            <a:r>
              <a:rPr lang="es-ES" dirty="0" err="1" smtClean="0">
                <a:latin typeface="Comic Sans MS"/>
                <a:ea typeface="Times New Roman"/>
                <a:cs typeface="Times New Roman"/>
              </a:rPr>
              <a:t>elektrikoa</a:t>
            </a:r>
            <a:r>
              <a:rPr lang="es-ES" dirty="0" smtClean="0">
                <a:latin typeface="Comic Sans MS"/>
                <a:ea typeface="Times New Roman"/>
                <a:cs typeface="Times New Roman"/>
              </a:rPr>
              <a:t>. b) </a:t>
            </a:r>
            <a:r>
              <a:rPr lang="es-ES" dirty="0" err="1" smtClean="0">
                <a:latin typeface="Comic Sans MS"/>
                <a:ea typeface="Times New Roman"/>
                <a:cs typeface="Times New Roman"/>
              </a:rPr>
              <a:t>Iragaten</a:t>
            </a:r>
            <a:r>
              <a:rPr lang="es-ES" dirty="0" smtClean="0">
                <a:latin typeface="Comic Sans MS"/>
                <a:ea typeface="Times New Roman"/>
                <a:cs typeface="Times New Roman"/>
              </a:rPr>
              <a:t> den </a:t>
            </a:r>
            <a:r>
              <a:rPr lang="es-ES" dirty="0" err="1" smtClean="0">
                <a:latin typeface="Comic Sans MS"/>
                <a:ea typeface="Times New Roman"/>
                <a:cs typeface="Times New Roman"/>
              </a:rPr>
              <a:t>korrontearen</a:t>
            </a:r>
            <a:r>
              <a:rPr lang="es-ES" dirty="0" smtClean="0">
                <a:latin typeface="Comic Sans MS"/>
                <a:ea typeface="Times New Roman"/>
                <a:cs typeface="Times New Roman"/>
              </a:rPr>
              <a:t> </a:t>
            </a:r>
            <a:r>
              <a:rPr lang="es-ES" dirty="0" err="1" smtClean="0">
                <a:latin typeface="Comic Sans MS"/>
                <a:ea typeface="Times New Roman"/>
                <a:cs typeface="Times New Roman"/>
              </a:rPr>
              <a:t>intentsitatea</a:t>
            </a:r>
            <a:r>
              <a:rPr lang="es-ES" dirty="0" smtClean="0">
                <a:latin typeface="Comic Sans MS"/>
                <a:ea typeface="Times New Roman"/>
                <a:cs typeface="Times New Roman"/>
              </a:rPr>
              <a:t> 1Ako dela </a:t>
            </a:r>
            <a:r>
              <a:rPr lang="es-ES" dirty="0" err="1" smtClean="0">
                <a:latin typeface="Comic Sans MS"/>
                <a:ea typeface="Times New Roman"/>
                <a:cs typeface="Times New Roman"/>
              </a:rPr>
              <a:t>jakinik</a:t>
            </a:r>
            <a:r>
              <a:rPr lang="es-ES" dirty="0" smtClean="0">
                <a:latin typeface="Comic Sans MS"/>
                <a:ea typeface="Times New Roman"/>
                <a:cs typeface="Times New Roman"/>
              </a:rPr>
              <a:t>, </a:t>
            </a:r>
            <a:r>
              <a:rPr lang="es-ES" dirty="0" err="1" smtClean="0">
                <a:latin typeface="Comic Sans MS"/>
                <a:ea typeface="Times New Roman"/>
                <a:cs typeface="Times New Roman"/>
              </a:rPr>
              <a:t>kalkulatu</a:t>
            </a:r>
            <a:r>
              <a:rPr lang="es-ES" dirty="0" smtClean="0">
                <a:latin typeface="Comic Sans MS"/>
                <a:ea typeface="Times New Roman"/>
                <a:cs typeface="Times New Roman"/>
              </a:rPr>
              <a:t> </a:t>
            </a:r>
            <a:r>
              <a:rPr lang="es-ES" dirty="0" err="1" smtClean="0">
                <a:latin typeface="Comic Sans MS"/>
                <a:ea typeface="Times New Roman"/>
                <a:cs typeface="Times New Roman"/>
              </a:rPr>
              <a:t>elektroi</a:t>
            </a:r>
            <a:r>
              <a:rPr lang="es-ES" dirty="0" smtClean="0">
                <a:latin typeface="Comic Sans MS"/>
                <a:ea typeface="Times New Roman"/>
                <a:cs typeface="Times New Roman"/>
              </a:rPr>
              <a:t> </a:t>
            </a:r>
            <a:r>
              <a:rPr lang="es-ES" dirty="0" err="1" smtClean="0">
                <a:latin typeface="Comic Sans MS"/>
                <a:ea typeface="Times New Roman"/>
                <a:cs typeface="Times New Roman"/>
              </a:rPr>
              <a:t>askeen</a:t>
            </a:r>
            <a:r>
              <a:rPr lang="es-ES" dirty="0" smtClean="0">
                <a:latin typeface="Comic Sans MS"/>
                <a:ea typeface="Times New Roman"/>
                <a:cs typeface="Times New Roman"/>
              </a:rPr>
              <a:t> </a:t>
            </a:r>
            <a:r>
              <a:rPr lang="es-ES" dirty="0" err="1" smtClean="0">
                <a:latin typeface="Comic Sans MS"/>
                <a:ea typeface="Times New Roman"/>
                <a:cs typeface="Times New Roman"/>
              </a:rPr>
              <a:t>atoi-abiadura</a:t>
            </a:r>
            <a:r>
              <a:rPr lang="es-ES" dirty="0" smtClean="0">
                <a:latin typeface="Comic Sans MS"/>
                <a:ea typeface="Times New Roman"/>
                <a:cs typeface="Times New Roman"/>
              </a:rPr>
              <a:t>.  c) C eta D </a:t>
            </a:r>
            <a:r>
              <a:rPr lang="es-ES" dirty="0" err="1" smtClean="0">
                <a:latin typeface="Comic Sans MS"/>
                <a:ea typeface="Times New Roman"/>
                <a:cs typeface="Times New Roman"/>
              </a:rPr>
              <a:t>aurpegien</a:t>
            </a:r>
            <a:r>
              <a:rPr lang="es-ES" dirty="0" smtClean="0">
                <a:latin typeface="Comic Sans MS"/>
                <a:ea typeface="Times New Roman"/>
                <a:cs typeface="Times New Roman"/>
              </a:rPr>
              <a:t> </a:t>
            </a:r>
            <a:r>
              <a:rPr lang="es-ES" dirty="0" err="1" smtClean="0">
                <a:latin typeface="Comic Sans MS"/>
                <a:ea typeface="Times New Roman"/>
                <a:cs typeface="Times New Roman"/>
              </a:rPr>
              <a:t>artean</a:t>
            </a:r>
            <a:r>
              <a:rPr lang="es-ES" dirty="0" smtClean="0">
                <a:latin typeface="Comic Sans MS"/>
                <a:ea typeface="Times New Roman"/>
                <a:cs typeface="Times New Roman"/>
              </a:rPr>
              <a:t> </a:t>
            </a:r>
            <a:r>
              <a:rPr lang="es-ES" dirty="0" err="1" smtClean="0">
                <a:latin typeface="Comic Sans MS"/>
                <a:ea typeface="Times New Roman"/>
                <a:cs typeface="Times New Roman"/>
              </a:rPr>
              <a:t>sorgailu</a:t>
            </a:r>
            <a:r>
              <a:rPr lang="es-ES" dirty="0" smtClean="0">
                <a:latin typeface="Comic Sans MS"/>
                <a:ea typeface="Times New Roman"/>
                <a:cs typeface="Times New Roman"/>
              </a:rPr>
              <a:t> </a:t>
            </a:r>
            <a:r>
              <a:rPr lang="es-ES" dirty="0" err="1" smtClean="0">
                <a:latin typeface="Comic Sans MS"/>
                <a:ea typeface="Times New Roman"/>
                <a:cs typeface="Times New Roman"/>
              </a:rPr>
              <a:t>bat</a:t>
            </a:r>
            <a:r>
              <a:rPr lang="es-ES" dirty="0" smtClean="0">
                <a:latin typeface="Comic Sans MS"/>
                <a:ea typeface="Times New Roman"/>
                <a:cs typeface="Times New Roman"/>
              </a:rPr>
              <a:t> </a:t>
            </a:r>
            <a:r>
              <a:rPr lang="es-ES" dirty="0" err="1" smtClean="0">
                <a:latin typeface="Comic Sans MS"/>
                <a:ea typeface="Times New Roman"/>
                <a:cs typeface="Times New Roman"/>
              </a:rPr>
              <a:t>konektatzen</a:t>
            </a:r>
            <a:r>
              <a:rPr lang="es-ES" dirty="0" smtClean="0">
                <a:latin typeface="Comic Sans MS"/>
                <a:ea typeface="Times New Roman"/>
                <a:cs typeface="Times New Roman"/>
              </a:rPr>
              <a:t> </a:t>
            </a:r>
            <a:r>
              <a:rPr lang="es-ES" dirty="0" err="1" smtClean="0">
                <a:latin typeface="Comic Sans MS"/>
                <a:ea typeface="Times New Roman"/>
                <a:cs typeface="Times New Roman"/>
              </a:rPr>
              <a:t>bada</a:t>
            </a:r>
            <a:r>
              <a:rPr lang="es-ES" dirty="0" smtClean="0">
                <a:latin typeface="Comic Sans MS"/>
                <a:ea typeface="Times New Roman"/>
                <a:cs typeface="Times New Roman"/>
              </a:rPr>
              <a:t> </a:t>
            </a:r>
            <a:r>
              <a:rPr lang="es-ES" dirty="0" err="1" smtClean="0">
                <a:latin typeface="Comic Sans MS"/>
                <a:ea typeface="Times New Roman"/>
                <a:cs typeface="Times New Roman"/>
              </a:rPr>
              <a:t>kalkulatu</a:t>
            </a:r>
            <a:r>
              <a:rPr lang="es-ES" dirty="0" smtClean="0">
                <a:latin typeface="Comic Sans MS"/>
                <a:ea typeface="Times New Roman"/>
                <a:cs typeface="Times New Roman"/>
              </a:rPr>
              <a:t> </a:t>
            </a:r>
            <a:r>
              <a:rPr lang="es-ES" dirty="0" err="1" smtClean="0">
                <a:latin typeface="Comic Sans MS"/>
                <a:ea typeface="Times New Roman"/>
                <a:cs typeface="Times New Roman"/>
              </a:rPr>
              <a:t>paralelepipedoaren</a:t>
            </a:r>
            <a:r>
              <a:rPr lang="es-ES" dirty="0" smtClean="0">
                <a:latin typeface="Comic Sans MS"/>
                <a:ea typeface="Times New Roman"/>
                <a:cs typeface="Times New Roman"/>
              </a:rPr>
              <a:t> </a:t>
            </a:r>
            <a:r>
              <a:rPr lang="es-ES" dirty="0" err="1" smtClean="0">
                <a:latin typeface="Comic Sans MS"/>
                <a:ea typeface="Times New Roman"/>
                <a:cs typeface="Times New Roman"/>
              </a:rPr>
              <a:t>erresistentzia</a:t>
            </a:r>
            <a:r>
              <a:rPr lang="es-ES" dirty="0" smtClean="0">
                <a:latin typeface="Comic Sans MS"/>
                <a:ea typeface="Times New Roman"/>
                <a:cs typeface="Times New Roman"/>
              </a:rPr>
              <a:t> </a:t>
            </a:r>
            <a:r>
              <a:rPr lang="es-ES" dirty="0" err="1" smtClean="0">
                <a:latin typeface="Comic Sans MS"/>
                <a:ea typeface="Times New Roman"/>
                <a:cs typeface="Times New Roman"/>
              </a:rPr>
              <a:t>elektrikoa</a:t>
            </a:r>
            <a:r>
              <a:rPr lang="es-ES" dirty="0" smtClean="0">
                <a:latin typeface="Comic Sans MS"/>
                <a:ea typeface="Times New Roman"/>
                <a:cs typeface="Times New Roman"/>
              </a:rPr>
              <a:t>.</a:t>
            </a:r>
            <a:endParaRPr lang="es-ES" sz="2000" dirty="0" smtClean="0">
              <a:latin typeface="Comic Sans MS"/>
              <a:ea typeface="Times"/>
              <a:cs typeface="Times New Roman"/>
            </a:endParaRPr>
          </a:p>
          <a:p>
            <a:pPr marR="3175" algn="just">
              <a:lnSpc>
                <a:spcPct val="150000"/>
              </a:lnSpc>
              <a:spcAft>
                <a:spcPts val="0"/>
              </a:spcAft>
            </a:pPr>
            <a:r>
              <a:rPr lang="es-ES_tradnl" dirty="0" err="1" smtClean="0">
                <a:latin typeface="Comic Sans MS"/>
                <a:ea typeface="Times"/>
                <a:cs typeface="Times New Roman"/>
              </a:rPr>
              <a:t>Datuak</a:t>
            </a:r>
            <a:r>
              <a:rPr lang="es-ES_tradnl" dirty="0" smtClean="0">
                <a:latin typeface="Comic Sans MS"/>
                <a:ea typeface="Times"/>
                <a:cs typeface="Times New Roman"/>
              </a:rPr>
              <a:t>: </a:t>
            </a:r>
            <a:r>
              <a:rPr lang="es-ES" dirty="0" err="1" smtClean="0">
                <a:latin typeface="Comic Sans MS"/>
                <a:ea typeface="Times"/>
                <a:cs typeface="Times New Roman"/>
              </a:rPr>
              <a:t>Karbono</a:t>
            </a:r>
            <a:r>
              <a:rPr lang="es-ES" dirty="0" smtClean="0">
                <a:latin typeface="Comic Sans MS"/>
                <a:ea typeface="Times New Roman"/>
                <a:cs typeface="Times New Roman"/>
              </a:rPr>
              <a:t> </a:t>
            </a:r>
            <a:r>
              <a:rPr lang="es-ES" dirty="0" err="1" smtClean="0">
                <a:latin typeface="Comic Sans MS"/>
                <a:ea typeface="Times New Roman"/>
                <a:cs typeface="Times New Roman"/>
              </a:rPr>
              <a:t>atomo</a:t>
            </a:r>
            <a:r>
              <a:rPr lang="es-ES" dirty="0" smtClean="0">
                <a:latin typeface="Comic Sans MS"/>
                <a:ea typeface="Times New Roman"/>
                <a:cs typeface="Times New Roman"/>
              </a:rPr>
              <a:t> </a:t>
            </a:r>
            <a:r>
              <a:rPr lang="es-ES" dirty="0" err="1" smtClean="0">
                <a:latin typeface="Comic Sans MS"/>
                <a:ea typeface="Times New Roman"/>
                <a:cs typeface="Times New Roman"/>
              </a:rPr>
              <a:t>bakoitzak</a:t>
            </a:r>
            <a:r>
              <a:rPr lang="es-ES" dirty="0" smtClean="0">
                <a:latin typeface="Comic Sans MS"/>
                <a:ea typeface="Times New Roman"/>
                <a:cs typeface="Times New Roman"/>
              </a:rPr>
              <a:t> </a:t>
            </a:r>
            <a:r>
              <a:rPr lang="es-ES" dirty="0" err="1" smtClean="0">
                <a:latin typeface="Comic Sans MS"/>
                <a:ea typeface="Times New Roman"/>
                <a:cs typeface="Times New Roman"/>
              </a:rPr>
              <a:t>bi</a:t>
            </a:r>
            <a:r>
              <a:rPr lang="es-ES" dirty="0" smtClean="0">
                <a:latin typeface="Comic Sans MS"/>
                <a:ea typeface="Times New Roman"/>
                <a:cs typeface="Times New Roman"/>
              </a:rPr>
              <a:t> </a:t>
            </a:r>
            <a:r>
              <a:rPr lang="es-ES" dirty="0" err="1" smtClean="0">
                <a:latin typeface="Comic Sans MS"/>
                <a:ea typeface="Times New Roman"/>
                <a:cs typeface="Times New Roman"/>
              </a:rPr>
              <a:t>elektroi</a:t>
            </a:r>
            <a:r>
              <a:rPr lang="es-ES" dirty="0" smtClean="0">
                <a:latin typeface="Comic Sans MS"/>
                <a:ea typeface="Times New Roman"/>
                <a:cs typeface="Times New Roman"/>
              </a:rPr>
              <a:t> </a:t>
            </a:r>
            <a:r>
              <a:rPr lang="es-ES" dirty="0" err="1" smtClean="0">
                <a:latin typeface="Comic Sans MS"/>
                <a:ea typeface="Times New Roman"/>
                <a:cs typeface="Times New Roman"/>
              </a:rPr>
              <a:t>askatzen</a:t>
            </a:r>
            <a:r>
              <a:rPr lang="es-ES" dirty="0" smtClean="0">
                <a:latin typeface="Comic Sans MS"/>
                <a:ea typeface="Times New Roman"/>
                <a:cs typeface="Times New Roman"/>
              </a:rPr>
              <a:t> </a:t>
            </a:r>
            <a:r>
              <a:rPr lang="es-ES" dirty="0" err="1" smtClean="0">
                <a:latin typeface="Comic Sans MS"/>
                <a:ea typeface="Times New Roman"/>
                <a:cs typeface="Times New Roman"/>
              </a:rPr>
              <a:t>ditu</a:t>
            </a:r>
            <a:r>
              <a:rPr lang="es-ES" dirty="0" smtClean="0">
                <a:latin typeface="Comic Sans MS"/>
                <a:ea typeface="Times New Roman"/>
                <a:cs typeface="Times New Roman"/>
              </a:rPr>
              <a:t>. </a:t>
            </a:r>
            <a:r>
              <a:rPr lang="es-ES" dirty="0" err="1" smtClean="0">
                <a:latin typeface="Comic Sans MS"/>
                <a:ea typeface="Times New Roman"/>
                <a:cs typeface="Times New Roman"/>
              </a:rPr>
              <a:t>Karbonoaren</a:t>
            </a:r>
            <a:r>
              <a:rPr lang="es-ES" dirty="0" smtClean="0">
                <a:latin typeface="Comic Sans MS"/>
                <a:ea typeface="Times New Roman"/>
                <a:cs typeface="Times New Roman"/>
              </a:rPr>
              <a:t> </a:t>
            </a:r>
            <a:r>
              <a:rPr lang="es-ES_tradnl" dirty="0" smtClean="0">
                <a:latin typeface="Comic Sans MS"/>
                <a:ea typeface="Times"/>
                <a:cs typeface="Times New Roman"/>
              </a:rPr>
              <a:t>masa </a:t>
            </a:r>
            <a:r>
              <a:rPr lang="es-ES_tradnl" dirty="0" err="1" smtClean="0">
                <a:latin typeface="Comic Sans MS"/>
                <a:ea typeface="Times"/>
                <a:cs typeface="Times New Roman"/>
              </a:rPr>
              <a:t>espezifikoa</a:t>
            </a:r>
            <a:r>
              <a:rPr lang="es-ES_tradnl" dirty="0" smtClean="0">
                <a:latin typeface="Comic Sans MS"/>
                <a:ea typeface="Times"/>
                <a:cs typeface="Times New Roman"/>
              </a:rPr>
              <a:t>=1.9gr/cm</a:t>
            </a:r>
            <a:r>
              <a:rPr lang="es-ES_tradnl" baseline="30000" dirty="0" smtClean="0">
                <a:latin typeface="Comic Sans MS"/>
                <a:ea typeface="Times"/>
                <a:cs typeface="Times New Roman"/>
              </a:rPr>
              <a:t>3</a:t>
            </a:r>
            <a:r>
              <a:rPr lang="es-ES_tradnl" dirty="0" smtClean="0">
                <a:latin typeface="Comic Sans MS"/>
                <a:ea typeface="Times"/>
                <a:cs typeface="Times New Roman"/>
              </a:rPr>
              <a:t>;Avogadrorenzenbakia=6.023</a:t>
            </a:r>
            <a:r>
              <a:rPr lang="es-ES_tradnl" sz="1100" dirty="0" smtClean="0">
                <a:latin typeface="Comic Sans MS"/>
                <a:ea typeface="Times"/>
                <a:cs typeface="Times New Roman"/>
              </a:rPr>
              <a:t>x</a:t>
            </a:r>
            <a:r>
              <a:rPr lang="es-ES_tradnl" dirty="0" smtClean="0">
                <a:latin typeface="Comic Sans MS"/>
                <a:ea typeface="Times"/>
                <a:cs typeface="Times New Roman"/>
              </a:rPr>
              <a:t>10</a:t>
            </a:r>
            <a:r>
              <a:rPr lang="es-ES_tradnl" baseline="30000" dirty="0" smtClean="0">
                <a:latin typeface="Comic Sans MS"/>
                <a:ea typeface="Times"/>
                <a:cs typeface="Times New Roman"/>
              </a:rPr>
              <a:t>23</a:t>
            </a:r>
            <a:r>
              <a:rPr lang="es-ES_tradnl" dirty="0" smtClean="0">
                <a:latin typeface="Comic Sans MS"/>
                <a:ea typeface="Times"/>
                <a:cs typeface="Times New Roman"/>
              </a:rPr>
              <a:t>atomo/mol;    </a:t>
            </a:r>
            <a:r>
              <a:rPr lang="es-ES_tradnl" dirty="0" err="1" smtClean="0">
                <a:latin typeface="Comic Sans MS"/>
                <a:ea typeface="Times"/>
                <a:cs typeface="Times New Roman"/>
              </a:rPr>
              <a:t>Karbonoaren</a:t>
            </a:r>
            <a:r>
              <a:rPr lang="es-ES_tradnl" dirty="0" smtClean="0">
                <a:latin typeface="Comic Sans MS"/>
                <a:ea typeface="Times"/>
                <a:cs typeface="Times New Roman"/>
              </a:rPr>
              <a:t> </a:t>
            </a:r>
            <a:r>
              <a:rPr lang="es-ES_tradnl" dirty="0" err="1" smtClean="0">
                <a:latin typeface="Comic Sans MS"/>
                <a:ea typeface="Times"/>
                <a:cs typeface="Times New Roman"/>
              </a:rPr>
              <a:t>pisu</a:t>
            </a:r>
            <a:r>
              <a:rPr lang="es-ES_tradnl" dirty="0" smtClean="0">
                <a:latin typeface="Comic Sans MS"/>
                <a:ea typeface="Times"/>
                <a:cs typeface="Times New Roman"/>
              </a:rPr>
              <a:t> </a:t>
            </a:r>
            <a:r>
              <a:rPr lang="es-ES_tradnl" dirty="0" err="1" smtClean="0">
                <a:latin typeface="Comic Sans MS"/>
                <a:ea typeface="Times"/>
                <a:cs typeface="Times New Roman"/>
              </a:rPr>
              <a:t>atomikoa</a:t>
            </a:r>
            <a:r>
              <a:rPr lang="es-ES_tradnl" dirty="0" smtClean="0">
                <a:latin typeface="Comic Sans MS"/>
                <a:ea typeface="Times"/>
                <a:cs typeface="Times New Roman"/>
              </a:rPr>
              <a:t>=12gr/mol; </a:t>
            </a:r>
            <a:r>
              <a:rPr lang="es-ES_tradnl" dirty="0" err="1" smtClean="0">
                <a:latin typeface="Comic Sans MS"/>
                <a:ea typeface="Times"/>
                <a:cs typeface="Times New Roman"/>
              </a:rPr>
              <a:t>elektroiaren</a:t>
            </a:r>
            <a:r>
              <a:rPr lang="es-ES_tradnl" dirty="0" smtClean="0">
                <a:latin typeface="Comic Sans MS"/>
                <a:ea typeface="Times"/>
                <a:cs typeface="Times New Roman"/>
              </a:rPr>
              <a:t> </a:t>
            </a:r>
            <a:r>
              <a:rPr lang="es-ES_tradnl" dirty="0" err="1" smtClean="0">
                <a:latin typeface="Comic Sans MS"/>
                <a:ea typeface="Times"/>
                <a:cs typeface="Times New Roman"/>
              </a:rPr>
              <a:t>karga</a:t>
            </a:r>
            <a:r>
              <a:rPr lang="es-ES_tradnl" dirty="0" smtClean="0">
                <a:latin typeface="Comic Sans MS"/>
                <a:ea typeface="Times"/>
                <a:cs typeface="Times New Roman"/>
              </a:rPr>
              <a:t>=1.6</a:t>
            </a:r>
            <a:r>
              <a:rPr lang="es-ES_tradnl" sz="1100" dirty="0" smtClean="0">
                <a:latin typeface="Comic Sans MS"/>
                <a:ea typeface="Times"/>
                <a:cs typeface="Times New Roman"/>
              </a:rPr>
              <a:t>x</a:t>
            </a:r>
            <a:r>
              <a:rPr lang="es-ES_tradnl" dirty="0" smtClean="0">
                <a:latin typeface="Comic Sans MS"/>
                <a:ea typeface="Times"/>
                <a:cs typeface="Times New Roman"/>
              </a:rPr>
              <a:t>10</a:t>
            </a:r>
            <a:r>
              <a:rPr lang="es-ES_tradnl" baseline="30000" dirty="0" smtClean="0">
                <a:latin typeface="Comic Sans MS"/>
                <a:ea typeface="Times"/>
                <a:cs typeface="Times New Roman"/>
              </a:rPr>
              <a:t>-19</a:t>
            </a:r>
            <a:r>
              <a:rPr lang="es-ES_tradnl" dirty="0" smtClean="0">
                <a:latin typeface="Comic Sans MS"/>
                <a:ea typeface="Times"/>
                <a:cs typeface="Times New Roman"/>
              </a:rPr>
              <a:t>C,</a:t>
            </a:r>
            <a:r>
              <a:rPr lang="es-ES" dirty="0" err="1" smtClean="0">
                <a:latin typeface="Comic Sans MS"/>
                <a:ea typeface="Times New Roman"/>
                <a:cs typeface="Times New Roman"/>
              </a:rPr>
              <a:t>karbonoarenerresistibitatea</a:t>
            </a:r>
            <a:r>
              <a:rPr lang="es-ES" dirty="0" smtClean="0">
                <a:latin typeface="Comic Sans MS"/>
                <a:ea typeface="Times New Roman"/>
                <a:cs typeface="Times New Roman"/>
              </a:rPr>
              <a:t> </a:t>
            </a:r>
            <a:r>
              <a:rPr lang="es-ES" dirty="0" err="1" smtClean="0">
                <a:latin typeface="Comic Sans MS"/>
                <a:ea typeface="Times New Roman"/>
                <a:cs typeface="Times New Roman"/>
              </a:rPr>
              <a:t>elektrikoa</a:t>
            </a:r>
            <a:r>
              <a:rPr lang="es-ES" dirty="0" smtClean="0">
                <a:latin typeface="Comic Sans MS"/>
                <a:ea typeface="Times New Roman"/>
                <a:cs typeface="Times New Roman"/>
              </a:rPr>
              <a:t> </a:t>
            </a:r>
            <a:r>
              <a:rPr lang="es-ES" dirty="0" smtClean="0">
                <a:latin typeface="Symbol" pitchFamily="18" charset="2"/>
                <a:ea typeface="Times New Roman"/>
                <a:cs typeface="Times New Roman"/>
              </a:rPr>
              <a:t>r</a:t>
            </a:r>
            <a:r>
              <a:rPr lang="es-ES" dirty="0" smtClean="0">
                <a:latin typeface="Comic Sans MS"/>
                <a:ea typeface="Times New Roman"/>
                <a:cs typeface="Times New Roman"/>
              </a:rPr>
              <a:t>=3.5</a:t>
            </a:r>
            <a:r>
              <a:rPr lang="es-ES" sz="1400" dirty="0" smtClean="0">
                <a:latin typeface="Comic Sans MS"/>
                <a:ea typeface="Times New Roman"/>
                <a:cs typeface="Times New Roman"/>
              </a:rPr>
              <a:t>x</a:t>
            </a:r>
            <a:r>
              <a:rPr lang="es-ES" dirty="0" smtClean="0">
                <a:latin typeface="Comic Sans MS"/>
                <a:ea typeface="Times New Roman"/>
                <a:cs typeface="Times New Roman"/>
              </a:rPr>
              <a:t>10</a:t>
            </a:r>
            <a:r>
              <a:rPr lang="es-ES" baseline="30000" dirty="0" smtClean="0">
                <a:latin typeface="Comic Sans MS"/>
                <a:ea typeface="Times New Roman"/>
                <a:cs typeface="Times New Roman"/>
              </a:rPr>
              <a:t>-5</a:t>
            </a:r>
            <a:r>
              <a:rPr lang="es-ES" dirty="0" smtClean="0">
                <a:latin typeface="Symbol" pitchFamily="18" charset="2"/>
                <a:ea typeface="Times New Roman"/>
                <a:cs typeface="Times New Roman"/>
              </a:rPr>
              <a:t>W</a:t>
            </a:r>
            <a:r>
              <a:rPr lang="es-ES" dirty="0" smtClean="0">
                <a:latin typeface="Comic Sans MS"/>
                <a:ea typeface="Times New Roman"/>
                <a:cs typeface="Times New Roman"/>
              </a:rPr>
              <a:t>m; </a:t>
            </a:r>
            <a:r>
              <a:rPr lang="es-ES_tradnl" dirty="0" smtClean="0">
                <a:latin typeface="Comic Sans MS"/>
                <a:ea typeface="Times"/>
                <a:cs typeface="Times New Roman"/>
              </a:rPr>
              <a:t>a=1cm, b=50cm, c=1cm</a:t>
            </a:r>
            <a:endParaRPr lang="es-ES" dirty="0" smtClean="0">
              <a:solidFill>
                <a:srgbClr val="000000"/>
              </a:solidFill>
              <a:latin typeface="Comic Sans MS" pitchFamily="66" charset="0"/>
              <a:cs typeface="Times New Roman" pitchFamily="18" charset="0"/>
            </a:endParaRPr>
          </a:p>
        </p:txBody>
      </p:sp>
      <p:grpSp>
        <p:nvGrpSpPr>
          <p:cNvPr id="7" name="5 Grupo"/>
          <p:cNvGrpSpPr>
            <a:grpSpLocks noChangeAspect="1"/>
          </p:cNvGrpSpPr>
          <p:nvPr/>
        </p:nvGrpSpPr>
        <p:grpSpPr>
          <a:xfrm>
            <a:off x="3852107" y="3873322"/>
            <a:ext cx="5136911" cy="2793039"/>
            <a:chOff x="3040975" y="4029892"/>
            <a:chExt cx="4109527" cy="2234431"/>
          </a:xfrm>
        </p:grpSpPr>
        <p:grpSp>
          <p:nvGrpSpPr>
            <p:cNvPr id="8" name="89 Grupo"/>
            <p:cNvGrpSpPr/>
            <p:nvPr/>
          </p:nvGrpSpPr>
          <p:grpSpPr>
            <a:xfrm>
              <a:off x="3536216" y="4029892"/>
              <a:ext cx="3517337" cy="2234431"/>
              <a:chOff x="1814341" y="4029892"/>
              <a:chExt cx="3517337" cy="2234431"/>
            </a:xfrm>
          </p:grpSpPr>
          <p:sp>
            <p:nvSpPr>
              <p:cNvPr id="18" name="Text Box 7"/>
              <p:cNvSpPr txBox="1">
                <a:spLocks noChangeArrowheads="1"/>
              </p:cNvSpPr>
              <p:nvPr/>
            </p:nvSpPr>
            <p:spPr bwMode="auto">
              <a:xfrm>
                <a:off x="2403857" y="4725512"/>
                <a:ext cx="216513" cy="2354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u-ES" sz="11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a</a:t>
                </a:r>
                <a:endParaRPr kumimoji="0" lang="eu-E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grpSp>
            <p:nvGrpSpPr>
              <p:cNvPr id="19" name="88 Grupo"/>
              <p:cNvGrpSpPr/>
              <p:nvPr/>
            </p:nvGrpSpPr>
            <p:grpSpPr>
              <a:xfrm>
                <a:off x="1814341" y="4029892"/>
                <a:ext cx="3517337" cy="2234431"/>
                <a:chOff x="1814341" y="4029892"/>
                <a:chExt cx="3517337" cy="2234431"/>
              </a:xfrm>
            </p:grpSpPr>
            <p:sp>
              <p:nvSpPr>
                <p:cNvPr id="23" name="Line 3"/>
                <p:cNvSpPr>
                  <a:spLocks noChangeShapeType="1"/>
                </p:cNvSpPr>
                <p:nvPr/>
              </p:nvSpPr>
              <p:spPr bwMode="auto">
                <a:xfrm flipH="1">
                  <a:off x="1814341" y="5257411"/>
                  <a:ext cx="982345" cy="916305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 type="triangle" w="med" len="med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u-ES"/>
                </a:p>
              </p:txBody>
            </p:sp>
            <p:sp>
              <p:nvSpPr>
                <p:cNvPr id="24" name="Line 4"/>
                <p:cNvSpPr>
                  <a:spLocks noChangeShapeType="1"/>
                </p:cNvSpPr>
                <p:nvPr/>
              </p:nvSpPr>
              <p:spPr bwMode="auto">
                <a:xfrm flipH="1" flipV="1">
                  <a:off x="2697626" y="4029892"/>
                  <a:ext cx="0" cy="800735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 type="triangle" w="med" len="med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u-ES"/>
                </a:p>
              </p:txBody>
            </p:sp>
            <p:sp>
              <p:nvSpPr>
                <p:cNvPr id="25" name="Line 6"/>
                <p:cNvSpPr>
                  <a:spLocks noChangeShapeType="1"/>
                </p:cNvSpPr>
                <p:nvPr/>
              </p:nvSpPr>
              <p:spPr bwMode="auto">
                <a:xfrm>
                  <a:off x="4365843" y="5424656"/>
                  <a:ext cx="965835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 type="triangle" w="med" len="med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u-ES"/>
                </a:p>
              </p:txBody>
            </p:sp>
            <p:sp>
              <p:nvSpPr>
                <p:cNvPr id="26" name="Text Box 11"/>
                <p:cNvSpPr txBox="1">
                  <a:spLocks noChangeArrowheads="1"/>
                </p:cNvSpPr>
                <p:nvPr/>
              </p:nvSpPr>
              <p:spPr bwMode="auto">
                <a:xfrm>
                  <a:off x="1858147" y="6016485"/>
                  <a:ext cx="243609" cy="24783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u-ES" sz="11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</a:rPr>
                    <a:t>X</a:t>
                  </a:r>
                  <a:endParaRPr kumimoji="0" lang="eu-ES" sz="1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</a:endParaRPr>
                </a:p>
              </p:txBody>
            </p:sp>
            <p:sp>
              <p:nvSpPr>
                <p:cNvPr id="27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5042047" y="5210133"/>
                  <a:ext cx="219165" cy="24897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u-ES" sz="11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</a:rPr>
                    <a:t>Y</a:t>
                  </a:r>
                  <a:endParaRPr kumimoji="0" lang="eu-ES" sz="1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</a:endParaRPr>
                </a:p>
              </p:txBody>
            </p:sp>
            <p:sp>
              <p:nvSpPr>
                <p:cNvPr id="28" name="Text Box 11"/>
                <p:cNvSpPr txBox="1">
                  <a:spLocks noChangeArrowheads="1"/>
                </p:cNvSpPr>
                <p:nvPr/>
              </p:nvSpPr>
              <p:spPr bwMode="auto">
                <a:xfrm>
                  <a:off x="2478038" y="4102859"/>
                  <a:ext cx="231043" cy="23712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u-ES" sz="11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</a:rPr>
                    <a:t>Z</a:t>
                  </a:r>
                  <a:endParaRPr kumimoji="0" lang="eu-ES" sz="1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</a:endParaRPr>
                </a:p>
              </p:txBody>
            </p:sp>
          </p:grpSp>
          <p:sp>
            <p:nvSpPr>
              <p:cNvPr id="20" name="Rectangle 5"/>
              <p:cNvSpPr>
                <a:spLocks noChangeArrowheads="1"/>
              </p:cNvSpPr>
              <p:nvPr/>
            </p:nvSpPr>
            <p:spPr bwMode="auto">
              <a:xfrm>
                <a:off x="2438761" y="5036397"/>
                <a:ext cx="1738503" cy="564642"/>
              </a:xfrm>
              <a:prstGeom prst="rect">
                <a:avLst/>
              </a:prstGeom>
              <a:solidFill>
                <a:srgbClr val="FFFFFF"/>
              </a:solidFill>
              <a:ln w="9525">
                <a:miter lim="800000"/>
                <a:headEnd/>
                <a:tailEnd/>
              </a:ln>
              <a:effectLst/>
              <a:scene3d>
                <a:camera prst="legacyObliqueTopRight">
                  <a:rot lat="0" lon="300000" rev="0"/>
                </a:camera>
                <a:lightRig rig="legacyFlat3" dir="b">
                  <a:rot lat="0" lon="0" rev="0"/>
                </a:lightRig>
              </a:scene3d>
              <a:sp3d extrusionH="520700" prstMaterial="legacyMatte">
                <a:bevelT w="0" h="0" prst="angle"/>
                <a:bevelB w="0" h="0" prst="angle"/>
                <a:extrusionClr>
                  <a:srgbClr val="FFFFFF"/>
                </a:extrusionClr>
              </a:sp3d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flatTx/>
              </a:bodyPr>
              <a:lstStyle/>
              <a:p>
                <a:endParaRPr lang="eu-ES"/>
              </a:p>
            </p:txBody>
          </p:sp>
          <p:sp>
            <p:nvSpPr>
              <p:cNvPr id="21" name="Text Box 8"/>
              <p:cNvSpPr txBox="1">
                <a:spLocks noChangeArrowheads="1"/>
              </p:cNvSpPr>
              <p:nvPr/>
            </p:nvSpPr>
            <p:spPr bwMode="auto">
              <a:xfrm>
                <a:off x="3143396" y="5540554"/>
                <a:ext cx="234425" cy="23244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u-ES" sz="11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b</a:t>
                </a:r>
                <a:endParaRPr kumimoji="0" lang="eu-E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22" name="Text Box 8"/>
              <p:cNvSpPr txBox="1">
                <a:spLocks noChangeArrowheads="1"/>
              </p:cNvSpPr>
              <p:nvPr/>
            </p:nvSpPr>
            <p:spPr bwMode="auto">
              <a:xfrm>
                <a:off x="4312743" y="4980802"/>
                <a:ext cx="204665" cy="25311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u-ES" sz="11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c</a:t>
                </a:r>
                <a:endParaRPr kumimoji="0" lang="eu-E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</p:grpSp>
        <p:cxnSp>
          <p:nvCxnSpPr>
            <p:cNvPr id="10" name="9 Conector recto de flecha"/>
            <p:cNvCxnSpPr/>
            <p:nvPr/>
          </p:nvCxnSpPr>
          <p:spPr>
            <a:xfrm>
              <a:off x="3812876" y="5046453"/>
              <a:ext cx="319177" cy="86264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10 CuadroTexto"/>
            <p:cNvSpPr txBox="1"/>
            <p:nvPr/>
          </p:nvSpPr>
          <p:spPr>
            <a:xfrm>
              <a:off x="3040975" y="4901550"/>
              <a:ext cx="775338" cy="2462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u-ES" sz="1400" dirty="0" smtClean="0">
                  <a:latin typeface="+mn-lt"/>
                </a:rPr>
                <a:t>A</a:t>
              </a:r>
              <a:r>
                <a:rPr lang="eu-ES" sz="1400" dirty="0" err="1" smtClean="0">
                  <a:latin typeface="+mn-lt"/>
                </a:rPr>
                <a:t> </a:t>
              </a:r>
              <a:r>
                <a:rPr lang="eu-ES" sz="1400" dirty="0" smtClean="0">
                  <a:latin typeface="+mn-lt"/>
                </a:rPr>
                <a:t>aurpegia</a:t>
              </a:r>
              <a:endParaRPr lang="eu-ES" sz="1400" dirty="0">
                <a:latin typeface="+mn-lt"/>
              </a:endParaRPr>
            </a:p>
          </p:txBody>
        </p:sp>
        <p:cxnSp>
          <p:nvCxnSpPr>
            <p:cNvPr id="12" name="11 Conector recto de flecha"/>
            <p:cNvCxnSpPr/>
            <p:nvPr/>
          </p:nvCxnSpPr>
          <p:spPr>
            <a:xfrm>
              <a:off x="4925683" y="4658264"/>
              <a:ext cx="189781" cy="276045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12 CuadroTexto"/>
            <p:cNvSpPr txBox="1"/>
            <p:nvPr/>
          </p:nvSpPr>
          <p:spPr>
            <a:xfrm>
              <a:off x="4612256" y="4405331"/>
              <a:ext cx="781239" cy="24622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u-ES" sz="1400" dirty="0" smtClean="0">
                  <a:latin typeface="+mn-lt"/>
                </a:rPr>
                <a:t>D aurpegia</a:t>
              </a:r>
              <a:endParaRPr lang="eu-ES" sz="1400" dirty="0">
                <a:latin typeface="+mn-lt"/>
              </a:endParaRPr>
            </a:p>
          </p:txBody>
        </p:sp>
        <p:sp>
          <p:nvSpPr>
            <p:cNvPr id="14" name="13 CuadroTexto"/>
            <p:cNvSpPr txBox="1"/>
            <p:nvPr/>
          </p:nvSpPr>
          <p:spPr>
            <a:xfrm>
              <a:off x="5299493" y="5831820"/>
              <a:ext cx="769698" cy="24622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u-ES" sz="1400" dirty="0" smtClean="0">
                  <a:latin typeface="+mn-lt"/>
                </a:rPr>
                <a:t>C aurpegia</a:t>
              </a:r>
              <a:endParaRPr lang="eu-ES" sz="1400" dirty="0">
                <a:latin typeface="+mn-lt"/>
              </a:endParaRPr>
            </a:p>
          </p:txBody>
        </p:sp>
        <p:sp>
          <p:nvSpPr>
            <p:cNvPr id="15" name="14 CuadroTexto"/>
            <p:cNvSpPr txBox="1"/>
            <p:nvPr/>
          </p:nvSpPr>
          <p:spPr>
            <a:xfrm>
              <a:off x="6186777" y="4811901"/>
              <a:ext cx="96372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u-ES" sz="1400" dirty="0" smtClean="0">
                  <a:latin typeface="+mn-lt"/>
                </a:rPr>
                <a:t>B</a:t>
              </a:r>
              <a:r>
                <a:rPr lang="eu-ES" sz="1400" dirty="0" err="1" smtClean="0">
                  <a:latin typeface="+mn-lt"/>
                </a:rPr>
                <a:t> </a:t>
              </a:r>
              <a:r>
                <a:rPr lang="eu-ES" sz="1400" dirty="0" smtClean="0">
                  <a:latin typeface="+mn-lt"/>
                </a:rPr>
                <a:t>aurpegia</a:t>
              </a:r>
              <a:endParaRPr lang="eu-ES" sz="1400" dirty="0">
                <a:latin typeface="+mn-lt"/>
              </a:endParaRPr>
            </a:p>
          </p:txBody>
        </p:sp>
        <p:cxnSp>
          <p:nvCxnSpPr>
            <p:cNvPr id="16" name="15 Conector recto de flecha"/>
            <p:cNvCxnSpPr/>
            <p:nvPr/>
          </p:nvCxnSpPr>
          <p:spPr>
            <a:xfrm flipH="1" flipV="1">
              <a:off x="5569789" y="5630129"/>
              <a:ext cx="189781" cy="276045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16 Conector recto de flecha"/>
            <p:cNvCxnSpPr/>
            <p:nvPr/>
          </p:nvCxnSpPr>
          <p:spPr>
            <a:xfrm flipH="1">
              <a:off x="5957979" y="4925683"/>
              <a:ext cx="270293" cy="221411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Diseño personalizad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pattFill prst="wdDnDiag">
          <a:fgClr>
            <a:schemeClr val="tx1"/>
          </a:fgClr>
          <a:bgClr>
            <a:srgbClr val="FFFFFF"/>
          </a:bgClr>
        </a:pattFill>
        <a:ln w="9525">
          <a:solidFill>
            <a:schemeClr val="tx1"/>
          </a:solidFill>
          <a:round/>
          <a:headEnd/>
          <a:tailEnd/>
        </a:ln>
      </a:spPr>
      <a:bodyPr wrap="none" anchor="ctr"/>
      <a:lstStyle>
        <a:defPPr algn="ctr" eaLnBrk="0" hangingPunct="0">
          <a:defRPr dirty="0"/>
        </a:defPPr>
      </a:lstStyle>
    </a:spDef>
  </a:objectDefaults>
  <a:extraClrSchemeLst/>
</a:theme>
</file>

<file path=ppt/theme/theme2.xml><?xml version="1.0" encoding="utf-8"?>
<a:theme xmlns:a="http://schemas.openxmlformats.org/drawingml/2006/main" name="2_Diseño personalizad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pattFill prst="wdDnDiag">
          <a:fgClr>
            <a:schemeClr val="tx1"/>
          </a:fgClr>
          <a:bgClr>
            <a:srgbClr val="FFFFFF"/>
          </a:bgClr>
        </a:pattFill>
        <a:ln w="9525">
          <a:solidFill>
            <a:schemeClr val="tx1"/>
          </a:solidFill>
          <a:round/>
          <a:headEnd/>
          <a:tailEnd/>
        </a:ln>
      </a:spPr>
      <a:bodyPr wrap="none" anchor="ctr"/>
      <a:lstStyle>
        <a:defPPr algn="ctr" eaLnBrk="0" hangingPunct="0">
          <a:defRPr dirty="0"/>
        </a:defPPr>
      </a:lstStyle>
    </a:spDef>
  </a:objectDefaults>
  <a:extraClrSchemeLst/>
</a:theme>
</file>

<file path=ppt/theme/theme3.xml><?xml version="1.0" encoding="utf-8"?>
<a:theme xmlns:a="http://schemas.openxmlformats.org/drawingml/2006/main" name="3_Diseño personalizad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pattFill prst="wdDnDiag">
          <a:fgClr>
            <a:schemeClr val="tx1"/>
          </a:fgClr>
          <a:bgClr>
            <a:srgbClr val="FFFFFF"/>
          </a:bgClr>
        </a:pattFill>
        <a:ln w="9525">
          <a:solidFill>
            <a:schemeClr val="tx1"/>
          </a:solidFill>
          <a:round/>
          <a:headEnd/>
          <a:tailEnd/>
        </a:ln>
      </a:spPr>
      <a:bodyPr wrap="none" anchor="ctr"/>
      <a:lstStyle>
        <a:defPPr algn="ctr" eaLnBrk="0" hangingPunct="0">
          <a:defRPr dirty="0"/>
        </a:defPPr>
      </a:lstStyle>
    </a:spDef>
  </a:objectDefaults>
  <a:extraClrSchemeLst/>
</a:theme>
</file>

<file path=ppt/theme/theme4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35612</TotalTime>
  <Words>727</Words>
  <Application>Microsoft Office PowerPoint</Application>
  <PresentationFormat>Presentación en pantalla (4:3)</PresentationFormat>
  <Paragraphs>194</Paragraphs>
  <Slides>20</Slides>
  <Notes>16</Notes>
  <HiddenSlides>0</HiddenSlides>
  <MMClips>0</MMClips>
  <ScaleCrop>false</ScaleCrop>
  <HeadingPairs>
    <vt:vector size="8" baseType="variant">
      <vt:variant>
        <vt:lpstr>Fuentes usadas</vt:lpstr>
      </vt:variant>
      <vt:variant>
        <vt:i4>10</vt:i4>
      </vt:variant>
      <vt:variant>
        <vt:lpstr>Tema</vt:lpstr>
      </vt:variant>
      <vt:variant>
        <vt:i4>3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20</vt:i4>
      </vt:variant>
    </vt:vector>
  </HeadingPairs>
  <TitlesOfParts>
    <vt:vector size="34" baseType="lpstr">
      <vt:lpstr>Arial</vt:lpstr>
      <vt:lpstr>Calibri</vt:lpstr>
      <vt:lpstr>Comic Sans MS</vt:lpstr>
      <vt:lpstr>Geneva</vt:lpstr>
      <vt:lpstr>Lucida Handwriting</vt:lpstr>
      <vt:lpstr>Mistral</vt:lpstr>
      <vt:lpstr>Script MT Bold</vt:lpstr>
      <vt:lpstr>Symbol</vt:lpstr>
      <vt:lpstr>Times</vt:lpstr>
      <vt:lpstr>Times New Roman</vt:lpstr>
      <vt:lpstr>1_Diseño personalizado</vt:lpstr>
      <vt:lpstr>2_Diseño personalizado</vt:lpstr>
      <vt:lpstr>3_Diseño personalizado</vt:lpstr>
      <vt:lpstr>Ecuación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ERAMANGARRIA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Luis Goitiandia</dc:creator>
  <cp:lastModifiedBy>Luis Goitiandia Anguiano</cp:lastModifiedBy>
  <cp:revision>929</cp:revision>
  <dcterms:created xsi:type="dcterms:W3CDTF">2008-01-29T10:13:30Z</dcterms:created>
  <dcterms:modified xsi:type="dcterms:W3CDTF">2019-05-09T11:33:11Z</dcterms:modified>
</cp:coreProperties>
</file>