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203612-63DA-4D27-A5A2-CE3AAD722EBA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6B0204-9CBE-492F-95AF-4331FA9B9E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25. </a:t>
            </a:r>
            <a:r>
              <a:rPr lang="es-ES" dirty="0" err="1" smtClean="0"/>
              <a:t>Gaia</a:t>
            </a:r>
            <a:r>
              <a:rPr lang="es-ES" dirty="0" smtClean="0"/>
              <a:t>. </a:t>
            </a:r>
            <a:r>
              <a:rPr lang="es-ES" dirty="0" err="1" smtClean="0"/>
              <a:t>Desegitea</a:t>
            </a:r>
            <a:r>
              <a:rPr lang="es-ES" dirty="0" smtClean="0"/>
              <a:t>, </a:t>
            </a:r>
            <a:r>
              <a:rPr lang="es-ES" dirty="0" err="1" smtClean="0"/>
              <a:t>likidazioa</a:t>
            </a:r>
            <a:r>
              <a:rPr lang="es-ES" dirty="0" smtClean="0"/>
              <a:t> eta </a:t>
            </a:r>
            <a:r>
              <a:rPr lang="es-ES" dirty="0" err="1" smtClean="0"/>
              <a:t>azkentzea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Tx/>
              <a:buNone/>
            </a:pPr>
            <a:r>
              <a:rPr lang="es-ES" sz="3200" b="1" dirty="0" smtClean="0"/>
              <a:t>4. </a:t>
            </a:r>
            <a:r>
              <a:rPr lang="es-ES" sz="3200" b="1" dirty="0" err="1" smtClean="0"/>
              <a:t>Ondare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sozialaren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zatiketa</a:t>
            </a:r>
            <a:r>
              <a:rPr lang="es-ES" sz="3200" b="1" dirty="0" smtClean="0"/>
              <a:t>. </a:t>
            </a:r>
            <a:r>
              <a:rPr lang="es-ES" sz="3200" b="1" dirty="0" err="1" smtClean="0"/>
              <a:t>Likidazio-kuota</a:t>
            </a:r>
            <a:endParaRPr lang="es-ES" sz="3200" b="1" dirty="0" smtClean="0"/>
          </a:p>
          <a:p>
            <a:pPr algn="just">
              <a:buFontTx/>
              <a:buNone/>
            </a:pPr>
            <a:r>
              <a:rPr lang="es-ES" sz="2800" dirty="0" err="1" smtClean="0"/>
              <a:t>Estatutuek</a:t>
            </a:r>
            <a:r>
              <a:rPr lang="es-ES" sz="2800" dirty="0" smtClean="0"/>
              <a:t> </a:t>
            </a:r>
            <a:r>
              <a:rPr lang="es-ES" sz="2800" dirty="0" err="1" smtClean="0"/>
              <a:t>kontrakoa</a:t>
            </a:r>
            <a:r>
              <a:rPr lang="es-ES" sz="2800" dirty="0" smtClean="0"/>
              <a:t> </a:t>
            </a:r>
            <a:r>
              <a:rPr lang="es-ES" sz="2800" dirty="0" err="1" smtClean="0"/>
              <a:t>ezarri</a:t>
            </a:r>
            <a:r>
              <a:rPr lang="es-ES" sz="2800" dirty="0" smtClean="0"/>
              <a:t> </a:t>
            </a:r>
            <a:r>
              <a:rPr lang="es-ES" sz="2800" dirty="0" err="1" smtClean="0"/>
              <a:t>ezean</a:t>
            </a:r>
            <a:r>
              <a:rPr lang="es-ES" sz="2800" dirty="0" smtClean="0"/>
              <a:t>, </a:t>
            </a:r>
            <a:r>
              <a:rPr lang="es-ES" sz="2800" dirty="0" err="1" smtClean="0"/>
              <a:t>bazkide</a:t>
            </a:r>
            <a:r>
              <a:rPr lang="es-ES" sz="2800" dirty="0" smtClean="0"/>
              <a:t> </a:t>
            </a:r>
            <a:r>
              <a:rPr lang="es-ES" sz="2800" dirty="0" err="1" smtClean="0"/>
              <a:t>bakoitzari</a:t>
            </a:r>
            <a:r>
              <a:rPr lang="es-ES" sz="2800" dirty="0" smtClean="0"/>
              <a:t> </a:t>
            </a:r>
            <a:r>
              <a:rPr lang="es-ES" sz="2800" dirty="0" err="1" smtClean="0"/>
              <a:t>dagokion</a:t>
            </a:r>
            <a:r>
              <a:rPr lang="es-ES" sz="2800" dirty="0" smtClean="0"/>
              <a:t> </a:t>
            </a:r>
            <a:r>
              <a:rPr lang="es-ES" sz="2800" dirty="0" err="1" smtClean="0"/>
              <a:t>likidazio-kuota</a:t>
            </a:r>
            <a:r>
              <a:rPr lang="es-ES" sz="2800" dirty="0" smtClean="0"/>
              <a:t> </a:t>
            </a:r>
            <a:r>
              <a:rPr lang="es-ES" sz="2800" dirty="0" err="1" smtClean="0"/>
              <a:t>proportzionala</a:t>
            </a:r>
            <a:r>
              <a:rPr lang="es-ES" sz="2800" dirty="0" smtClean="0"/>
              <a:t> </a:t>
            </a:r>
            <a:r>
              <a:rPr lang="es-ES" sz="2800" dirty="0" err="1" smtClean="0"/>
              <a:t>izango</a:t>
            </a:r>
            <a:r>
              <a:rPr lang="es-ES" sz="2800" dirty="0" smtClean="0"/>
              <a:t> da </a:t>
            </a:r>
            <a:r>
              <a:rPr lang="es-ES" sz="2800" dirty="0" err="1" smtClean="0"/>
              <a:t>kapital</a:t>
            </a:r>
            <a:r>
              <a:rPr lang="es-ES" sz="2800" dirty="0" smtClean="0"/>
              <a:t> </a:t>
            </a:r>
            <a:r>
              <a:rPr lang="es-ES" sz="2800" dirty="0" err="1" smtClean="0"/>
              <a:t>sozialean</a:t>
            </a:r>
            <a:r>
              <a:rPr lang="es-ES" sz="2800" dirty="0" smtClean="0"/>
              <a:t> </a:t>
            </a:r>
            <a:r>
              <a:rPr lang="es-ES" sz="2800" dirty="0" err="1" smtClean="0"/>
              <a:t>duen</a:t>
            </a:r>
            <a:r>
              <a:rPr lang="es-ES" sz="2800" dirty="0" smtClean="0"/>
              <a:t> </a:t>
            </a:r>
            <a:r>
              <a:rPr lang="es-ES" sz="2800" dirty="0" err="1" smtClean="0"/>
              <a:t>partizipazioarekin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err="1" smtClean="0"/>
              <a:t>Orokorrean</a:t>
            </a:r>
            <a:r>
              <a:rPr lang="es-ES" sz="2800" dirty="0" smtClean="0"/>
              <a:t>, </a:t>
            </a:r>
            <a:r>
              <a:rPr lang="es-ES" sz="2800" dirty="0" err="1" smtClean="0"/>
              <a:t>likidazio-kuota</a:t>
            </a:r>
            <a:r>
              <a:rPr lang="es-ES" sz="2800" dirty="0" smtClean="0"/>
              <a:t> </a:t>
            </a:r>
            <a:r>
              <a:rPr lang="es-ES" sz="2800" dirty="0" err="1" smtClean="0"/>
              <a:t>dirua</a:t>
            </a:r>
            <a:r>
              <a:rPr lang="es-ES" sz="2800" dirty="0" smtClean="0"/>
              <a:t> da, </a:t>
            </a:r>
            <a:r>
              <a:rPr lang="es-ES" sz="2800" dirty="0" err="1" smtClean="0"/>
              <a:t>dena</a:t>
            </a:r>
            <a:r>
              <a:rPr lang="es-ES" sz="2800" dirty="0" smtClean="0"/>
              <a:t> den </a:t>
            </a:r>
            <a:r>
              <a:rPr lang="es-ES" sz="2800" dirty="0" err="1" smtClean="0"/>
              <a:t>estatutuetan</a:t>
            </a:r>
            <a:r>
              <a:rPr lang="es-ES" sz="2800" dirty="0" smtClean="0"/>
              <a:t> </a:t>
            </a:r>
            <a:r>
              <a:rPr lang="es-ES" sz="2800" dirty="0" err="1" smtClean="0"/>
              <a:t>badago</a:t>
            </a:r>
            <a:r>
              <a:rPr lang="es-ES" sz="2800" dirty="0" smtClean="0"/>
              <a:t> </a:t>
            </a:r>
            <a:r>
              <a:rPr lang="es-ES" sz="2800" dirty="0" err="1" smtClean="0"/>
              <a:t>ezartzerik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</a:t>
            </a:r>
            <a:r>
              <a:rPr lang="es-ES" sz="2800" dirty="0" smtClean="0"/>
              <a:t> </a:t>
            </a:r>
            <a:r>
              <a:rPr lang="es-ES" sz="2800" dirty="0" err="1" smtClean="0"/>
              <a:t>zehatzen</a:t>
            </a:r>
            <a:r>
              <a:rPr lang="es-ES" sz="2800" dirty="0" smtClean="0"/>
              <a:t> </a:t>
            </a:r>
            <a:r>
              <a:rPr lang="es-ES" sz="2800" dirty="0" err="1" smtClean="0"/>
              <a:t>onuran</a:t>
            </a:r>
            <a:r>
              <a:rPr lang="es-ES" sz="2800" dirty="0" smtClean="0"/>
              <a:t> </a:t>
            </a:r>
            <a:r>
              <a:rPr lang="es-ES" sz="2800" dirty="0" err="1" smtClean="0"/>
              <a:t>kuota</a:t>
            </a:r>
            <a:r>
              <a:rPr lang="es-ES" sz="2800" dirty="0" smtClean="0"/>
              <a:t> </a:t>
            </a:r>
            <a:r>
              <a:rPr lang="es-ES" sz="2800" dirty="0" err="1" smtClean="0"/>
              <a:t>hori</a:t>
            </a:r>
            <a:r>
              <a:rPr lang="es-ES" sz="2800" dirty="0" smtClean="0"/>
              <a:t> </a:t>
            </a:r>
            <a:r>
              <a:rPr lang="es-ES" sz="2800" dirty="0" err="1" smtClean="0"/>
              <a:t>suposatuko</a:t>
            </a:r>
            <a:r>
              <a:rPr lang="es-ES" sz="2800" dirty="0" smtClean="0"/>
              <a:t> duela </a:t>
            </a:r>
            <a:r>
              <a:rPr lang="es-ES" sz="2800" dirty="0" err="1" smtClean="0"/>
              <a:t>bazkideak</a:t>
            </a:r>
            <a:r>
              <a:rPr lang="es-ES" sz="2800" dirty="0" smtClean="0"/>
              <a:t> </a:t>
            </a:r>
            <a:r>
              <a:rPr lang="es-ES" sz="2800" dirty="0" err="1" smtClean="0"/>
              <a:t>egindako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diruzko</a:t>
            </a:r>
            <a:r>
              <a:rPr lang="es-ES" sz="2800" dirty="0" smtClean="0"/>
              <a:t> </a:t>
            </a:r>
            <a:r>
              <a:rPr lang="es-ES" sz="2800" dirty="0" err="1" smtClean="0"/>
              <a:t>ekarpenen</a:t>
            </a:r>
            <a:r>
              <a:rPr lang="es-ES" sz="2800" dirty="0" smtClean="0"/>
              <a:t> </a:t>
            </a:r>
            <a:r>
              <a:rPr lang="es-ES" sz="2800" dirty="0" err="1" smtClean="0"/>
              <a:t>bueltatzea</a:t>
            </a:r>
            <a:r>
              <a:rPr lang="es-ES" sz="2800" dirty="0" smtClean="0"/>
              <a:t>, </a:t>
            </a:r>
            <a:r>
              <a:rPr lang="es-ES" sz="2800" dirty="0" err="1" smtClean="0"/>
              <a:t>ondarea</a:t>
            </a:r>
            <a:r>
              <a:rPr lang="es-ES" sz="2800" dirty="0" smtClean="0"/>
              <a:t> </a:t>
            </a:r>
            <a:r>
              <a:rPr lang="es-ES" sz="2800" dirty="0" err="1" smtClean="0"/>
              <a:t>sozialean</a:t>
            </a:r>
            <a:r>
              <a:rPr lang="es-ES" sz="2800" dirty="0" smtClean="0"/>
              <a:t> </a:t>
            </a:r>
            <a:r>
              <a:rPr lang="es-ES" sz="2800" dirty="0" err="1" smtClean="0"/>
              <a:t>mantentzen</a:t>
            </a:r>
            <a:r>
              <a:rPr lang="es-ES" sz="2800" dirty="0" smtClean="0"/>
              <a:t> </a:t>
            </a:r>
            <a:r>
              <a:rPr lang="es-ES" sz="2800" dirty="0" err="1" smtClean="0"/>
              <a:t>baldin</a:t>
            </a:r>
            <a:r>
              <a:rPr lang="es-ES" sz="2800" dirty="0" smtClean="0"/>
              <a:t> </a:t>
            </a:r>
            <a:r>
              <a:rPr lang="es-ES" sz="2800" dirty="0" err="1" smtClean="0"/>
              <a:t>badira</a:t>
            </a:r>
            <a:r>
              <a:rPr lang="es-ES" sz="2800" dirty="0" smtClean="0"/>
              <a:t>. </a:t>
            </a:r>
            <a:r>
              <a:rPr lang="es-ES" sz="2800" dirty="0" err="1" smtClean="0"/>
              <a:t>Kasu</a:t>
            </a:r>
            <a:r>
              <a:rPr lang="es-ES" sz="2800" dirty="0" smtClean="0"/>
              <a:t> </a:t>
            </a:r>
            <a:r>
              <a:rPr lang="es-ES" sz="2800" dirty="0" err="1" smtClean="0"/>
              <a:t>horretan</a:t>
            </a:r>
            <a:r>
              <a:rPr lang="es-ES" sz="2800" dirty="0" smtClean="0"/>
              <a:t>, </a:t>
            </a:r>
            <a:r>
              <a:rPr lang="es-ES" sz="2800" dirty="0" err="1" smtClean="0"/>
              <a:t>likidatzaileek</a:t>
            </a:r>
            <a:r>
              <a:rPr lang="es-ES" sz="2800" dirty="0" smtClean="0"/>
              <a:t> </a:t>
            </a:r>
            <a:r>
              <a:rPr lang="es-ES" sz="2800" dirty="0" err="1" smtClean="0"/>
              <a:t>lehendabizi</a:t>
            </a:r>
            <a:r>
              <a:rPr lang="es-ES" sz="2800" dirty="0" smtClean="0"/>
              <a:t> </a:t>
            </a:r>
            <a:r>
              <a:rPr lang="es-ES" sz="2800" dirty="0" err="1" smtClean="0"/>
              <a:t>beste</a:t>
            </a:r>
            <a:r>
              <a:rPr lang="es-ES" sz="2800" dirty="0" smtClean="0"/>
              <a:t> </a:t>
            </a:r>
            <a:r>
              <a:rPr lang="es-ES" sz="2800" dirty="0" err="1" smtClean="0"/>
              <a:t>ondasun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sozialak</a:t>
            </a:r>
            <a:r>
              <a:rPr lang="es-ES" sz="2800" dirty="0" smtClean="0"/>
              <a:t> </a:t>
            </a:r>
            <a:r>
              <a:rPr lang="es-ES" sz="2800" dirty="0" err="1" smtClean="0"/>
              <a:t>salduko</a:t>
            </a:r>
            <a:r>
              <a:rPr lang="es-ES" sz="2800" dirty="0" smtClean="0"/>
              <a:t> </a:t>
            </a:r>
            <a:r>
              <a:rPr lang="es-ES" sz="2800" dirty="0" err="1" smtClean="0"/>
              <a:t>dituzte</a:t>
            </a:r>
            <a:r>
              <a:rPr lang="es-ES" sz="2800" dirty="0" smtClean="0"/>
              <a:t>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es-ES" sz="3200" b="1" dirty="0" smtClean="0"/>
              <a:t>III. AZKENTZEA</a:t>
            </a:r>
          </a:p>
          <a:p>
            <a:pPr algn="just">
              <a:buFontTx/>
              <a:buNone/>
            </a:pPr>
            <a:r>
              <a:rPr lang="es-ES" sz="2800" dirty="0" err="1" smtClean="0"/>
              <a:t>Azkentze-eskritura</a:t>
            </a:r>
            <a:r>
              <a:rPr lang="es-ES" sz="2800" dirty="0" smtClean="0"/>
              <a:t> </a:t>
            </a:r>
            <a:r>
              <a:rPr lang="es-ES" sz="2800" dirty="0" err="1" smtClean="0"/>
              <a:t>publikoa</a:t>
            </a:r>
            <a:r>
              <a:rPr lang="es-ES" sz="2800" dirty="0" smtClean="0"/>
              <a:t> </a:t>
            </a:r>
            <a:r>
              <a:rPr lang="es-ES" sz="2800" dirty="0" err="1" smtClean="0"/>
              <a:t>dugu</a:t>
            </a:r>
            <a:r>
              <a:rPr lang="es-ES" sz="2800" dirty="0" smtClean="0"/>
              <a:t>: jaso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dituena</a:t>
            </a:r>
            <a:r>
              <a:rPr lang="es-ES" sz="2800" dirty="0" smtClean="0"/>
              <a:t> </a:t>
            </a:r>
            <a:r>
              <a:rPr lang="es-ES" sz="2800" dirty="0" err="1" smtClean="0"/>
              <a:t>aipamen</a:t>
            </a:r>
            <a:r>
              <a:rPr lang="es-ES" sz="2800" dirty="0" smtClean="0"/>
              <a:t> </a:t>
            </a:r>
            <a:r>
              <a:rPr lang="es-ES" sz="2800" dirty="0" err="1" smtClean="0"/>
              <a:t>batzuk</a:t>
            </a:r>
            <a:r>
              <a:rPr lang="es-ES" sz="2800" smtClean="0"/>
              <a:t>.</a:t>
            </a:r>
            <a:endParaRPr lang="es-ES" sz="2800" dirty="0" smtClean="0"/>
          </a:p>
          <a:p>
            <a:pPr algn="just">
              <a:buFontTx/>
              <a:buNone/>
            </a:pPr>
            <a:r>
              <a:rPr lang="es-ES" sz="2800" dirty="0" err="1" smtClean="0"/>
              <a:t>Eskritura</a:t>
            </a:r>
            <a:r>
              <a:rPr lang="es-ES" sz="2800" dirty="0" smtClean="0"/>
              <a:t> </a:t>
            </a:r>
            <a:r>
              <a:rPr lang="es-ES" sz="2800" dirty="0" err="1" smtClean="0"/>
              <a:t>hori</a:t>
            </a:r>
            <a:r>
              <a:rPr lang="es-ES" sz="2800" dirty="0" smtClean="0"/>
              <a:t> ME </a:t>
            </a:r>
            <a:r>
              <a:rPr lang="es-ES" sz="2800" dirty="0" err="1" smtClean="0"/>
              <a:t>inskribatu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da, </a:t>
            </a:r>
            <a:r>
              <a:rPr lang="es-ES" sz="2800" dirty="0" err="1" smtClean="0"/>
              <a:t>agerraraziz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baltzuari</a:t>
            </a:r>
            <a:r>
              <a:rPr lang="es-ES" sz="2800" dirty="0" smtClean="0"/>
              <a:t> </a:t>
            </a:r>
            <a:r>
              <a:rPr lang="es-ES" sz="2800" dirty="0" err="1" smtClean="0"/>
              <a:t>dagozkion</a:t>
            </a:r>
            <a:r>
              <a:rPr lang="es-ES" sz="2800" dirty="0" smtClean="0"/>
              <a:t> </a:t>
            </a:r>
            <a:r>
              <a:rPr lang="es-ES" sz="2800" dirty="0" err="1" smtClean="0"/>
              <a:t>erregistro-idazpenak</a:t>
            </a:r>
            <a:r>
              <a:rPr lang="es-ES" sz="2800" dirty="0" smtClean="0"/>
              <a:t> </a:t>
            </a:r>
            <a:r>
              <a:rPr lang="es-ES" sz="2800" dirty="0" err="1" smtClean="0"/>
              <a:t>indargabe</a:t>
            </a:r>
            <a:r>
              <a:rPr lang="es-ES" sz="2800" dirty="0" smtClean="0"/>
              <a:t> </a:t>
            </a:r>
            <a:r>
              <a:rPr lang="es-ES" sz="2800" dirty="0" err="1" smtClean="0"/>
              <a:t>gelditzen</a:t>
            </a:r>
            <a:r>
              <a:rPr lang="es-ES" sz="2800" dirty="0" smtClean="0"/>
              <a:t> </a:t>
            </a:r>
            <a:r>
              <a:rPr lang="es-ES" sz="2800" dirty="0" err="1" smtClean="0"/>
              <a:t>direla</a:t>
            </a:r>
            <a:r>
              <a:rPr lang="es-ES" sz="2800" dirty="0" smtClean="0"/>
              <a:t>. </a:t>
            </a:r>
            <a:r>
              <a:rPr lang="es-ES" sz="2800" dirty="0" err="1" smtClean="0"/>
              <a:t>Likidatzaileek</a:t>
            </a:r>
            <a:r>
              <a:rPr lang="es-ES" sz="2800" dirty="0" smtClean="0"/>
              <a:t> ME </a:t>
            </a:r>
            <a:r>
              <a:rPr lang="es-ES" sz="2800" dirty="0" err="1" smtClean="0"/>
              <a:t>gordailuan</a:t>
            </a:r>
            <a:r>
              <a:rPr lang="es-ES" sz="2800" dirty="0" smtClean="0"/>
              <a:t> </a:t>
            </a:r>
            <a:r>
              <a:rPr lang="es-ES" sz="2800" dirty="0" err="1" smtClean="0"/>
              <a:t>utzi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dituzte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liburuak</a:t>
            </a:r>
            <a:r>
              <a:rPr lang="es-ES" sz="2800" dirty="0" smtClean="0"/>
              <a:t> eta </a:t>
            </a:r>
            <a:r>
              <a:rPr lang="es-ES" sz="2800" dirty="0" err="1" smtClean="0"/>
              <a:t>dokumentuak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endParaRPr lang="es-ES" sz="2800" dirty="0" smtClean="0"/>
          </a:p>
          <a:p>
            <a:pPr algn="just">
              <a:buFontTx/>
              <a:buNone/>
            </a:pPr>
            <a:r>
              <a:rPr lang="es-ES" sz="2800" dirty="0" err="1" smtClean="0"/>
              <a:t>Baltzua</a:t>
            </a:r>
            <a:r>
              <a:rPr lang="es-ES" sz="2800" dirty="0" smtClean="0"/>
              <a:t> </a:t>
            </a:r>
            <a:r>
              <a:rPr lang="es-ES" sz="2800" dirty="0" err="1" smtClean="0"/>
              <a:t>behin</a:t>
            </a:r>
            <a:r>
              <a:rPr lang="es-ES" sz="2800" dirty="0" smtClean="0"/>
              <a:t> </a:t>
            </a:r>
            <a:r>
              <a:rPr lang="es-ES" sz="2800" dirty="0" err="1" smtClean="0"/>
              <a:t>desagertuta</a:t>
            </a:r>
            <a:r>
              <a:rPr lang="es-ES" sz="2800" dirty="0" smtClean="0"/>
              <a:t>, </a:t>
            </a:r>
            <a:r>
              <a:rPr lang="es-ES" sz="2800" dirty="0" err="1" smtClean="0"/>
              <a:t>gerora</a:t>
            </a:r>
            <a:r>
              <a:rPr lang="es-ES" sz="2800" dirty="0" smtClean="0"/>
              <a:t>,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ondasunak</a:t>
            </a:r>
            <a:r>
              <a:rPr lang="es-ES" sz="2800" dirty="0" smtClean="0"/>
              <a:t> </a:t>
            </a:r>
            <a:r>
              <a:rPr lang="es-ES" sz="2800" dirty="0" err="1" smtClean="0"/>
              <a:t>agertuz</a:t>
            </a:r>
            <a:r>
              <a:rPr lang="es-ES" sz="2800" dirty="0" smtClean="0"/>
              <a:t> </a:t>
            </a:r>
            <a:r>
              <a:rPr lang="es-ES" sz="2800" dirty="0" err="1" smtClean="0"/>
              <a:t>gero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zorrak</a:t>
            </a:r>
            <a:r>
              <a:rPr lang="es-ES" sz="2800" dirty="0" smtClean="0"/>
              <a:t> </a:t>
            </a:r>
            <a:r>
              <a:rPr lang="es-ES" sz="2800" dirty="0" err="1" smtClean="0"/>
              <a:t>agertuz</a:t>
            </a:r>
            <a:r>
              <a:rPr lang="es-ES" sz="2800" dirty="0" smtClean="0"/>
              <a:t> </a:t>
            </a:r>
            <a:r>
              <a:rPr lang="es-ES" sz="2800" dirty="0" err="1" smtClean="0"/>
              <a:t>gero</a:t>
            </a:r>
            <a:r>
              <a:rPr lang="es-ES" sz="2800" dirty="0" smtClean="0"/>
              <a:t>, </a:t>
            </a:r>
            <a:r>
              <a:rPr lang="es-ES" sz="2800" dirty="0" err="1" smtClean="0"/>
              <a:t>arau</a:t>
            </a:r>
            <a:r>
              <a:rPr lang="es-ES" sz="2800" dirty="0" smtClean="0"/>
              <a:t> </a:t>
            </a:r>
            <a:r>
              <a:rPr lang="es-ES" sz="2800" dirty="0" err="1" smtClean="0"/>
              <a:t>bereziak</a:t>
            </a:r>
            <a:r>
              <a:rPr lang="es-ES" sz="2800" dirty="0" smtClean="0"/>
              <a:t> (398. eta 399. art.).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sz="2800" dirty="0" err="1" smtClean="0">
                <a:solidFill>
                  <a:srgbClr val="FF0000"/>
                </a:solidFill>
              </a:rPr>
              <a:t>Desegitearen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ondorioa</a:t>
            </a:r>
            <a:r>
              <a:rPr lang="es-ES" sz="2800" dirty="0" smtClean="0"/>
              <a:t>:</a:t>
            </a:r>
          </a:p>
          <a:p>
            <a:pPr algn="just"/>
            <a:r>
              <a:rPr lang="es-ES" sz="2800" dirty="0" smtClean="0"/>
              <a:t>⇨ </a:t>
            </a:r>
            <a:r>
              <a:rPr lang="es-ES" sz="2800" b="1" dirty="0" err="1" smtClean="0">
                <a:solidFill>
                  <a:srgbClr val="0070C0"/>
                </a:solidFill>
              </a:rPr>
              <a:t>pertsona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juridikoa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izaten</a:t>
            </a:r>
            <a:r>
              <a:rPr lang="es-ES" sz="2800" dirty="0" smtClean="0"/>
              <a:t> </a:t>
            </a:r>
            <a:r>
              <a:rPr lang="es-ES" sz="2800" dirty="0" err="1" smtClean="0"/>
              <a:t>jarraitzen</a:t>
            </a:r>
            <a:r>
              <a:rPr lang="es-ES" sz="2800" dirty="0" smtClean="0"/>
              <a:t> du.</a:t>
            </a:r>
          </a:p>
          <a:p>
            <a:pPr algn="just"/>
            <a:r>
              <a:rPr lang="es-ES" sz="2800" dirty="0" smtClean="0"/>
              <a:t>⇨ 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jarduera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da </a:t>
            </a:r>
            <a:r>
              <a:rPr lang="es-ES" sz="2800" dirty="0" err="1" smtClean="0"/>
              <a:t>ordura</a:t>
            </a:r>
            <a:r>
              <a:rPr lang="es-ES" sz="2800" dirty="0" smtClean="0"/>
              <a:t> arte izan </a:t>
            </a:r>
            <a:r>
              <a:rPr lang="es-ES" sz="2800" dirty="0" err="1" smtClean="0"/>
              <a:t>duen</a:t>
            </a:r>
            <a:r>
              <a:rPr lang="es-ES" sz="2800" dirty="0" smtClean="0"/>
              <a:t> </a:t>
            </a:r>
            <a:r>
              <a:rPr lang="es-ES" sz="2800" dirty="0" err="1" smtClean="0"/>
              <a:t>objektu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burutzea</a:t>
            </a:r>
            <a:r>
              <a:rPr lang="es-ES" sz="2800" dirty="0" smtClean="0"/>
              <a:t>, </a:t>
            </a:r>
            <a:r>
              <a:rPr lang="es-ES" sz="2800" dirty="0" err="1" smtClean="0"/>
              <a:t>baizik</a:t>
            </a:r>
            <a:r>
              <a:rPr lang="es-ES" sz="2800" dirty="0" smtClean="0"/>
              <a:t> eta </a:t>
            </a:r>
            <a:r>
              <a:rPr lang="es-ES" sz="2800" b="1" dirty="0" err="1" smtClean="0">
                <a:solidFill>
                  <a:srgbClr val="0070C0"/>
                </a:solidFill>
              </a:rPr>
              <a:t>baltzuaren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likidazioa</a:t>
            </a:r>
            <a:r>
              <a:rPr lang="es-ES" sz="2800" dirty="0" smtClean="0"/>
              <a:t>.</a:t>
            </a:r>
          </a:p>
          <a:p>
            <a:pPr marL="400050" indent="-400050" algn="just">
              <a:buFontTx/>
              <a:buNone/>
            </a:pPr>
            <a:r>
              <a:rPr lang="es-ES" sz="3200" b="1" dirty="0" err="1" smtClean="0"/>
              <a:t>Desegite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motak</a:t>
            </a:r>
            <a:endParaRPr lang="es-ES" sz="3200" b="1" dirty="0" smtClean="0"/>
          </a:p>
          <a:p>
            <a:pPr marL="400050" indent="-400050" algn="just">
              <a:buFontTx/>
              <a:buAutoNum type="alphaUcParenR"/>
            </a:pPr>
            <a:r>
              <a:rPr lang="es-ES" sz="2800" b="1" dirty="0" err="1" smtClean="0"/>
              <a:t>Zuzenbide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osoz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desegitea</a:t>
            </a:r>
            <a:r>
              <a:rPr lang="es-ES" sz="2800" dirty="0" smtClean="0"/>
              <a:t>: </a:t>
            </a:r>
          </a:p>
          <a:p>
            <a:pPr marL="400050" indent="-400050" algn="just">
              <a:buNone/>
            </a:pPr>
            <a:r>
              <a:rPr lang="es-ES" sz="2800" dirty="0" smtClean="0"/>
              <a:t>	⇨</a:t>
            </a:r>
            <a:r>
              <a:rPr lang="es-ES" sz="2800" dirty="0" err="1" smtClean="0"/>
              <a:t>baltzua</a:t>
            </a:r>
            <a:r>
              <a:rPr lang="es-ES" sz="2800" dirty="0" smtClean="0"/>
              <a:t> </a:t>
            </a:r>
            <a:r>
              <a:rPr lang="es-ES" sz="2800" dirty="0" err="1" smtClean="0"/>
              <a:t>automatikoki</a:t>
            </a:r>
            <a:r>
              <a:rPr lang="es-ES" sz="2800" dirty="0" smtClean="0"/>
              <a:t> </a:t>
            </a:r>
            <a:r>
              <a:rPr lang="es-ES" sz="2800" dirty="0" err="1" smtClean="0"/>
              <a:t>deseginda</a:t>
            </a:r>
            <a:r>
              <a:rPr lang="es-ES" sz="2800" dirty="0" smtClean="0"/>
              <a:t> </a:t>
            </a:r>
            <a:r>
              <a:rPr lang="es-ES" sz="2800" dirty="0" err="1" smtClean="0"/>
              <a:t>gelditzen</a:t>
            </a:r>
            <a:r>
              <a:rPr lang="es-ES" sz="2800" dirty="0" smtClean="0"/>
              <a:t> da (</a:t>
            </a:r>
            <a:r>
              <a:rPr lang="es-ES" sz="2800" dirty="0" err="1" smtClean="0">
                <a:solidFill>
                  <a:srgbClr val="FF0000"/>
                </a:solidFill>
              </a:rPr>
              <a:t>ez</a:t>
            </a:r>
            <a:r>
              <a:rPr lang="es-ES" sz="2800" dirty="0" smtClean="0">
                <a:solidFill>
                  <a:srgbClr val="FF0000"/>
                </a:solidFill>
              </a:rPr>
              <a:t> da </a:t>
            </a:r>
            <a:r>
              <a:rPr lang="es-ES" sz="2800" dirty="0" err="1" smtClean="0">
                <a:solidFill>
                  <a:srgbClr val="FF0000"/>
                </a:solidFill>
              </a:rPr>
              <a:t>behar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akordio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sozialik</a:t>
            </a:r>
            <a:r>
              <a:rPr lang="es-ES" sz="2800" dirty="0" smtClean="0"/>
              <a:t>). </a:t>
            </a:r>
          </a:p>
          <a:p>
            <a:pPr marL="400050" indent="-400050" algn="just">
              <a:buNone/>
            </a:pPr>
            <a:r>
              <a:rPr lang="es-ES" sz="2800" dirty="0" smtClean="0"/>
              <a:t>	</a:t>
            </a:r>
            <a:endParaRPr lang="es-ES" sz="2800" dirty="0" smtClean="0"/>
          </a:p>
          <a:p>
            <a:pPr marL="400050" indent="-400050" algn="just">
              <a:buNone/>
            </a:pPr>
            <a:r>
              <a:rPr lang="es-ES" sz="2800" dirty="0" smtClean="0"/>
              <a:t>	</a:t>
            </a:r>
            <a:r>
              <a:rPr lang="es-ES" sz="2800" dirty="0" smtClean="0"/>
              <a:t>⇨</a:t>
            </a:r>
            <a:r>
              <a:rPr lang="es-ES" sz="2800" dirty="0" err="1" smtClean="0"/>
              <a:t>Lege-arrazoiak</a:t>
            </a:r>
            <a:r>
              <a:rPr lang="es-ES" sz="2800" dirty="0" smtClean="0"/>
              <a:t> </a:t>
            </a:r>
            <a:r>
              <a:rPr lang="es-ES" sz="2800" dirty="0" err="1" smtClean="0"/>
              <a:t>ditugu</a:t>
            </a:r>
            <a:r>
              <a:rPr lang="es-ES" sz="2800" dirty="0" smtClean="0"/>
              <a:t>: </a:t>
            </a:r>
            <a:r>
              <a:rPr lang="es-ES" sz="2800" dirty="0" err="1" smtClean="0"/>
              <a:t>Batzar</a:t>
            </a:r>
            <a:r>
              <a:rPr lang="es-ES" sz="2800" dirty="0" smtClean="0"/>
              <a:t> </a:t>
            </a:r>
            <a:r>
              <a:rPr lang="es-ES" sz="2800" dirty="0" err="1" smtClean="0"/>
              <a:t>Orokorraren</a:t>
            </a:r>
            <a:r>
              <a:rPr lang="es-ES" sz="2800" dirty="0" smtClean="0"/>
              <a:t> </a:t>
            </a:r>
            <a:r>
              <a:rPr lang="es-ES" sz="2800" dirty="0" err="1" smtClean="0"/>
              <a:t>akordio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dute</a:t>
            </a:r>
            <a:r>
              <a:rPr lang="es-ES" sz="2800" dirty="0" smtClean="0"/>
              <a:t>. Izan </a:t>
            </a:r>
            <a:r>
              <a:rPr lang="es-ES" sz="2800" dirty="0" err="1" smtClean="0"/>
              <a:t>ezean</a:t>
            </a:r>
            <a:r>
              <a:rPr lang="es-ES" sz="2800" dirty="0" smtClean="0"/>
              <a:t>,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desegite</a:t>
            </a:r>
            <a:r>
              <a:rPr lang="es-ES" sz="2800" dirty="0" smtClean="0"/>
              <a:t> </a:t>
            </a:r>
            <a:r>
              <a:rPr lang="es-ES" sz="2800" dirty="0" err="1" smtClean="0"/>
              <a:t>judiziala</a:t>
            </a:r>
            <a:r>
              <a:rPr lang="es-ES" sz="2800" dirty="0" smtClean="0"/>
              <a:t>.</a:t>
            </a:r>
          </a:p>
          <a:p>
            <a:pPr marL="400050" indent="-400050" algn="just">
              <a:buNone/>
            </a:pPr>
            <a:r>
              <a:rPr lang="es-ES" sz="2800" dirty="0" smtClean="0"/>
              <a:t>	</a:t>
            </a:r>
            <a:r>
              <a:rPr lang="es-ES" sz="2800" dirty="0" smtClean="0"/>
              <a:t>(</a:t>
            </a:r>
            <a:r>
              <a:rPr lang="es-ES" sz="2800" dirty="0" err="1" smtClean="0"/>
              <a:t>Estatutu-arrazoiak</a:t>
            </a:r>
            <a:r>
              <a:rPr lang="es-ES" sz="2800" dirty="0" smtClean="0"/>
              <a:t>: </a:t>
            </a:r>
            <a:r>
              <a:rPr lang="es-ES" sz="2800" dirty="0" err="1" smtClean="0"/>
              <a:t>hemen</a:t>
            </a:r>
            <a:r>
              <a:rPr lang="es-ES" sz="2800" dirty="0" smtClean="0"/>
              <a:t> ere </a:t>
            </a:r>
            <a:r>
              <a:rPr lang="es-ES" sz="2800" dirty="0" err="1" smtClean="0"/>
              <a:t>akordio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da, </a:t>
            </a:r>
            <a:r>
              <a:rPr lang="es-ES" sz="2800" dirty="0" err="1" smtClean="0"/>
              <a:t>edo</a:t>
            </a:r>
            <a:r>
              <a:rPr lang="es-ES" sz="2800" dirty="0" smtClean="0"/>
              <a:t> horren </a:t>
            </a:r>
            <a:r>
              <a:rPr lang="es-ES" sz="2800" dirty="0" err="1" smtClean="0"/>
              <a:t>ezean</a:t>
            </a:r>
            <a:r>
              <a:rPr lang="es-ES" sz="2800" dirty="0" smtClean="0"/>
              <a:t>, </a:t>
            </a:r>
            <a:r>
              <a:rPr lang="es-ES" sz="2800" dirty="0" err="1" smtClean="0"/>
              <a:t>desegite</a:t>
            </a:r>
            <a:r>
              <a:rPr lang="es-ES" sz="2800" dirty="0" smtClean="0"/>
              <a:t> </a:t>
            </a:r>
            <a:r>
              <a:rPr lang="es-ES" sz="2800" dirty="0" err="1" smtClean="0"/>
              <a:t>judiziala</a:t>
            </a:r>
            <a:r>
              <a:rPr lang="es-ES" sz="2800" dirty="0" smtClean="0"/>
              <a:t>).</a:t>
            </a:r>
            <a:endParaRPr lang="es-ES" sz="2800" dirty="0" smtClean="0"/>
          </a:p>
          <a:p>
            <a:pPr marL="400050" indent="-400050" algn="just">
              <a:buFontTx/>
              <a:buNone/>
            </a:pPr>
            <a:r>
              <a:rPr lang="es-ES" sz="2800" dirty="0" smtClean="0"/>
              <a:t>	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AutoNum type="alphaUcParenR" startAt="2"/>
            </a:pPr>
            <a:r>
              <a:rPr lang="es-ES" sz="2800" b="1" dirty="0" err="1" smtClean="0"/>
              <a:t>Legeak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tipifikatutako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arrazoiren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edo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estatutu-arrazoiren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emanez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gero</a:t>
            </a:r>
            <a:r>
              <a:rPr lang="es-ES" sz="2800" b="1" dirty="0" smtClean="0"/>
              <a:t> (363. art.)</a:t>
            </a:r>
            <a:r>
              <a:rPr lang="es-ES" sz="2800" dirty="0" smtClean="0"/>
              <a:t>: </a:t>
            </a:r>
            <a:r>
              <a:rPr lang="es-ES" sz="2800" dirty="0" err="1" smtClean="0"/>
              <a:t>kasu</a:t>
            </a:r>
            <a:r>
              <a:rPr lang="es-ES" sz="2800" dirty="0" smtClean="0"/>
              <a:t> </a:t>
            </a:r>
            <a:r>
              <a:rPr lang="es-ES" sz="2800" dirty="0" err="1" smtClean="0"/>
              <a:t>horretan</a:t>
            </a:r>
            <a:r>
              <a:rPr lang="es-ES" sz="2800" dirty="0" smtClean="0"/>
              <a:t>, </a:t>
            </a:r>
            <a:r>
              <a:rPr lang="es-ES" sz="2800" dirty="0" err="1" smtClean="0"/>
              <a:t>derrigorrez</a:t>
            </a:r>
            <a:r>
              <a:rPr lang="es-ES" sz="2800" dirty="0" smtClean="0"/>
              <a:t> </a:t>
            </a:r>
            <a:r>
              <a:rPr lang="es-ES" sz="2800" dirty="0" err="1" smtClean="0"/>
              <a:t>Batzar</a:t>
            </a:r>
            <a:r>
              <a:rPr lang="es-ES" sz="2800" dirty="0" smtClean="0"/>
              <a:t> </a:t>
            </a:r>
            <a:r>
              <a:rPr lang="es-ES" sz="2800" dirty="0" err="1" smtClean="0"/>
              <a:t>Orokorraren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desegite-akordioa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da: </a:t>
            </a:r>
            <a:r>
              <a:rPr lang="es-ES" sz="2800" dirty="0" err="1" smtClean="0"/>
              <a:t>lege-arrazoiak</a:t>
            </a:r>
            <a:r>
              <a:rPr lang="es-ES" sz="2800" dirty="0" smtClean="0"/>
              <a:t>: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Objektu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osatzen</a:t>
            </a:r>
            <a:r>
              <a:rPr lang="es-ES" sz="2800" dirty="0" smtClean="0"/>
              <a:t> </a:t>
            </a:r>
            <a:r>
              <a:rPr lang="es-ES" sz="2800" dirty="0" err="1" smtClean="0"/>
              <a:t>duen</a:t>
            </a:r>
            <a:r>
              <a:rPr lang="es-ES" sz="2800" dirty="0" smtClean="0"/>
              <a:t> </a:t>
            </a:r>
            <a:r>
              <a:rPr lang="es-ES" sz="2800" dirty="0" err="1" smtClean="0"/>
              <a:t>jarduera</a:t>
            </a:r>
            <a:r>
              <a:rPr lang="es-ES" sz="2800" dirty="0" smtClean="0"/>
              <a:t>/</a:t>
            </a:r>
            <a:r>
              <a:rPr lang="es-ES" sz="2800" dirty="0" err="1" smtClean="0"/>
              <a:t>jarduerak</a:t>
            </a:r>
            <a:r>
              <a:rPr lang="es-ES" sz="2800" dirty="0" smtClean="0"/>
              <a:t> </a:t>
            </a:r>
            <a:r>
              <a:rPr lang="es-ES" sz="2800" dirty="0" err="1" smtClean="0"/>
              <a:t>burutzeari</a:t>
            </a:r>
            <a:r>
              <a:rPr lang="es-ES" sz="2800" dirty="0" smtClean="0"/>
              <a:t> </a:t>
            </a:r>
            <a:r>
              <a:rPr lang="es-ES" sz="2800" dirty="0" err="1" smtClean="0"/>
              <a:t>uztea</a:t>
            </a:r>
            <a:r>
              <a:rPr lang="es-ES" sz="2800" dirty="0" smtClean="0"/>
              <a:t> (</a:t>
            </a:r>
            <a:r>
              <a:rPr lang="es-ES" sz="2800" dirty="0" err="1" smtClean="0"/>
              <a:t>jarduerarik</a:t>
            </a:r>
            <a:r>
              <a:rPr lang="es-ES" sz="2800" dirty="0" smtClean="0"/>
              <a:t> </a:t>
            </a:r>
            <a:r>
              <a:rPr lang="es-ES" sz="2800" dirty="0" err="1" smtClean="0"/>
              <a:t>ezak</a:t>
            </a:r>
            <a:r>
              <a:rPr lang="es-ES" sz="2800" dirty="0" smtClean="0"/>
              <a:t> </a:t>
            </a:r>
            <a:r>
              <a:rPr lang="es-ES" sz="2800" dirty="0" err="1" smtClean="0"/>
              <a:t>urtebetea</a:t>
            </a:r>
            <a:r>
              <a:rPr lang="es-ES" sz="2800" dirty="0" smtClean="0"/>
              <a:t> </a:t>
            </a:r>
            <a:r>
              <a:rPr lang="es-ES" sz="2800" dirty="0" err="1" smtClean="0"/>
              <a:t>gaindituz</a:t>
            </a:r>
            <a:r>
              <a:rPr lang="es-ES" sz="2800" dirty="0" smtClean="0"/>
              <a:t> </a:t>
            </a:r>
            <a:r>
              <a:rPr lang="es-ES" sz="2800" dirty="0" err="1" smtClean="0"/>
              <a:t>gero</a:t>
            </a:r>
            <a:r>
              <a:rPr lang="es-ES" sz="2800" dirty="0" smtClean="0"/>
              <a:t>).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Objektu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osatzen</a:t>
            </a:r>
            <a:r>
              <a:rPr lang="es-ES" sz="2800" dirty="0" smtClean="0"/>
              <a:t> </a:t>
            </a:r>
            <a:r>
              <a:rPr lang="es-ES" sz="2800" dirty="0" err="1" smtClean="0"/>
              <a:t>duen</a:t>
            </a:r>
            <a:r>
              <a:rPr lang="es-ES" sz="2800" dirty="0" smtClean="0"/>
              <a:t> </a:t>
            </a:r>
            <a:r>
              <a:rPr lang="es-ES" sz="2800" dirty="0" err="1" smtClean="0"/>
              <a:t>enpresa</a:t>
            </a:r>
            <a:r>
              <a:rPr lang="es-ES" sz="2800" dirty="0" smtClean="0"/>
              <a:t> </a:t>
            </a:r>
            <a:r>
              <a:rPr lang="es-ES" sz="2800" dirty="0" err="1" smtClean="0"/>
              <a:t>bukatuz</a:t>
            </a:r>
            <a:r>
              <a:rPr lang="es-ES" sz="2800" dirty="0" smtClean="0"/>
              <a:t> </a:t>
            </a:r>
            <a:r>
              <a:rPr lang="es-ES" sz="2800" dirty="0" err="1" smtClean="0"/>
              <a:t>gero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Helburu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lortzeko</a:t>
            </a:r>
            <a:r>
              <a:rPr lang="es-ES" sz="2800" dirty="0" smtClean="0"/>
              <a:t> </a:t>
            </a:r>
            <a:r>
              <a:rPr lang="es-ES" sz="2800" dirty="0" err="1" smtClean="0"/>
              <a:t>ezintasuna</a:t>
            </a:r>
            <a:r>
              <a:rPr lang="es-ES" sz="2800" dirty="0" smtClean="0"/>
              <a:t> (</a:t>
            </a:r>
            <a:r>
              <a:rPr lang="es-ES" sz="2800" dirty="0" err="1" smtClean="0"/>
              <a:t>objektu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burutzeko</a:t>
            </a:r>
            <a:r>
              <a:rPr lang="es-ES" sz="2800" dirty="0" smtClean="0"/>
              <a:t> </a:t>
            </a:r>
            <a:r>
              <a:rPr lang="es-ES" sz="2800" dirty="0" err="1" smtClean="0"/>
              <a:t>ezintasun</a:t>
            </a:r>
            <a:r>
              <a:rPr lang="es-ES" sz="2800" dirty="0" smtClean="0"/>
              <a:t> </a:t>
            </a:r>
            <a:r>
              <a:rPr lang="es-ES" sz="2800" dirty="0" err="1" smtClean="0"/>
              <a:t>kasuan</a:t>
            </a:r>
            <a:r>
              <a:rPr lang="es-ES" sz="2800" dirty="0" smtClean="0"/>
              <a:t>).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Organo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sozialak</a:t>
            </a:r>
            <a:r>
              <a:rPr lang="es-ES" sz="2800" dirty="0" smtClean="0"/>
              <a:t> </a:t>
            </a:r>
            <a:r>
              <a:rPr lang="es-ES" sz="2800" dirty="0" err="1" smtClean="0"/>
              <a:t>geldituz</a:t>
            </a:r>
            <a:r>
              <a:rPr lang="es-ES" sz="2800" dirty="0" smtClean="0"/>
              <a:t> </a:t>
            </a:r>
            <a:r>
              <a:rPr lang="es-ES" sz="2800" dirty="0" err="1" smtClean="0"/>
              <a:t>gero</a:t>
            </a:r>
            <a:r>
              <a:rPr lang="es-ES" sz="2800" dirty="0" smtClean="0"/>
              <a:t>,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funtzionamendua</a:t>
            </a:r>
            <a:r>
              <a:rPr lang="es-ES" sz="2800" dirty="0" smtClean="0"/>
              <a:t> </a:t>
            </a:r>
            <a:r>
              <a:rPr lang="es-ES" sz="2800" dirty="0" err="1" smtClean="0"/>
              <a:t>ezinezkoa</a:t>
            </a:r>
            <a:r>
              <a:rPr lang="es-ES" sz="2800" dirty="0" smtClean="0"/>
              <a:t> </a:t>
            </a:r>
            <a:r>
              <a:rPr lang="es-ES" sz="2800" dirty="0" err="1" smtClean="0"/>
              <a:t>delarik</a:t>
            </a:r>
            <a:r>
              <a:rPr lang="es-ES" sz="2800" dirty="0" smtClean="0"/>
              <a:t> (</a:t>
            </a:r>
            <a:r>
              <a:rPr lang="es-ES" sz="2800" dirty="0" err="1" smtClean="0"/>
              <a:t>batez</a:t>
            </a:r>
            <a:r>
              <a:rPr lang="es-ES" sz="2800" dirty="0" smtClean="0"/>
              <a:t> ere </a:t>
            </a:r>
            <a:r>
              <a:rPr lang="es-ES" sz="2800" dirty="0" err="1" smtClean="0"/>
              <a:t>Batzar</a:t>
            </a:r>
            <a:r>
              <a:rPr lang="es-ES" sz="2800" dirty="0" smtClean="0"/>
              <a:t> </a:t>
            </a:r>
            <a:r>
              <a:rPr lang="es-ES" sz="2800" dirty="0" err="1" smtClean="0"/>
              <a:t>Orokorra</a:t>
            </a:r>
            <a:r>
              <a:rPr lang="es-ES" sz="2800" dirty="0" smtClean="0"/>
              <a:t>).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smtClean="0">
                <a:solidFill>
                  <a:srgbClr val="FF0000"/>
                </a:solidFill>
              </a:rPr>
              <a:t>Galera </a:t>
            </a:r>
            <a:r>
              <a:rPr lang="es-ES" sz="2800" dirty="0" err="1" smtClean="0">
                <a:solidFill>
                  <a:srgbClr val="FF0000"/>
                </a:solidFill>
              </a:rPr>
              <a:t>kualifikatuak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/>
              <a:t>direla</a:t>
            </a:r>
            <a:r>
              <a:rPr lang="es-ES" sz="2800" dirty="0" smtClean="0"/>
              <a:t> eta: </a:t>
            </a:r>
            <a:r>
              <a:rPr lang="es-ES" sz="2800" dirty="0" err="1" smtClean="0"/>
              <a:t>ondarea</a:t>
            </a:r>
            <a:r>
              <a:rPr lang="es-ES" sz="2800" dirty="0" smtClean="0"/>
              <a:t> </a:t>
            </a:r>
            <a:r>
              <a:rPr lang="es-ES" sz="2800" dirty="0" err="1" smtClean="0"/>
              <a:t>gutxitzen</a:t>
            </a:r>
            <a:r>
              <a:rPr lang="es-ES" sz="2800" dirty="0" smtClean="0"/>
              <a:t> </a:t>
            </a:r>
            <a:r>
              <a:rPr lang="es-ES" sz="2800" dirty="0" err="1" smtClean="0"/>
              <a:t>dutenak</a:t>
            </a:r>
            <a:r>
              <a:rPr lang="es-ES" sz="2800" dirty="0" smtClean="0"/>
              <a:t> </a:t>
            </a:r>
            <a:r>
              <a:rPr lang="es-ES" sz="2800" dirty="0" err="1" smtClean="0"/>
              <a:t>kapital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sozialaren</a:t>
            </a:r>
            <a:r>
              <a:rPr lang="es-ES" sz="2800" dirty="0" smtClean="0"/>
              <a:t> </a:t>
            </a:r>
            <a:r>
              <a:rPr lang="es-ES" sz="2800" dirty="0" err="1" smtClean="0"/>
              <a:t>erdiaren</a:t>
            </a:r>
            <a:r>
              <a:rPr lang="es-ES" sz="2800" dirty="0" smtClean="0"/>
              <a:t> </a:t>
            </a:r>
            <a:r>
              <a:rPr lang="es-ES" sz="2800" dirty="0" err="1" smtClean="0"/>
              <a:t>azpitik</a:t>
            </a:r>
            <a:r>
              <a:rPr lang="es-ES" sz="2800" dirty="0" smtClean="0"/>
              <a:t> </a:t>
            </a:r>
            <a:r>
              <a:rPr lang="es-ES" sz="2800" dirty="0" err="1" smtClean="0"/>
              <a:t>gelditzen</a:t>
            </a:r>
            <a:r>
              <a:rPr lang="es-ES" sz="2800" dirty="0" smtClean="0"/>
              <a:t> </a:t>
            </a:r>
            <a:r>
              <a:rPr lang="es-ES" sz="2800" dirty="0" err="1" smtClean="0"/>
              <a:t>delarik</a:t>
            </a:r>
            <a:r>
              <a:rPr lang="es-ES" sz="2800" dirty="0" smtClean="0"/>
              <a:t>, </a:t>
            </a:r>
            <a:r>
              <a:rPr lang="es-ES" sz="2800" dirty="0" err="1" smtClean="0"/>
              <a:t>kapitala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bada</a:t>
            </a:r>
            <a:r>
              <a:rPr lang="es-ES" sz="2800" dirty="0" smtClean="0"/>
              <a:t> </a:t>
            </a:r>
            <a:r>
              <a:rPr lang="es-ES" sz="2800" dirty="0" err="1" smtClean="0"/>
              <a:t>behintzat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den </a:t>
            </a:r>
            <a:r>
              <a:rPr lang="es-ES" sz="2800" dirty="0" err="1" smtClean="0"/>
              <a:t>neurrian</a:t>
            </a:r>
            <a:r>
              <a:rPr lang="es-ES" sz="2800" dirty="0" smtClean="0"/>
              <a:t> </a:t>
            </a:r>
            <a:r>
              <a:rPr lang="es-ES" sz="2800" dirty="0" err="1" smtClean="0"/>
              <a:t>handitzen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gutxitzen</a:t>
            </a:r>
            <a:r>
              <a:rPr lang="es-ES" sz="2800" dirty="0" smtClean="0"/>
              <a:t>, eta </a:t>
            </a:r>
            <a:r>
              <a:rPr lang="es-ES" sz="2800" dirty="0" err="1" smtClean="0"/>
              <a:t>beti</a:t>
            </a:r>
            <a:r>
              <a:rPr lang="es-ES" sz="2800" dirty="0" smtClean="0"/>
              <a:t> </a:t>
            </a:r>
            <a:r>
              <a:rPr lang="es-ES" sz="2800" dirty="0" err="1" smtClean="0"/>
              <a:t>konkurtsoa</a:t>
            </a:r>
            <a:r>
              <a:rPr lang="es-ES" sz="2800" dirty="0" smtClean="0"/>
              <a:t> </a:t>
            </a:r>
            <a:r>
              <a:rPr lang="es-ES" sz="2800" dirty="0" err="1" smtClean="0"/>
              <a:t>eskatzea</a:t>
            </a:r>
            <a:r>
              <a:rPr lang="es-ES" sz="2800" dirty="0" smtClean="0"/>
              <a:t> </a:t>
            </a:r>
            <a:r>
              <a:rPr lang="es-ES" sz="2800" dirty="0" err="1" smtClean="0"/>
              <a:t>egokiagoa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bada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⇨</a:t>
            </a:r>
            <a:r>
              <a:rPr lang="es-ES" sz="2800" dirty="0" err="1" smtClean="0"/>
              <a:t>Estatutuetan</a:t>
            </a:r>
            <a:r>
              <a:rPr lang="es-ES" sz="2800" dirty="0" smtClean="0"/>
              <a:t> </a:t>
            </a:r>
            <a:r>
              <a:rPr lang="es-ES" sz="2800" dirty="0" err="1" smtClean="0"/>
              <a:t>ezarritako</a:t>
            </a:r>
            <a:r>
              <a:rPr lang="es-ES" sz="2800" dirty="0" smtClean="0"/>
              <a:t> </a:t>
            </a:r>
            <a:r>
              <a:rPr lang="es-ES" sz="2800" dirty="0" err="1" smtClean="0"/>
              <a:t>arrazoiengatik</a:t>
            </a:r>
            <a:r>
              <a:rPr lang="es-ES" sz="2800" dirty="0" smtClean="0"/>
              <a:t>!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sz="3200" b="1" dirty="0" smtClean="0"/>
              <a:t>C) </a:t>
            </a:r>
            <a:r>
              <a:rPr lang="es-ES" sz="3200" b="1" dirty="0" err="1" smtClean="0"/>
              <a:t>Batzar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Orokorraren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akordioz</a:t>
            </a:r>
            <a:r>
              <a:rPr lang="es-ES" sz="3200" b="1" dirty="0" smtClean="0"/>
              <a:t>:  </a:t>
            </a:r>
            <a:r>
              <a:rPr lang="es-ES" sz="2800" dirty="0" err="1" smtClean="0"/>
              <a:t>bazkideen</a:t>
            </a:r>
            <a:r>
              <a:rPr lang="es-ES" sz="2800" dirty="0" smtClean="0"/>
              <a:t> </a:t>
            </a:r>
            <a:r>
              <a:rPr lang="es-ES" sz="2800" dirty="0" err="1" smtClean="0"/>
              <a:t>borondatez</a:t>
            </a:r>
            <a:r>
              <a:rPr lang="es-ES" sz="2800" dirty="0" smtClean="0"/>
              <a:t>, </a:t>
            </a:r>
            <a:r>
              <a:rPr lang="es-ES" sz="2800" dirty="0" err="1" smtClean="0"/>
              <a:t>ez</a:t>
            </a:r>
            <a:r>
              <a:rPr lang="es-ES" sz="2800" dirty="0" smtClean="0"/>
              <a:t> du </a:t>
            </a:r>
            <a:r>
              <a:rPr lang="es-ES" sz="2800" dirty="0" err="1" smtClean="0"/>
              <a:t>beste</a:t>
            </a:r>
            <a:r>
              <a:rPr lang="es-ES" sz="2800" dirty="0" smtClean="0"/>
              <a:t> </a:t>
            </a:r>
            <a:r>
              <a:rPr lang="es-ES" sz="2800" dirty="0" err="1" smtClean="0"/>
              <a:t>arrazoirik</a:t>
            </a:r>
            <a:r>
              <a:rPr lang="es-ES" sz="2800" dirty="0" smtClean="0"/>
              <a:t>.</a:t>
            </a:r>
          </a:p>
          <a:p>
            <a:pPr algn="just"/>
            <a:endParaRPr lang="es-ES" sz="2800" b="1" dirty="0" smtClean="0"/>
          </a:p>
          <a:p>
            <a:pPr algn="just">
              <a:buFontTx/>
              <a:buNone/>
            </a:pPr>
            <a:r>
              <a:rPr lang="es-ES" sz="3600" b="1" dirty="0" smtClean="0"/>
              <a:t>3. </a:t>
            </a:r>
            <a:r>
              <a:rPr lang="es-ES" sz="3600" b="1" dirty="0" err="1" smtClean="0"/>
              <a:t>Arrazoiren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bat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emanez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gero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ondorioak</a:t>
            </a:r>
            <a:endParaRPr lang="es-ES" sz="3600" b="1" dirty="0" smtClean="0"/>
          </a:p>
          <a:p>
            <a:pPr algn="just">
              <a:buFontTx/>
              <a:buNone/>
            </a:pPr>
            <a:r>
              <a:rPr lang="es-ES" sz="3200" dirty="0" err="1" smtClean="0"/>
              <a:t>Batzar</a:t>
            </a:r>
            <a:r>
              <a:rPr lang="es-ES" sz="3200" dirty="0" smtClean="0"/>
              <a:t> </a:t>
            </a:r>
            <a:r>
              <a:rPr lang="es-ES" sz="3200" dirty="0" err="1" smtClean="0"/>
              <a:t>Orokorraren</a:t>
            </a:r>
            <a:r>
              <a:rPr lang="es-ES" sz="3200" dirty="0" smtClean="0"/>
              <a:t> </a:t>
            </a:r>
            <a:r>
              <a:rPr lang="es-ES" sz="3200" dirty="0" err="1" smtClean="0"/>
              <a:t>ospakizuna</a:t>
            </a:r>
            <a:r>
              <a:rPr lang="es-ES" sz="3200" dirty="0" smtClean="0"/>
              <a:t>: </a:t>
            </a:r>
            <a:r>
              <a:rPr lang="es-ES" sz="3200" dirty="0" err="1" smtClean="0"/>
              <a:t>desegite-akordioa</a:t>
            </a:r>
            <a:r>
              <a:rPr lang="es-ES" sz="3200" dirty="0" smtClean="0"/>
              <a:t> </a:t>
            </a:r>
            <a:r>
              <a:rPr lang="es-ES" sz="3200" dirty="0" err="1" smtClean="0"/>
              <a:t>behar</a:t>
            </a:r>
            <a:r>
              <a:rPr lang="es-ES" sz="3200" dirty="0" smtClean="0"/>
              <a:t> da (ME </a:t>
            </a:r>
            <a:r>
              <a:rPr lang="es-ES" sz="3200" dirty="0" err="1" smtClean="0"/>
              <a:t>inskribatzeko</a:t>
            </a:r>
            <a:r>
              <a:rPr lang="es-ES" sz="3200" dirty="0" smtClean="0"/>
              <a:t> eta </a:t>
            </a:r>
            <a:r>
              <a:rPr lang="es-ES" sz="3200" dirty="0" err="1" smtClean="0"/>
              <a:t>BORMEn</a:t>
            </a:r>
            <a:r>
              <a:rPr lang="es-ES" sz="3200" dirty="0" smtClean="0"/>
              <a:t> </a:t>
            </a:r>
            <a:r>
              <a:rPr lang="es-ES" sz="3200" dirty="0" err="1" smtClean="0"/>
              <a:t>argitaratzeko</a:t>
            </a:r>
            <a:r>
              <a:rPr lang="es-ES" sz="3200" dirty="0" smtClean="0"/>
              <a:t>). </a:t>
            </a:r>
            <a:r>
              <a:rPr lang="es-ES" sz="3200" dirty="0" err="1" smtClean="0"/>
              <a:t>Batzarra</a:t>
            </a:r>
            <a:r>
              <a:rPr lang="es-ES" sz="3200" dirty="0" smtClean="0"/>
              <a:t> </a:t>
            </a:r>
            <a:r>
              <a:rPr lang="es-ES" sz="3200" dirty="0" err="1" smtClean="0"/>
              <a:t>ospa</a:t>
            </a:r>
            <a:r>
              <a:rPr lang="es-ES" sz="3200" dirty="0" smtClean="0"/>
              <a:t> </a:t>
            </a:r>
            <a:r>
              <a:rPr lang="es-ES" sz="3200" dirty="0" err="1" smtClean="0"/>
              <a:t>dadin</a:t>
            </a:r>
            <a:r>
              <a:rPr lang="es-ES" sz="3200" dirty="0" smtClean="0"/>
              <a:t> eta </a:t>
            </a:r>
            <a:r>
              <a:rPr lang="es-ES" sz="3200" dirty="0" err="1" smtClean="0"/>
              <a:t>dagokion</a:t>
            </a:r>
            <a:r>
              <a:rPr lang="es-ES" sz="3200" dirty="0" smtClean="0"/>
              <a:t> </a:t>
            </a:r>
            <a:r>
              <a:rPr lang="es-ES" sz="3200" dirty="0" err="1" smtClean="0"/>
              <a:t>akordioa</a:t>
            </a:r>
            <a:r>
              <a:rPr lang="es-ES" sz="3200" dirty="0" smtClean="0"/>
              <a:t> </a:t>
            </a:r>
            <a:r>
              <a:rPr lang="es-ES" sz="3200" dirty="0" err="1" smtClean="0"/>
              <a:t>hartzeko</a:t>
            </a:r>
            <a:r>
              <a:rPr lang="es-ES" sz="3200" dirty="0" smtClean="0"/>
              <a:t> KBL </a:t>
            </a:r>
            <a:r>
              <a:rPr lang="es-ES" sz="3200" dirty="0" err="1" smtClean="0"/>
              <a:t>ezarritako</a:t>
            </a:r>
            <a:r>
              <a:rPr lang="es-ES" sz="3200" dirty="0" smtClean="0"/>
              <a:t> </a:t>
            </a:r>
            <a:r>
              <a:rPr lang="es-ES" sz="3200" dirty="0" err="1" smtClean="0"/>
              <a:t>arauak</a:t>
            </a:r>
            <a:r>
              <a:rPr lang="es-ES" sz="3200" dirty="0" smtClean="0"/>
              <a:t>:</a:t>
            </a:r>
          </a:p>
          <a:p>
            <a:pPr algn="just">
              <a:buFontTx/>
              <a:buNone/>
            </a:pPr>
            <a:endParaRPr lang="es-ES" sz="3200" dirty="0" smtClean="0"/>
          </a:p>
          <a:p>
            <a:pPr algn="just">
              <a:buFontTx/>
              <a:buNone/>
            </a:pPr>
            <a:r>
              <a:rPr lang="es-ES" sz="3200" dirty="0" smtClean="0"/>
              <a:t>⇨</a:t>
            </a:r>
            <a:r>
              <a:rPr lang="es-ES" sz="3200" dirty="0" err="1" smtClean="0"/>
              <a:t>Administratzaileen</a:t>
            </a:r>
            <a:r>
              <a:rPr lang="es-ES" sz="3200" dirty="0" smtClean="0"/>
              <a:t> </a:t>
            </a:r>
            <a:r>
              <a:rPr lang="es-ES" sz="3200" dirty="0" err="1" smtClean="0"/>
              <a:t>betebeharra</a:t>
            </a:r>
            <a:r>
              <a:rPr lang="es-ES" sz="3200" dirty="0" smtClean="0"/>
              <a:t> </a:t>
            </a:r>
            <a:r>
              <a:rPr lang="es-ES" sz="3200" dirty="0" err="1" smtClean="0"/>
              <a:t>Batzarrerako</a:t>
            </a:r>
            <a:r>
              <a:rPr lang="es-ES" sz="3200" dirty="0" smtClean="0"/>
              <a:t> </a:t>
            </a:r>
            <a:r>
              <a:rPr lang="es-ES" sz="3200" dirty="0" err="1" smtClean="0"/>
              <a:t>deialdia</a:t>
            </a:r>
            <a:r>
              <a:rPr lang="es-ES" sz="3200" dirty="0" smtClean="0"/>
              <a:t> </a:t>
            </a:r>
            <a:r>
              <a:rPr lang="es-ES" sz="3200" dirty="0" err="1" smtClean="0"/>
              <a:t>egitearena</a:t>
            </a:r>
            <a:r>
              <a:rPr lang="es-ES" sz="3200" dirty="0" smtClean="0"/>
              <a:t>: 2 </a:t>
            </a:r>
            <a:r>
              <a:rPr lang="es-ES" sz="3200" dirty="0" err="1" smtClean="0"/>
              <a:t>hilabeteko</a:t>
            </a:r>
            <a:r>
              <a:rPr lang="es-ES" sz="3200" dirty="0" smtClean="0"/>
              <a:t> </a:t>
            </a:r>
            <a:r>
              <a:rPr lang="es-ES" sz="3200" dirty="0" err="1" smtClean="0"/>
              <a:t>epea</a:t>
            </a:r>
            <a:r>
              <a:rPr lang="es-ES" sz="3200" dirty="0" smtClean="0"/>
              <a:t>, </a:t>
            </a:r>
            <a:r>
              <a:rPr lang="es-ES" sz="3200" dirty="0" err="1" smtClean="0"/>
              <a:t>desegite-arrazoia</a:t>
            </a:r>
            <a:r>
              <a:rPr lang="es-ES" sz="3200" dirty="0" smtClean="0"/>
              <a:t> </a:t>
            </a:r>
            <a:r>
              <a:rPr lang="es-ES" sz="3200" dirty="0" err="1" smtClean="0"/>
              <a:t>ezagutzen</a:t>
            </a:r>
            <a:r>
              <a:rPr lang="es-ES" sz="3200" dirty="0" smtClean="0"/>
              <a:t> </a:t>
            </a:r>
            <a:r>
              <a:rPr lang="es-ES" sz="3200" dirty="0" err="1" smtClean="0"/>
              <a:t>denetik</a:t>
            </a:r>
            <a:r>
              <a:rPr lang="es-ES" sz="3200" dirty="0" smtClean="0"/>
              <a:t>. </a:t>
            </a:r>
            <a:r>
              <a:rPr lang="es-ES" sz="3200" dirty="0" err="1" smtClean="0"/>
              <a:t>Hartu</a:t>
            </a:r>
            <a:r>
              <a:rPr lang="es-ES" sz="3200" dirty="0" smtClean="0"/>
              <a:t> </a:t>
            </a:r>
            <a:r>
              <a:rPr lang="es-ES" sz="3200" dirty="0" err="1" smtClean="0"/>
              <a:t>beharreko</a:t>
            </a:r>
            <a:r>
              <a:rPr lang="es-ES" sz="3200" dirty="0" smtClean="0"/>
              <a:t> </a:t>
            </a:r>
            <a:r>
              <a:rPr lang="es-ES" sz="3200" dirty="0" err="1" smtClean="0"/>
              <a:t>akordioa</a:t>
            </a:r>
            <a:r>
              <a:rPr lang="es-ES" sz="3200" dirty="0" smtClean="0"/>
              <a:t>: </a:t>
            </a:r>
            <a:r>
              <a:rPr lang="es-ES" sz="3200" dirty="0" err="1" smtClean="0"/>
              <a:t>desegitea</a:t>
            </a:r>
            <a:r>
              <a:rPr lang="es-ES" sz="3200" dirty="0" smtClean="0"/>
              <a:t> </a:t>
            </a:r>
            <a:r>
              <a:rPr lang="es-ES" sz="3200" dirty="0" err="1" smtClean="0"/>
              <a:t>edo</a:t>
            </a:r>
            <a:r>
              <a:rPr lang="es-ES" sz="3200" dirty="0" smtClean="0"/>
              <a:t> </a:t>
            </a:r>
            <a:r>
              <a:rPr lang="es-ES" sz="3200" dirty="0" err="1" smtClean="0"/>
              <a:t>konkurtsoa</a:t>
            </a:r>
            <a:r>
              <a:rPr lang="es-ES" sz="3200" dirty="0" smtClean="0"/>
              <a:t> </a:t>
            </a:r>
            <a:r>
              <a:rPr lang="es-ES" sz="3200" dirty="0" err="1" smtClean="0"/>
              <a:t>eskatzearena</a:t>
            </a:r>
            <a:r>
              <a:rPr lang="es-ES" sz="3200" dirty="0" smtClean="0"/>
              <a:t> (</a:t>
            </a:r>
            <a:r>
              <a:rPr lang="es-ES" sz="3200" dirty="0" err="1" smtClean="0"/>
              <a:t>kaudimengabezian</a:t>
            </a:r>
            <a:r>
              <a:rPr lang="es-ES" sz="3200" dirty="0" smtClean="0"/>
              <a:t> </a:t>
            </a:r>
            <a:r>
              <a:rPr lang="es-ES" sz="3200" dirty="0" err="1" smtClean="0"/>
              <a:t>egonez</a:t>
            </a:r>
            <a:r>
              <a:rPr lang="es-ES" sz="3200" dirty="0" smtClean="0"/>
              <a:t> </a:t>
            </a:r>
            <a:r>
              <a:rPr lang="es-ES" sz="3200" dirty="0" err="1" smtClean="0"/>
              <a:t>gero</a:t>
            </a:r>
            <a:r>
              <a:rPr lang="es-ES" sz="3200" dirty="0" smtClean="0"/>
              <a:t>).</a:t>
            </a:r>
          </a:p>
          <a:p>
            <a:pPr algn="just">
              <a:buFontTx/>
              <a:buNone/>
            </a:pPr>
            <a:endParaRPr lang="es-ES" sz="3200" dirty="0" smtClean="0"/>
          </a:p>
          <a:p>
            <a:pPr algn="just">
              <a:buFontTx/>
              <a:buNone/>
            </a:pPr>
            <a:r>
              <a:rPr lang="es-ES" sz="3200" dirty="0" smtClean="0"/>
              <a:t>-</a:t>
            </a:r>
            <a:r>
              <a:rPr lang="es-ES" sz="3200" dirty="0" err="1" smtClean="0"/>
              <a:t>Edozein</a:t>
            </a:r>
            <a:r>
              <a:rPr lang="es-ES" sz="3200" dirty="0" smtClean="0"/>
              <a:t> </a:t>
            </a:r>
            <a:r>
              <a:rPr lang="es-ES" sz="3200" dirty="0" err="1" smtClean="0"/>
              <a:t>bazkidearen</a:t>
            </a:r>
            <a:r>
              <a:rPr lang="es-ES" sz="3200" dirty="0" smtClean="0"/>
              <a:t> </a:t>
            </a:r>
            <a:r>
              <a:rPr lang="es-ES" sz="3200" dirty="0" err="1" smtClean="0"/>
              <a:t>ahalmena</a:t>
            </a:r>
            <a:r>
              <a:rPr lang="es-ES" sz="3200" dirty="0" smtClean="0"/>
              <a:t> </a:t>
            </a:r>
            <a:r>
              <a:rPr lang="es-ES" sz="3200" dirty="0" err="1" smtClean="0"/>
              <a:t>administratzaileei</a:t>
            </a:r>
            <a:r>
              <a:rPr lang="es-ES" sz="3200" dirty="0" smtClean="0"/>
              <a:t> </a:t>
            </a:r>
            <a:r>
              <a:rPr lang="es-ES" sz="3200" dirty="0" err="1" smtClean="0"/>
              <a:t>eskatzeko</a:t>
            </a:r>
            <a:r>
              <a:rPr lang="es-ES" sz="3200" dirty="0" smtClean="0"/>
              <a:t> </a:t>
            </a:r>
            <a:r>
              <a:rPr lang="es-ES" sz="3200" dirty="0" err="1" smtClean="0"/>
              <a:t>deialdia</a:t>
            </a:r>
            <a:r>
              <a:rPr lang="es-ES" sz="3200" dirty="0" smtClean="0"/>
              <a:t> </a:t>
            </a:r>
            <a:r>
              <a:rPr lang="es-ES" sz="3200" dirty="0" err="1" smtClean="0"/>
              <a:t>egitea</a:t>
            </a:r>
            <a:r>
              <a:rPr lang="es-ES" sz="3200" dirty="0" smtClean="0"/>
              <a:t>, </a:t>
            </a:r>
            <a:r>
              <a:rPr lang="es-ES" sz="3200" dirty="0" err="1" smtClean="0"/>
              <a:t>bere</a:t>
            </a:r>
            <a:r>
              <a:rPr lang="es-ES" sz="3200" dirty="0" smtClean="0"/>
              <a:t> </a:t>
            </a:r>
            <a:r>
              <a:rPr lang="es-ES" sz="3200" dirty="0" err="1" smtClean="0"/>
              <a:t>ustez</a:t>
            </a:r>
            <a:r>
              <a:rPr lang="es-ES" sz="3200" dirty="0" smtClean="0"/>
              <a:t> </a:t>
            </a:r>
            <a:r>
              <a:rPr lang="es-ES" sz="3200" dirty="0" err="1" smtClean="0"/>
              <a:t>desegite-arrazoiren</a:t>
            </a:r>
            <a:r>
              <a:rPr lang="es-ES" sz="3200" dirty="0" smtClean="0"/>
              <a:t> </a:t>
            </a:r>
            <a:r>
              <a:rPr lang="es-ES" sz="3200" dirty="0" err="1" smtClean="0"/>
              <a:t>bat</a:t>
            </a:r>
            <a:r>
              <a:rPr lang="es-ES" sz="3200" dirty="0" smtClean="0"/>
              <a:t> </a:t>
            </a:r>
            <a:r>
              <a:rPr lang="es-ES" sz="3200" dirty="0" err="1" smtClean="0"/>
              <a:t>egonik</a:t>
            </a:r>
            <a:r>
              <a:rPr lang="es-ES" sz="3200" dirty="0" smtClean="0"/>
              <a:t>.</a:t>
            </a:r>
          </a:p>
          <a:p>
            <a:pPr algn="just"/>
            <a:endParaRPr lang="es-ES" sz="3200" b="1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dirty="0" smtClean="0"/>
              <a:t>-</a:t>
            </a:r>
            <a:r>
              <a:rPr lang="es-ES" sz="2800" dirty="0" err="1" smtClean="0"/>
              <a:t>Aurreko</a:t>
            </a:r>
            <a:r>
              <a:rPr lang="es-ES" sz="2800" dirty="0" smtClean="0"/>
              <a:t> </a:t>
            </a:r>
            <a:r>
              <a:rPr lang="es-ES" sz="2800" dirty="0" err="1" smtClean="0"/>
              <a:t>kasuan</a:t>
            </a:r>
            <a:r>
              <a:rPr lang="es-ES" sz="2800" dirty="0" smtClean="0"/>
              <a:t>, </a:t>
            </a:r>
            <a:r>
              <a:rPr lang="es-ES" sz="2800" dirty="0" err="1" smtClean="0"/>
              <a:t>Batzarra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bada</a:t>
            </a:r>
            <a:r>
              <a:rPr lang="es-ES" sz="2800" dirty="0" smtClean="0"/>
              <a:t> </a:t>
            </a:r>
            <a:r>
              <a:rPr lang="es-ES" sz="2800" dirty="0" err="1" smtClean="0"/>
              <a:t>deitzen</a:t>
            </a:r>
            <a:r>
              <a:rPr lang="es-ES" sz="2800" dirty="0" smtClean="0"/>
              <a:t>,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bada</a:t>
            </a:r>
            <a:r>
              <a:rPr lang="es-ES" sz="2800" dirty="0" smtClean="0"/>
              <a:t> </a:t>
            </a:r>
            <a:r>
              <a:rPr lang="es-ES" sz="2800" dirty="0" err="1" smtClean="0"/>
              <a:t>ospatzen</a:t>
            </a:r>
            <a:r>
              <a:rPr lang="es-ES" sz="2800" dirty="0" smtClean="0"/>
              <a:t>,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badu</a:t>
            </a:r>
            <a:r>
              <a:rPr lang="es-ES" sz="2800" dirty="0" smtClean="0"/>
              <a:t> </a:t>
            </a:r>
            <a:r>
              <a:rPr lang="es-ES" sz="2800" dirty="0" err="1" smtClean="0"/>
              <a:t>dagokion</a:t>
            </a:r>
            <a:r>
              <a:rPr lang="es-ES" sz="2800" dirty="0" smtClean="0"/>
              <a:t> </a:t>
            </a:r>
            <a:r>
              <a:rPr lang="es-ES" sz="2800" dirty="0" err="1" smtClean="0"/>
              <a:t>akordioren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hartzen</a:t>
            </a:r>
            <a:r>
              <a:rPr lang="es-ES" sz="2800" dirty="0" smtClean="0"/>
              <a:t>, </a:t>
            </a:r>
            <a:r>
              <a:rPr lang="es-ES" sz="2800" dirty="0" err="1" smtClean="0"/>
              <a:t>edozein</a:t>
            </a:r>
            <a:r>
              <a:rPr lang="es-ES" sz="2800" dirty="0" smtClean="0"/>
              <a:t> </a:t>
            </a:r>
            <a:r>
              <a:rPr lang="es-ES" sz="2800" dirty="0" err="1" smtClean="0"/>
              <a:t>interesdunek</a:t>
            </a:r>
            <a:r>
              <a:rPr lang="es-ES" sz="2800" dirty="0" smtClean="0"/>
              <a:t> </a:t>
            </a:r>
            <a:r>
              <a:rPr lang="es-ES" sz="2800" dirty="0" err="1" smtClean="0"/>
              <a:t>eska</a:t>
            </a:r>
            <a:r>
              <a:rPr lang="es-ES" sz="2800" dirty="0" smtClean="0"/>
              <a:t> </a:t>
            </a:r>
            <a:r>
              <a:rPr lang="es-ES" sz="2800" dirty="0" err="1" smtClean="0"/>
              <a:t>dezake</a:t>
            </a:r>
            <a:r>
              <a:rPr lang="es-ES" sz="2800" dirty="0" smtClean="0"/>
              <a:t> </a:t>
            </a:r>
            <a:r>
              <a:rPr lang="es-ES" sz="2800" dirty="0" err="1" smtClean="0"/>
              <a:t>desegitea</a:t>
            </a:r>
            <a:r>
              <a:rPr lang="es-ES" sz="2800" dirty="0" smtClean="0"/>
              <a:t> </a:t>
            </a:r>
            <a:r>
              <a:rPr lang="es-ES" sz="2800" dirty="0" err="1" smtClean="0"/>
              <a:t>merkataritzako</a:t>
            </a:r>
            <a:r>
              <a:rPr lang="es-ES" sz="2800" dirty="0" smtClean="0"/>
              <a:t> </a:t>
            </a:r>
            <a:r>
              <a:rPr lang="es-ES" sz="2800" dirty="0" err="1" smtClean="0"/>
              <a:t>epailearen</a:t>
            </a:r>
            <a:r>
              <a:rPr lang="es-ES" sz="2800" dirty="0" smtClean="0"/>
              <a:t> </a:t>
            </a:r>
            <a:r>
              <a:rPr lang="es-ES" sz="2800" dirty="0" err="1" smtClean="0"/>
              <a:t>aurrean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dirty="0" err="1" smtClean="0"/>
              <a:t>Administratzaileek</a:t>
            </a:r>
            <a:r>
              <a:rPr lang="es-ES" sz="2800" dirty="0" smtClean="0"/>
              <a:t> </a:t>
            </a:r>
            <a:r>
              <a:rPr lang="es-ES" sz="2800" dirty="0" err="1" smtClean="0"/>
              <a:t>behartuta</a:t>
            </a:r>
            <a:r>
              <a:rPr lang="es-ES" sz="2800" dirty="0" smtClean="0"/>
              <a:t> </a:t>
            </a:r>
            <a:r>
              <a:rPr lang="es-ES" sz="2800" dirty="0" err="1" smtClean="0"/>
              <a:t>daude</a:t>
            </a:r>
            <a:r>
              <a:rPr lang="es-ES" sz="2800" dirty="0" smtClean="0"/>
              <a:t> </a:t>
            </a:r>
            <a:r>
              <a:rPr lang="es-ES" sz="2800" dirty="0" err="1" smtClean="0"/>
              <a:t>desegite</a:t>
            </a:r>
            <a:r>
              <a:rPr lang="es-ES" sz="2800" dirty="0" smtClean="0"/>
              <a:t> </a:t>
            </a:r>
            <a:r>
              <a:rPr lang="es-ES" sz="2800" dirty="0" err="1" smtClean="0"/>
              <a:t>judiziala</a:t>
            </a:r>
            <a:r>
              <a:rPr lang="es-ES" sz="2800" dirty="0" smtClean="0"/>
              <a:t> </a:t>
            </a:r>
            <a:r>
              <a:rPr lang="es-ES" sz="2800" dirty="0" err="1" smtClean="0"/>
              <a:t>eskatzen</a:t>
            </a:r>
            <a:r>
              <a:rPr lang="es-ES" sz="2800" dirty="0" smtClean="0"/>
              <a:t>, </a:t>
            </a:r>
            <a:r>
              <a:rPr lang="es-ES" sz="2800" dirty="0" err="1" smtClean="0"/>
              <a:t>akordio</a:t>
            </a:r>
            <a:r>
              <a:rPr lang="es-ES" sz="2800" dirty="0" smtClean="0"/>
              <a:t> </a:t>
            </a:r>
            <a:r>
              <a:rPr lang="es-ES" sz="2800" dirty="0" err="1" smtClean="0"/>
              <a:t>soziala</a:t>
            </a:r>
            <a:r>
              <a:rPr lang="es-ES" sz="2800" dirty="0" smtClean="0"/>
              <a:t> </a:t>
            </a:r>
            <a:r>
              <a:rPr lang="es-ES" sz="2800" dirty="0" err="1" smtClean="0"/>
              <a:t>desegitearen</a:t>
            </a:r>
            <a:r>
              <a:rPr lang="es-ES" sz="2800" dirty="0" smtClean="0"/>
              <a:t> </a:t>
            </a:r>
            <a:r>
              <a:rPr lang="es-ES" sz="2800" dirty="0" err="1" smtClean="0"/>
              <a:t>kontrakoa</a:t>
            </a:r>
            <a:r>
              <a:rPr lang="es-ES" sz="2800" dirty="0" smtClean="0"/>
              <a:t> </a:t>
            </a:r>
            <a:r>
              <a:rPr lang="es-ES" sz="2800" dirty="0" err="1" smtClean="0"/>
              <a:t>bada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ezin</a:t>
            </a:r>
            <a:r>
              <a:rPr lang="es-ES" sz="2800" dirty="0" smtClean="0"/>
              <a:t> </a:t>
            </a:r>
            <a:r>
              <a:rPr lang="es-ES" sz="2800" dirty="0" err="1" smtClean="0"/>
              <a:t>denean</a:t>
            </a:r>
            <a:r>
              <a:rPr lang="es-ES" sz="2800" dirty="0" smtClean="0"/>
              <a:t> </a:t>
            </a:r>
            <a:r>
              <a:rPr lang="es-ES" sz="2800" dirty="0" err="1" smtClean="0"/>
              <a:t>hartu</a:t>
            </a:r>
            <a:r>
              <a:rPr lang="es-ES" sz="2800" dirty="0" smtClean="0"/>
              <a:t> (</a:t>
            </a:r>
            <a:r>
              <a:rPr lang="es-ES" sz="2800" dirty="0" err="1" smtClean="0"/>
              <a:t>quorum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gehiengo</a:t>
            </a:r>
            <a:r>
              <a:rPr lang="es-ES" sz="2800" dirty="0" smtClean="0"/>
              <a:t> </a:t>
            </a:r>
            <a:r>
              <a:rPr lang="es-ES" sz="2800" dirty="0" err="1" smtClean="0"/>
              <a:t>berezien</a:t>
            </a:r>
            <a:r>
              <a:rPr lang="es-ES" sz="2800" dirty="0" smtClean="0"/>
              <a:t> </a:t>
            </a:r>
            <a:r>
              <a:rPr lang="es-ES" sz="2800" dirty="0" err="1" smtClean="0"/>
              <a:t>aurrean</a:t>
            </a:r>
            <a:r>
              <a:rPr lang="es-ES" sz="2800" dirty="0" smtClean="0"/>
              <a:t>).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dirty="0" smtClean="0"/>
              <a:t>-</a:t>
            </a:r>
            <a:r>
              <a:rPr lang="es-ES" sz="2800" dirty="0" err="1" smtClean="0"/>
              <a:t>Administratzaileek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betebeharra</a:t>
            </a:r>
            <a:r>
              <a:rPr lang="es-ES" sz="2800" dirty="0" smtClean="0"/>
              <a:t>, </a:t>
            </a:r>
            <a:r>
              <a:rPr lang="es-ES" sz="2800" dirty="0" err="1" smtClean="0"/>
              <a:t>Batzarra</a:t>
            </a:r>
            <a:r>
              <a:rPr lang="es-ES" sz="2800" dirty="0" smtClean="0"/>
              <a:t> </a:t>
            </a:r>
            <a:r>
              <a:rPr lang="es-ES" sz="2800" dirty="0" err="1" smtClean="0"/>
              <a:t>deitzearena</a:t>
            </a:r>
            <a:r>
              <a:rPr lang="es-ES" sz="2800" dirty="0" smtClean="0"/>
              <a:t>,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badute</a:t>
            </a:r>
            <a:r>
              <a:rPr lang="es-ES" sz="2800" dirty="0" smtClean="0"/>
              <a:t> </a:t>
            </a:r>
            <a:r>
              <a:rPr lang="es-ES" sz="2800" dirty="0" err="1" smtClean="0"/>
              <a:t>betetzen</a:t>
            </a:r>
            <a:r>
              <a:rPr lang="es-ES" sz="2800" dirty="0" smtClean="0"/>
              <a:t> (</a:t>
            </a:r>
            <a:r>
              <a:rPr lang="es-ES" sz="2800" dirty="0" err="1" smtClean="0"/>
              <a:t>baita</a:t>
            </a:r>
            <a:r>
              <a:rPr lang="es-ES" sz="2800" dirty="0" smtClean="0"/>
              <a:t>, </a:t>
            </a:r>
            <a:r>
              <a:rPr lang="es-ES" sz="2800" dirty="0" err="1" smtClean="0"/>
              <a:t>desegite</a:t>
            </a:r>
            <a:r>
              <a:rPr lang="es-ES" sz="2800" dirty="0" smtClean="0"/>
              <a:t> </a:t>
            </a:r>
            <a:r>
              <a:rPr lang="es-ES" sz="2800" dirty="0" err="1" smtClean="0"/>
              <a:t>judiziala</a:t>
            </a:r>
            <a:r>
              <a:rPr lang="es-ES" sz="2800" dirty="0" smtClean="0"/>
              <a:t> </a:t>
            </a:r>
            <a:r>
              <a:rPr lang="es-ES" sz="2800" dirty="0" err="1" smtClean="0"/>
              <a:t>eskatu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dutenean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badute</a:t>
            </a:r>
            <a:r>
              <a:rPr lang="es-ES" sz="2800" dirty="0" smtClean="0"/>
              <a:t> </a:t>
            </a:r>
            <a:r>
              <a:rPr lang="es-ES" sz="2800" dirty="0" err="1" smtClean="0"/>
              <a:t>eskatzen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konkurtsoa</a:t>
            </a:r>
            <a:r>
              <a:rPr lang="es-ES" sz="2800" dirty="0" smtClean="0"/>
              <a:t>):</a:t>
            </a:r>
          </a:p>
          <a:p>
            <a:pPr algn="just"/>
            <a:r>
              <a:rPr lang="es-ES" sz="2800" dirty="0" smtClean="0"/>
              <a:t>⇨ </a:t>
            </a:r>
            <a:r>
              <a:rPr lang="es-ES" sz="2800" dirty="0" err="1" smtClean="0"/>
              <a:t>erantzukizun</a:t>
            </a:r>
            <a:r>
              <a:rPr lang="es-ES" sz="2800" dirty="0" smtClean="0"/>
              <a:t> </a:t>
            </a:r>
            <a:r>
              <a:rPr lang="es-ES" sz="2800" dirty="0" err="1" smtClean="0"/>
              <a:t>solidarioa</a:t>
            </a:r>
            <a:r>
              <a:rPr lang="es-ES" sz="2800" dirty="0" smtClean="0"/>
              <a:t> </a:t>
            </a:r>
            <a:r>
              <a:rPr lang="es-ES" sz="2800" dirty="0" err="1" smtClean="0"/>
              <a:t>ezartzen</a:t>
            </a:r>
            <a:r>
              <a:rPr lang="es-ES" sz="2800" dirty="0" smtClean="0"/>
              <a:t> </a:t>
            </a:r>
            <a:r>
              <a:rPr lang="es-ES" sz="2800" dirty="0" err="1" smtClean="0"/>
              <a:t>zaie</a:t>
            </a:r>
            <a:r>
              <a:rPr lang="es-ES" sz="2800" dirty="0" smtClean="0"/>
              <a:t> </a:t>
            </a:r>
            <a:r>
              <a:rPr lang="es-ES" sz="2800" dirty="0" err="1" smtClean="0"/>
              <a:t>legez</a:t>
            </a:r>
            <a:r>
              <a:rPr lang="es-ES" sz="2800" dirty="0" smtClean="0"/>
              <a:t> </a:t>
            </a:r>
            <a:r>
              <a:rPr lang="es-ES" sz="2800" dirty="0" err="1" smtClean="0"/>
              <a:t>desegite-arrazoia</a:t>
            </a:r>
            <a:r>
              <a:rPr lang="es-ES" sz="2800" dirty="0" smtClean="0"/>
              <a:t> </a:t>
            </a:r>
            <a:r>
              <a:rPr lang="es-ES" sz="2800" dirty="0" err="1" smtClean="0"/>
              <a:t>eman</a:t>
            </a:r>
            <a:r>
              <a:rPr lang="es-ES" sz="2800" dirty="0" smtClean="0"/>
              <a:t> eta </a:t>
            </a:r>
            <a:r>
              <a:rPr lang="es-ES" sz="2800" dirty="0" err="1" smtClean="0"/>
              <a:t>gerora</a:t>
            </a:r>
            <a:r>
              <a:rPr lang="es-ES" sz="2800" dirty="0" smtClean="0"/>
              <a:t> </a:t>
            </a:r>
            <a:r>
              <a:rPr lang="es-ES" sz="2800" dirty="0" err="1" smtClean="0"/>
              <a:t>jaiotzen</a:t>
            </a:r>
            <a:r>
              <a:rPr lang="es-ES" sz="2800" dirty="0" smtClean="0"/>
              <a:t> </a:t>
            </a:r>
            <a:r>
              <a:rPr lang="es-ES" sz="2800" dirty="0" err="1" smtClean="0"/>
              <a:t>diren</a:t>
            </a:r>
            <a:r>
              <a:rPr lang="es-ES" sz="2800" dirty="0" smtClean="0"/>
              <a:t> </a:t>
            </a:r>
            <a:r>
              <a:rPr lang="es-ES" sz="2800" dirty="0" err="1" smtClean="0"/>
              <a:t>zor</a:t>
            </a:r>
            <a:r>
              <a:rPr lang="es-ES" sz="2800" dirty="0" smtClean="0"/>
              <a:t> </a:t>
            </a:r>
            <a:r>
              <a:rPr lang="es-ES" sz="2800" dirty="0" err="1" smtClean="0"/>
              <a:t>sozialengatiko</a:t>
            </a:r>
            <a:r>
              <a:rPr lang="es-ES" sz="2800" dirty="0" smtClean="0"/>
              <a:t> (</a:t>
            </a:r>
            <a:r>
              <a:rPr lang="es-ES" sz="2800" dirty="0" err="1" smtClean="0"/>
              <a:t>erreklamatutako</a:t>
            </a:r>
            <a:r>
              <a:rPr lang="es-ES" sz="2800" dirty="0" smtClean="0"/>
              <a:t> zorra </a:t>
            </a:r>
            <a:r>
              <a:rPr lang="es-ES" sz="2800" dirty="0" err="1" smtClean="0"/>
              <a:t>presumitzen</a:t>
            </a:r>
            <a:r>
              <a:rPr lang="es-ES" sz="2800" dirty="0" smtClean="0"/>
              <a:t> da </a:t>
            </a:r>
            <a:r>
              <a:rPr lang="es-ES" sz="2800" dirty="0" err="1" smtClean="0"/>
              <a:t>ondorengoa</a:t>
            </a:r>
            <a:r>
              <a:rPr lang="es-ES" sz="2800" dirty="0" smtClean="0"/>
              <a:t> dela).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Tx/>
              <a:buNone/>
            </a:pPr>
            <a:r>
              <a:rPr lang="es-ES" sz="3200" b="1" dirty="0" smtClean="0"/>
              <a:t>LIKIDAZIOA</a:t>
            </a:r>
          </a:p>
          <a:p>
            <a:pPr algn="just">
              <a:buFontTx/>
              <a:buAutoNum type="arabicPeriod"/>
            </a:pPr>
            <a:r>
              <a:rPr lang="es-ES" sz="3200" b="1" dirty="0" err="1" smtClean="0"/>
              <a:t>Kontzeptua</a:t>
            </a:r>
            <a:endParaRPr lang="es-ES" sz="3200" b="1" dirty="0" smtClean="0"/>
          </a:p>
          <a:p>
            <a:pPr algn="just">
              <a:buFontTx/>
              <a:buNone/>
            </a:pPr>
            <a:r>
              <a:rPr lang="es-ES" sz="2800" dirty="0" err="1" smtClean="0"/>
              <a:t>Likidazioak</a:t>
            </a:r>
            <a:r>
              <a:rPr lang="es-ES" sz="2800" dirty="0" smtClean="0"/>
              <a:t> </a:t>
            </a:r>
            <a:r>
              <a:rPr lang="es-ES" sz="2800" dirty="0" err="1" smtClean="0"/>
              <a:t>suposatzen</a:t>
            </a:r>
            <a:r>
              <a:rPr lang="es-ES" sz="2800" dirty="0" smtClean="0"/>
              <a:t> du </a:t>
            </a:r>
            <a:r>
              <a:rPr lang="es-ES" sz="2800" dirty="0" err="1" smtClean="0"/>
              <a:t>baltzuak</a:t>
            </a:r>
            <a:r>
              <a:rPr lang="es-ES" sz="2800" dirty="0" smtClean="0"/>
              <a:t> </a:t>
            </a:r>
            <a:r>
              <a:rPr lang="es-ES" sz="2800" dirty="0" err="1" smtClean="0"/>
              <a:t>dituen</a:t>
            </a:r>
            <a:r>
              <a:rPr lang="es-ES" sz="2800" dirty="0" smtClean="0"/>
              <a:t> </a:t>
            </a:r>
            <a:r>
              <a:rPr lang="es-ES" sz="2800" dirty="0" err="1" smtClean="0"/>
              <a:t>harreman</a:t>
            </a:r>
            <a:r>
              <a:rPr lang="es-ES" sz="2800" dirty="0" smtClean="0"/>
              <a:t> </a:t>
            </a:r>
            <a:r>
              <a:rPr lang="es-ES" sz="2800" dirty="0" err="1" smtClean="0"/>
              <a:t>juridikoak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bazkideekin</a:t>
            </a:r>
            <a:r>
              <a:rPr lang="es-ES" sz="2800" dirty="0" smtClean="0"/>
              <a:t> eta </a:t>
            </a:r>
            <a:r>
              <a:rPr lang="es-ES" sz="2800" dirty="0" err="1" smtClean="0"/>
              <a:t>hirugarrenekin</a:t>
            </a:r>
            <a:r>
              <a:rPr lang="es-ES" sz="2800" dirty="0" smtClean="0"/>
              <a:t> </a:t>
            </a:r>
            <a:r>
              <a:rPr lang="es-ES" sz="2800" dirty="0" err="1" smtClean="0"/>
              <a:t>azkentzea</a:t>
            </a:r>
            <a:r>
              <a:rPr lang="es-ES" sz="2800" dirty="0" smtClean="0"/>
              <a:t>. </a:t>
            </a:r>
            <a:r>
              <a:rPr lang="es-ES" sz="2800" dirty="0" err="1" smtClean="0"/>
              <a:t>Desegite-akordioarekin</a:t>
            </a:r>
            <a:r>
              <a:rPr lang="es-ES" sz="2800" dirty="0" smtClean="0"/>
              <a:t> </a:t>
            </a:r>
            <a:r>
              <a:rPr lang="es-ES" sz="2800" dirty="0" err="1" smtClean="0"/>
              <a:t>hasten</a:t>
            </a:r>
            <a:r>
              <a:rPr lang="es-ES" sz="2800" dirty="0" smtClean="0"/>
              <a:t> da eta </a:t>
            </a:r>
            <a:r>
              <a:rPr lang="es-ES" sz="2800" dirty="0" err="1" smtClean="0"/>
              <a:t>bukatu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bazkideei</a:t>
            </a:r>
            <a:r>
              <a:rPr lang="es-ES" sz="2800" dirty="0" smtClean="0"/>
              <a:t> </a:t>
            </a:r>
            <a:r>
              <a:rPr lang="es-ES" sz="2800" dirty="0" err="1" smtClean="0"/>
              <a:t>banatuz</a:t>
            </a:r>
            <a:r>
              <a:rPr lang="es-ES" sz="2800" dirty="0" smtClean="0"/>
              <a:t> </a:t>
            </a:r>
            <a:r>
              <a:rPr lang="es-ES" sz="2800" dirty="0" err="1" smtClean="0"/>
              <a:t>soberakina</a:t>
            </a:r>
            <a:r>
              <a:rPr lang="es-ES" sz="2800" dirty="0" smtClean="0"/>
              <a:t>. </a:t>
            </a:r>
            <a:r>
              <a:rPr lang="es-ES" sz="2800" dirty="0" err="1" smtClean="0"/>
              <a:t>Beraz</a:t>
            </a:r>
            <a:r>
              <a:rPr lang="es-ES" sz="2800" dirty="0" smtClean="0"/>
              <a:t>, </a:t>
            </a:r>
            <a:r>
              <a:rPr lang="es-ES" sz="2800" dirty="0" err="1" smtClean="0"/>
              <a:t>likidazioa</a:t>
            </a:r>
            <a:r>
              <a:rPr lang="es-ES" sz="2800" dirty="0" smtClean="0"/>
              <a:t> </a:t>
            </a:r>
            <a:r>
              <a:rPr lang="es-ES" sz="2800" dirty="0" err="1" smtClean="0"/>
              <a:t>burutzen</a:t>
            </a:r>
            <a:r>
              <a:rPr lang="es-ES" sz="2800" dirty="0" smtClean="0"/>
              <a:t> den </a:t>
            </a:r>
            <a:r>
              <a:rPr lang="es-ES" sz="2800" dirty="0" err="1" smtClean="0"/>
              <a:t>bitartean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</a:t>
            </a:r>
            <a:r>
              <a:rPr lang="es-ES" sz="2800" dirty="0" smtClean="0"/>
              <a:t> </a:t>
            </a:r>
            <a:r>
              <a:rPr lang="es-ES" sz="2800" dirty="0" err="1" smtClean="0"/>
              <a:t>existitzen</a:t>
            </a:r>
            <a:r>
              <a:rPr lang="es-ES" sz="2800" dirty="0" smtClean="0"/>
              <a:t> da, </a:t>
            </a:r>
            <a:r>
              <a:rPr lang="es-ES" sz="2800" dirty="0" err="1" smtClean="0"/>
              <a:t>nortasun</a:t>
            </a:r>
            <a:r>
              <a:rPr lang="es-ES" sz="2800" dirty="0" smtClean="0"/>
              <a:t> </a:t>
            </a:r>
            <a:r>
              <a:rPr lang="es-ES" sz="2800" dirty="0" err="1" smtClean="0"/>
              <a:t>juridikoa</a:t>
            </a:r>
            <a:r>
              <a:rPr lang="es-ES" sz="2800" dirty="0" smtClean="0"/>
              <a:t> </a:t>
            </a:r>
            <a:r>
              <a:rPr lang="es-ES" sz="2800" dirty="0" err="1" smtClean="0"/>
              <a:t>mantentzen</a:t>
            </a:r>
            <a:r>
              <a:rPr lang="es-ES" sz="2800" dirty="0" smtClean="0"/>
              <a:t> </a:t>
            </a:r>
            <a:r>
              <a:rPr lang="es-ES" sz="2800" dirty="0" err="1" smtClean="0"/>
              <a:t>baitu</a:t>
            </a:r>
            <a:r>
              <a:rPr lang="es-ES" sz="2800" dirty="0" smtClean="0"/>
              <a:t> (</a:t>
            </a:r>
            <a:r>
              <a:rPr lang="es-ES" sz="2800" i="1" dirty="0" smtClean="0"/>
              <a:t>en liquidación </a:t>
            </a:r>
            <a:r>
              <a:rPr lang="es-ES" sz="2800" dirty="0" err="1" smtClean="0"/>
              <a:t>adierazpenarekin</a:t>
            </a:r>
            <a:r>
              <a:rPr lang="es-ES" sz="2800" dirty="0" smtClean="0"/>
              <a:t> </a:t>
            </a:r>
            <a:r>
              <a:rPr lang="es-ES" sz="2800" dirty="0" err="1" smtClean="0"/>
              <a:t>lagunduta</a:t>
            </a:r>
            <a:r>
              <a:rPr lang="es-ES" sz="2800" dirty="0" smtClean="0"/>
              <a:t>).</a:t>
            </a:r>
          </a:p>
          <a:p>
            <a:pPr algn="just">
              <a:buFontTx/>
              <a:buNone/>
            </a:pPr>
            <a:r>
              <a:rPr lang="es-ES" sz="3200" b="1" dirty="0" smtClean="0"/>
              <a:t>2. </a:t>
            </a:r>
            <a:r>
              <a:rPr lang="es-ES" sz="3200" b="1" dirty="0" err="1" smtClean="0"/>
              <a:t>Likidatzaileak</a:t>
            </a:r>
            <a:endParaRPr lang="es-ES" sz="3200" b="1" dirty="0" smtClean="0"/>
          </a:p>
          <a:p>
            <a:pPr algn="just">
              <a:buFontTx/>
              <a:buNone/>
            </a:pPr>
            <a:r>
              <a:rPr lang="es-ES" sz="2800" dirty="0" err="1" smtClean="0"/>
              <a:t>Likidazioa</a:t>
            </a:r>
            <a:r>
              <a:rPr lang="es-ES" sz="2800" dirty="0" smtClean="0"/>
              <a:t> </a:t>
            </a:r>
            <a:r>
              <a:rPr lang="es-ES" sz="2800" dirty="0" err="1" smtClean="0"/>
              <a:t>iraun</a:t>
            </a:r>
            <a:r>
              <a:rPr lang="es-ES" sz="2800" dirty="0" smtClean="0"/>
              <a:t> </a:t>
            </a:r>
            <a:r>
              <a:rPr lang="es-ES" sz="2800" dirty="0" err="1" smtClean="0"/>
              <a:t>bitartean</a:t>
            </a:r>
            <a:r>
              <a:rPr lang="es-ES" sz="2800" dirty="0" smtClean="0"/>
              <a:t> </a:t>
            </a:r>
            <a:r>
              <a:rPr lang="es-ES" sz="2800" dirty="0" err="1" smtClean="0"/>
              <a:t>likidatzaileak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gestio</a:t>
            </a:r>
            <a:r>
              <a:rPr lang="es-ES" sz="2800" dirty="0" smtClean="0"/>
              <a:t> eta </a:t>
            </a:r>
            <a:r>
              <a:rPr lang="es-ES" sz="2800" dirty="0" err="1" smtClean="0"/>
              <a:t>ordezkaritza</a:t>
            </a:r>
            <a:r>
              <a:rPr lang="es-ES" sz="2800" dirty="0" smtClean="0"/>
              <a:t> </a:t>
            </a:r>
            <a:r>
              <a:rPr lang="es-ES" sz="2800" dirty="0" err="1" smtClean="0"/>
              <a:t>organoa</a:t>
            </a:r>
            <a:r>
              <a:rPr lang="es-ES" sz="2800" dirty="0" smtClean="0"/>
              <a:t>. 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estatutu</a:t>
            </a:r>
            <a:r>
              <a:rPr lang="es-ES" sz="2800" dirty="0" smtClean="0"/>
              <a:t> </a:t>
            </a:r>
            <a:r>
              <a:rPr lang="es-ES" sz="2800" dirty="0" err="1" smtClean="0"/>
              <a:t>propioa</a:t>
            </a:r>
            <a:r>
              <a:rPr lang="es-ES" sz="2800" dirty="0" smtClean="0"/>
              <a:t> </a:t>
            </a:r>
            <a:r>
              <a:rPr lang="es-ES" sz="2800" dirty="0" err="1" smtClean="0"/>
              <a:t>dute</a:t>
            </a:r>
            <a:r>
              <a:rPr lang="es-ES" sz="2800" dirty="0" smtClean="0"/>
              <a:t>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Tx/>
              <a:buNone/>
            </a:pPr>
            <a:r>
              <a:rPr lang="es-ES" sz="3200" b="1" dirty="0" smtClean="0"/>
              <a:t>3. </a:t>
            </a:r>
            <a:r>
              <a:rPr lang="es-ES" sz="3200" b="1" dirty="0" err="1" smtClean="0"/>
              <a:t>Likidazio-eragiketak</a:t>
            </a:r>
            <a:endParaRPr lang="es-ES" sz="3200" b="1" dirty="0" smtClean="0"/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Lehenik</a:t>
            </a:r>
            <a:r>
              <a:rPr lang="es-ES" sz="2800" dirty="0" smtClean="0"/>
              <a:t> </a:t>
            </a:r>
            <a:r>
              <a:rPr lang="es-ES" sz="2800" dirty="0" err="1" smtClean="0"/>
              <a:t>inbentarioa</a:t>
            </a:r>
            <a:r>
              <a:rPr lang="es-ES" sz="2800" dirty="0" smtClean="0"/>
              <a:t> </a:t>
            </a:r>
            <a:r>
              <a:rPr lang="es-ES" sz="2800" dirty="0" err="1" smtClean="0"/>
              <a:t>egin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da eta </a:t>
            </a:r>
            <a:r>
              <a:rPr lang="es-ES" sz="2800" dirty="0" err="1" smtClean="0"/>
              <a:t>baita</a:t>
            </a:r>
            <a:r>
              <a:rPr lang="es-ES" sz="2800" dirty="0" smtClean="0"/>
              <a:t> </a:t>
            </a:r>
            <a:r>
              <a:rPr lang="es-ES" sz="2800" dirty="0" err="1" smtClean="0"/>
              <a:t>balantze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ere.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Bukatu</a:t>
            </a:r>
            <a:r>
              <a:rPr lang="es-ES" sz="2800" dirty="0" smtClean="0"/>
              <a:t> </a:t>
            </a:r>
            <a:r>
              <a:rPr lang="es-ES" sz="2800" dirty="0" err="1" smtClean="0"/>
              <a:t>gabe</a:t>
            </a:r>
            <a:r>
              <a:rPr lang="es-ES" sz="2800" dirty="0" smtClean="0"/>
              <a:t> </a:t>
            </a:r>
            <a:r>
              <a:rPr lang="es-ES" sz="2800" dirty="0" err="1" smtClean="0"/>
              <a:t>dauden</a:t>
            </a:r>
            <a:r>
              <a:rPr lang="es-ES" sz="2800" dirty="0" smtClean="0"/>
              <a:t> </a:t>
            </a:r>
            <a:r>
              <a:rPr lang="es-ES" sz="2800" dirty="0" err="1" smtClean="0"/>
              <a:t>eragiketak</a:t>
            </a:r>
            <a:r>
              <a:rPr lang="es-ES" sz="2800" dirty="0" smtClean="0"/>
              <a:t> </a:t>
            </a:r>
            <a:r>
              <a:rPr lang="es-ES" sz="2800" dirty="0" err="1" smtClean="0"/>
              <a:t>amaitu</a:t>
            </a:r>
            <a:r>
              <a:rPr lang="es-ES" sz="2800" dirty="0" smtClean="0"/>
              <a:t>. 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Eragiketa</a:t>
            </a:r>
            <a:r>
              <a:rPr lang="es-ES" sz="2800" dirty="0" smtClean="0"/>
              <a:t> </a:t>
            </a:r>
            <a:r>
              <a:rPr lang="es-ES" sz="2800" dirty="0" err="1" smtClean="0"/>
              <a:t>berriak</a:t>
            </a:r>
            <a:r>
              <a:rPr lang="es-ES" sz="2800" dirty="0" smtClean="0"/>
              <a:t> </a:t>
            </a:r>
            <a:r>
              <a:rPr lang="es-ES" sz="2800" dirty="0" err="1" smtClean="0"/>
              <a:t>burutu</a:t>
            </a:r>
            <a:r>
              <a:rPr lang="es-ES" sz="2800" dirty="0" smtClean="0"/>
              <a:t> </a:t>
            </a:r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likidaziorako</a:t>
            </a:r>
            <a:r>
              <a:rPr lang="es-ES" sz="2800" dirty="0" smtClean="0"/>
              <a:t> </a:t>
            </a:r>
            <a:r>
              <a:rPr lang="es-ES" sz="2800" dirty="0" err="1" smtClean="0"/>
              <a:t>beharrezkoak</a:t>
            </a:r>
            <a:r>
              <a:rPr lang="es-ES" sz="2800" dirty="0" smtClean="0"/>
              <a:t> </a:t>
            </a:r>
            <a:r>
              <a:rPr lang="es-ES" sz="2800" dirty="0" err="1" smtClean="0"/>
              <a:t>direnak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Likidazio-eragiketak</a:t>
            </a:r>
            <a:r>
              <a:rPr lang="es-ES" sz="2800" dirty="0" smtClean="0"/>
              <a:t> </a:t>
            </a:r>
            <a:r>
              <a:rPr lang="es-ES" sz="2800" dirty="0" err="1" smtClean="0"/>
              <a:t>zentzu</a:t>
            </a:r>
            <a:r>
              <a:rPr lang="es-ES" sz="2800" dirty="0" smtClean="0"/>
              <a:t> </a:t>
            </a:r>
            <a:r>
              <a:rPr lang="es-ES" sz="2800" dirty="0" err="1" smtClean="0"/>
              <a:t>hertsian</a:t>
            </a:r>
            <a:r>
              <a:rPr lang="es-ES" sz="2800" dirty="0" smtClean="0"/>
              <a:t> </a:t>
            </a:r>
            <a:r>
              <a:rPr lang="es-ES" sz="2800" dirty="0" err="1" smtClean="0"/>
              <a:t>burutzea</a:t>
            </a:r>
            <a:r>
              <a:rPr lang="es-ES" sz="2800" dirty="0" smtClean="0"/>
              <a:t> (</a:t>
            </a:r>
            <a:r>
              <a:rPr lang="es-ES" sz="2800" dirty="0" err="1" smtClean="0"/>
              <a:t>aktibo</a:t>
            </a:r>
            <a:r>
              <a:rPr lang="es-ES" sz="2800" dirty="0" smtClean="0"/>
              <a:t> eta </a:t>
            </a:r>
            <a:r>
              <a:rPr lang="es-ES" sz="2800" dirty="0" err="1" smtClean="0"/>
              <a:t>pasiboaren</a:t>
            </a:r>
            <a:r>
              <a:rPr lang="es-ES" sz="2800" dirty="0" smtClean="0"/>
              <a:t> </a:t>
            </a:r>
            <a:r>
              <a:rPr lang="es-ES" sz="2800" dirty="0" err="1" smtClean="0"/>
              <a:t>likidazioa</a:t>
            </a:r>
            <a:r>
              <a:rPr lang="es-ES" sz="2800" dirty="0" smtClean="0"/>
              <a:t>).</a:t>
            </a:r>
          </a:p>
          <a:p>
            <a:pPr algn="just">
              <a:buFontTx/>
              <a:buNone/>
            </a:pPr>
            <a:endParaRPr lang="es-ES" sz="2800" dirty="0" smtClean="0"/>
          </a:p>
          <a:p>
            <a:pPr algn="just">
              <a:buFontTx/>
              <a:buNone/>
            </a:pPr>
            <a:r>
              <a:rPr lang="es-ES" sz="2800" dirty="0" err="1" smtClean="0"/>
              <a:t>Behin</a:t>
            </a:r>
            <a:r>
              <a:rPr lang="es-ES" sz="2800" dirty="0" smtClean="0"/>
              <a:t> </a:t>
            </a:r>
            <a:r>
              <a:rPr lang="es-ES" sz="2800" dirty="0" err="1" smtClean="0"/>
              <a:t>eragiketa</a:t>
            </a:r>
            <a:r>
              <a:rPr lang="es-ES" sz="2800" dirty="0" smtClean="0"/>
              <a:t> </a:t>
            </a:r>
            <a:r>
              <a:rPr lang="es-ES" sz="2800" dirty="0" err="1" smtClean="0"/>
              <a:t>horiek</a:t>
            </a:r>
            <a:r>
              <a:rPr lang="es-ES" sz="2800" dirty="0" smtClean="0"/>
              <a:t> </a:t>
            </a:r>
            <a:r>
              <a:rPr lang="es-ES" sz="2800" dirty="0" err="1" smtClean="0"/>
              <a:t>bukatuta</a:t>
            </a:r>
            <a:r>
              <a:rPr lang="es-ES" sz="2800" dirty="0" smtClean="0"/>
              <a:t>, </a:t>
            </a:r>
            <a:r>
              <a:rPr lang="es-ES" sz="2800" dirty="0" err="1" smtClean="0"/>
              <a:t>balantze</a:t>
            </a:r>
            <a:r>
              <a:rPr lang="es-ES" sz="2800" dirty="0" smtClean="0"/>
              <a:t> final </a:t>
            </a:r>
            <a:r>
              <a:rPr lang="es-ES" sz="2800" dirty="0" err="1" smtClean="0"/>
              <a:t>bat</a:t>
            </a:r>
            <a:r>
              <a:rPr lang="es-ES" sz="2800" dirty="0" smtClean="0"/>
              <a:t>, </a:t>
            </a:r>
            <a:r>
              <a:rPr lang="es-ES" sz="2800" dirty="0" err="1" smtClean="0"/>
              <a:t>txosten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eta </a:t>
            </a:r>
            <a:r>
              <a:rPr lang="es-ES" sz="2800" dirty="0" err="1" smtClean="0"/>
              <a:t>geratu</a:t>
            </a:r>
            <a:r>
              <a:rPr lang="es-ES" sz="2800" dirty="0" smtClean="0"/>
              <a:t> den </a:t>
            </a:r>
            <a:r>
              <a:rPr lang="es-ES" sz="2800" dirty="0" err="1" smtClean="0"/>
              <a:t>aktiboa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bazkideen</a:t>
            </a:r>
            <a:r>
              <a:rPr lang="es-ES" sz="2800" dirty="0" smtClean="0"/>
              <a:t> </a:t>
            </a:r>
            <a:r>
              <a:rPr lang="es-ES" sz="2800" dirty="0" err="1" smtClean="0"/>
              <a:t>artean</a:t>
            </a:r>
            <a:r>
              <a:rPr lang="es-ES" sz="2800" dirty="0" smtClean="0"/>
              <a:t> </a:t>
            </a:r>
            <a:r>
              <a:rPr lang="es-ES" sz="2800" dirty="0" err="1" smtClean="0"/>
              <a:t>banatzeko</a:t>
            </a:r>
            <a:r>
              <a:rPr lang="es-ES" sz="2800" dirty="0" smtClean="0"/>
              <a:t> </a:t>
            </a:r>
            <a:r>
              <a:rPr lang="es-ES" sz="2800" dirty="0" err="1" smtClean="0"/>
              <a:t>proiektu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prestatuko</a:t>
            </a:r>
            <a:r>
              <a:rPr lang="es-ES" sz="2800" dirty="0" smtClean="0"/>
              <a:t> </a:t>
            </a:r>
            <a:r>
              <a:rPr lang="es-ES" sz="2800" dirty="0" err="1" smtClean="0"/>
              <a:t>dute</a:t>
            </a:r>
            <a:r>
              <a:rPr lang="es-ES" sz="2800" dirty="0" smtClean="0"/>
              <a:t> </a:t>
            </a:r>
            <a:r>
              <a:rPr lang="es-ES" sz="2800" dirty="0" err="1" smtClean="0"/>
              <a:t>Batzar</a:t>
            </a:r>
            <a:r>
              <a:rPr lang="es-ES" sz="2800" dirty="0" smtClean="0"/>
              <a:t> </a:t>
            </a:r>
            <a:r>
              <a:rPr lang="es-ES" sz="2800" dirty="0" err="1" smtClean="0"/>
              <a:t>Orokorrak</a:t>
            </a:r>
            <a:r>
              <a:rPr lang="es-ES" sz="2800" dirty="0" smtClean="0"/>
              <a:t> </a:t>
            </a:r>
            <a:r>
              <a:rPr lang="es-ES" sz="2800" dirty="0" err="1" smtClean="0"/>
              <a:t>onartu</a:t>
            </a:r>
            <a:r>
              <a:rPr lang="es-ES" sz="2800" dirty="0" smtClean="0"/>
              <a:t> </a:t>
            </a:r>
            <a:r>
              <a:rPr lang="es-ES" sz="2800" dirty="0" err="1" smtClean="0"/>
              <a:t>ditzan</a:t>
            </a:r>
            <a:r>
              <a:rPr lang="es-ES" sz="2800" dirty="0" smtClean="0"/>
              <a:t>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612</Words>
  <Application>Microsoft Office PowerPoint</Application>
  <PresentationFormat>Presentación en pantalla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25. Gaia. Desegitea, likidazioa eta azkentzea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 Gaia. Desegitea, likidazioa eta azkentzea</dc:title>
  <dc:creator>dmpirarn</dc:creator>
  <cp:lastModifiedBy>dmpirarn</cp:lastModifiedBy>
  <cp:revision>13</cp:revision>
  <dcterms:created xsi:type="dcterms:W3CDTF">2014-05-07T17:55:20Z</dcterms:created>
  <dcterms:modified xsi:type="dcterms:W3CDTF">2017-05-10T06:30:16Z</dcterms:modified>
</cp:coreProperties>
</file>