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3A8E3D-2636-48BF-9725-BEE5D1D41621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2FFB45-A87B-4F26-90A1-255DA918DC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A8E3D-2636-48BF-9725-BEE5D1D41621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FFB45-A87B-4F26-90A1-255DA918DC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A8E3D-2636-48BF-9725-BEE5D1D41621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FFB45-A87B-4F26-90A1-255DA918DC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A8E3D-2636-48BF-9725-BEE5D1D41621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FFB45-A87B-4F26-90A1-255DA918DC0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A8E3D-2636-48BF-9725-BEE5D1D41621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FFB45-A87B-4F26-90A1-255DA918DC0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A8E3D-2636-48BF-9725-BEE5D1D41621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FFB45-A87B-4F26-90A1-255DA918DC0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A8E3D-2636-48BF-9725-BEE5D1D41621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FFB45-A87B-4F26-90A1-255DA918DC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A8E3D-2636-48BF-9725-BEE5D1D41621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FFB45-A87B-4F26-90A1-255DA918DC0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A8E3D-2636-48BF-9725-BEE5D1D41621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FFB45-A87B-4F26-90A1-255DA918DC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23A8E3D-2636-48BF-9725-BEE5D1D41621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FFB45-A87B-4F26-90A1-255DA918DC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3A8E3D-2636-48BF-9725-BEE5D1D41621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2FFB45-A87B-4F26-90A1-255DA918DC0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23A8E3D-2636-48BF-9725-BEE5D1D41621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2FFB45-A87B-4F26-90A1-255DA918DC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24. </a:t>
            </a:r>
            <a:r>
              <a:rPr lang="es-ES" dirty="0" err="1" smtClean="0"/>
              <a:t>Gaia</a:t>
            </a:r>
            <a:r>
              <a:rPr lang="es-ES" dirty="0" smtClean="0"/>
              <a:t>: </a:t>
            </a:r>
            <a:r>
              <a:rPr lang="es-ES" dirty="0" err="1" smtClean="0"/>
              <a:t>Estatutu</a:t>
            </a:r>
            <a:r>
              <a:rPr lang="es-ES" dirty="0" smtClean="0"/>
              <a:t> </a:t>
            </a:r>
            <a:r>
              <a:rPr lang="es-ES" dirty="0" err="1" smtClean="0"/>
              <a:t>sozialen</a:t>
            </a:r>
            <a:r>
              <a:rPr lang="es-ES" dirty="0" smtClean="0"/>
              <a:t> </a:t>
            </a:r>
            <a:r>
              <a:rPr lang="es-ES" dirty="0" err="1" smtClean="0"/>
              <a:t>aldaketa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>
                <a:solidFill>
                  <a:srgbClr val="FF0000"/>
                </a:solidFill>
              </a:rPr>
              <a:t>MURRIZKETA ETA GEHIKUNTZA BATERA</a:t>
            </a:r>
            <a:r>
              <a:rPr lang="es-ES" dirty="0" smtClean="0"/>
              <a:t>:</a:t>
            </a:r>
          </a:p>
          <a:p>
            <a:pPr algn="just"/>
            <a:r>
              <a:rPr lang="es-ES" dirty="0" smtClean="0"/>
              <a:t>-</a:t>
            </a:r>
            <a:r>
              <a:rPr lang="es-ES" dirty="0" err="1" smtClean="0"/>
              <a:t>Kapitala</a:t>
            </a:r>
            <a:r>
              <a:rPr lang="es-ES" dirty="0" smtClean="0"/>
              <a:t> </a:t>
            </a:r>
            <a:r>
              <a:rPr lang="es-ES" dirty="0" err="1" smtClean="0"/>
              <a:t>murriztea</a:t>
            </a:r>
            <a:r>
              <a:rPr lang="es-ES" dirty="0" smtClean="0"/>
              <a:t> eta 0an </a:t>
            </a:r>
            <a:r>
              <a:rPr lang="es-ES" dirty="0" err="1" smtClean="0"/>
              <a:t>ezarri</a:t>
            </a:r>
            <a:r>
              <a:rPr lang="es-ES" dirty="0" smtClean="0"/>
              <a:t>, </a:t>
            </a:r>
            <a:r>
              <a:rPr lang="es-ES" dirty="0" err="1" smtClean="0"/>
              <a:t>segidan</a:t>
            </a:r>
            <a:r>
              <a:rPr lang="es-ES" dirty="0" smtClean="0"/>
              <a:t> </a:t>
            </a:r>
            <a:r>
              <a:rPr lang="es-ES" dirty="0" err="1" smtClean="0"/>
              <a:t>erabakitzea</a:t>
            </a:r>
            <a:r>
              <a:rPr lang="es-ES" dirty="0" smtClean="0"/>
              <a:t> </a:t>
            </a:r>
            <a:r>
              <a:rPr lang="es-ES" dirty="0" err="1" smtClean="0"/>
              <a:t>kapitala</a:t>
            </a:r>
            <a:r>
              <a:rPr lang="es-ES" dirty="0" smtClean="0"/>
              <a:t> </a:t>
            </a:r>
            <a:r>
              <a:rPr lang="es-ES" dirty="0" err="1" smtClean="0"/>
              <a:t>handitzea</a:t>
            </a:r>
            <a:r>
              <a:rPr lang="es-ES" dirty="0" smtClean="0"/>
              <a:t>: operación acordeón.</a:t>
            </a:r>
          </a:p>
          <a:p>
            <a:pPr algn="just"/>
            <a:r>
              <a:rPr lang="es-ES" dirty="0" smtClean="0"/>
              <a:t>-</a:t>
            </a:r>
            <a:r>
              <a:rPr lang="es-ES" dirty="0" err="1" smtClean="0"/>
              <a:t>Bazkideen</a:t>
            </a:r>
            <a:r>
              <a:rPr lang="es-ES" dirty="0" smtClean="0"/>
              <a:t> </a:t>
            </a:r>
            <a:r>
              <a:rPr lang="es-ES" dirty="0" err="1" smtClean="0"/>
              <a:t>lehentasunezko</a:t>
            </a:r>
            <a:r>
              <a:rPr lang="es-ES" dirty="0" smtClean="0"/>
              <a:t> </a:t>
            </a:r>
            <a:r>
              <a:rPr lang="es-ES" dirty="0" err="1" smtClean="0"/>
              <a:t>harpidetza</a:t>
            </a:r>
            <a:r>
              <a:rPr lang="es-ES" dirty="0" smtClean="0"/>
              <a:t> </a:t>
            </a:r>
            <a:r>
              <a:rPr lang="es-ES" dirty="0" err="1" smtClean="0"/>
              <a:t>eskubidea</a:t>
            </a:r>
            <a:r>
              <a:rPr lang="es-ES" dirty="0" smtClean="0"/>
              <a:t> </a:t>
            </a:r>
            <a:r>
              <a:rPr lang="es-ES" dirty="0" err="1" smtClean="0"/>
              <a:t>errespetatu</a:t>
            </a:r>
            <a:r>
              <a:rPr lang="es-ES" dirty="0" smtClean="0"/>
              <a:t> </a:t>
            </a:r>
            <a:r>
              <a:rPr lang="es-ES" dirty="0" err="1" smtClean="0"/>
              <a:t>behar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ES" sz="2800" dirty="0" smtClean="0"/>
          </a:p>
          <a:p>
            <a:pPr algn="just"/>
            <a:r>
              <a:rPr lang="es-ES" sz="2800" dirty="0" err="1" smtClean="0">
                <a:solidFill>
                  <a:srgbClr val="FF0000"/>
                </a:solidFill>
              </a:rPr>
              <a:t>Eskumena</a:t>
            </a:r>
            <a:r>
              <a:rPr lang="es-ES" sz="2800" dirty="0" smtClean="0"/>
              <a:t>:</a:t>
            </a:r>
          </a:p>
          <a:p>
            <a:pPr lvl="1" algn="just"/>
            <a:r>
              <a:rPr lang="es-ES" sz="2400" dirty="0" smtClean="0"/>
              <a:t>-</a:t>
            </a:r>
            <a:r>
              <a:rPr lang="es-ES" sz="2400" dirty="0" err="1" smtClean="0"/>
              <a:t>Batzar</a:t>
            </a:r>
            <a:r>
              <a:rPr lang="es-ES" sz="2400" dirty="0" smtClean="0"/>
              <a:t> </a:t>
            </a:r>
            <a:r>
              <a:rPr lang="es-ES" sz="2400" dirty="0" err="1" smtClean="0"/>
              <a:t>Orokorrarena</a:t>
            </a:r>
            <a:r>
              <a:rPr lang="es-ES" sz="2400" dirty="0" smtClean="0"/>
              <a:t>.</a:t>
            </a:r>
          </a:p>
          <a:p>
            <a:pPr lvl="1" algn="just"/>
            <a:r>
              <a:rPr lang="es-ES" sz="2400" dirty="0" smtClean="0"/>
              <a:t>-</a:t>
            </a:r>
            <a:r>
              <a:rPr lang="es-ES" sz="2400" dirty="0" err="1" smtClean="0"/>
              <a:t>Akordio</a:t>
            </a:r>
            <a:r>
              <a:rPr lang="es-ES" sz="2400" dirty="0" smtClean="0"/>
              <a:t> </a:t>
            </a:r>
            <a:r>
              <a:rPr lang="es-ES" sz="2400" dirty="0" err="1" smtClean="0"/>
              <a:t>sozialak</a:t>
            </a:r>
            <a:r>
              <a:rPr lang="es-ES" sz="2400" dirty="0" smtClean="0"/>
              <a:t> </a:t>
            </a:r>
            <a:r>
              <a:rPr lang="es-ES" sz="2400" dirty="0" err="1" smtClean="0"/>
              <a:t>gehiengo</a:t>
            </a:r>
            <a:r>
              <a:rPr lang="es-ES" sz="2400" dirty="0" smtClean="0"/>
              <a:t> </a:t>
            </a:r>
            <a:r>
              <a:rPr lang="es-ES" sz="2400" dirty="0" err="1" smtClean="0"/>
              <a:t>indartua</a:t>
            </a:r>
            <a:r>
              <a:rPr lang="es-ES" sz="2400" dirty="0" smtClean="0"/>
              <a:t> </a:t>
            </a:r>
            <a:r>
              <a:rPr lang="es-ES" sz="2400" dirty="0" err="1" smtClean="0"/>
              <a:t>behar</a:t>
            </a:r>
            <a:r>
              <a:rPr lang="es-ES" sz="2400" dirty="0" smtClean="0"/>
              <a:t> du (</a:t>
            </a:r>
            <a:r>
              <a:rPr lang="es-ES" sz="2400" dirty="0" err="1" smtClean="0"/>
              <a:t>anonimoan</a:t>
            </a:r>
            <a:r>
              <a:rPr lang="es-ES" sz="2400" dirty="0" smtClean="0"/>
              <a:t>: 201.2 art., </a:t>
            </a:r>
            <a:r>
              <a:rPr lang="es-ES" sz="2400" dirty="0" err="1" smtClean="0"/>
              <a:t>quorumaren</a:t>
            </a:r>
            <a:r>
              <a:rPr lang="es-ES" sz="2400" dirty="0" smtClean="0"/>
              <a:t> </a:t>
            </a:r>
            <a:r>
              <a:rPr lang="es-ES" sz="2400" dirty="0" err="1" smtClean="0"/>
              <a:t>arabera</a:t>
            </a:r>
            <a:r>
              <a:rPr lang="es-ES" sz="2400" dirty="0" smtClean="0"/>
              <a:t>; </a:t>
            </a:r>
            <a:r>
              <a:rPr lang="es-ES" sz="2400" dirty="0" err="1" smtClean="0"/>
              <a:t>mugatuan</a:t>
            </a:r>
            <a:r>
              <a:rPr lang="es-ES" sz="2400" dirty="0" smtClean="0"/>
              <a:t>: 199.a) art.)</a:t>
            </a:r>
          </a:p>
          <a:p>
            <a:pPr lvl="1" algn="just"/>
            <a:r>
              <a:rPr lang="es-ES" sz="2400" dirty="0" smtClean="0"/>
              <a:t>-</a:t>
            </a:r>
            <a:r>
              <a:rPr lang="es-ES" sz="2400" dirty="0" err="1" smtClean="0"/>
              <a:t>Aldaketaren</a:t>
            </a:r>
            <a:r>
              <a:rPr lang="es-ES" sz="2400" dirty="0" smtClean="0"/>
              <a:t> </a:t>
            </a:r>
            <a:r>
              <a:rPr lang="es-ES" sz="2400" dirty="0" err="1" smtClean="0"/>
              <a:t>bat</a:t>
            </a:r>
            <a:r>
              <a:rPr lang="es-ES" sz="2400" dirty="0" smtClean="0"/>
              <a:t> </a:t>
            </a:r>
            <a:r>
              <a:rPr lang="es-ES" sz="2400" dirty="0" err="1" smtClean="0"/>
              <a:t>administrazio-organoaren</a:t>
            </a:r>
            <a:r>
              <a:rPr lang="es-ES" sz="2400" dirty="0" smtClean="0"/>
              <a:t> </a:t>
            </a:r>
            <a:r>
              <a:rPr lang="es-ES" sz="2400" dirty="0" err="1" smtClean="0"/>
              <a:t>eskumena</a:t>
            </a:r>
            <a:r>
              <a:rPr lang="es-ES" sz="2400" dirty="0" smtClean="0"/>
              <a:t>: </a:t>
            </a:r>
          </a:p>
          <a:p>
            <a:pPr lvl="3" algn="just"/>
            <a:r>
              <a:rPr lang="es-ES" sz="2000" dirty="0" smtClean="0"/>
              <a:t>-</a:t>
            </a:r>
            <a:r>
              <a:rPr lang="es-ES" sz="2000" dirty="0" err="1" smtClean="0">
                <a:solidFill>
                  <a:srgbClr val="FF0000"/>
                </a:solidFill>
              </a:rPr>
              <a:t>Egoitza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000" dirty="0" err="1" smtClean="0">
                <a:solidFill>
                  <a:srgbClr val="FF0000"/>
                </a:solidFill>
              </a:rPr>
              <a:t>soziala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000" dirty="0" err="1" smtClean="0">
                <a:solidFill>
                  <a:srgbClr val="FF0000"/>
                </a:solidFill>
              </a:rPr>
              <a:t>nazio-lurraldean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000" dirty="0" err="1" smtClean="0">
                <a:solidFill>
                  <a:srgbClr val="FF0000"/>
                </a:solidFill>
              </a:rPr>
              <a:t>aldatzea</a:t>
            </a:r>
            <a:r>
              <a:rPr lang="es-ES" sz="2000" dirty="0" smtClean="0">
                <a:solidFill>
                  <a:srgbClr val="FF0000"/>
                </a:solidFill>
              </a:rPr>
              <a:t> (</a:t>
            </a:r>
            <a:r>
              <a:rPr lang="es-ES" sz="2000" dirty="0" err="1" smtClean="0">
                <a:solidFill>
                  <a:srgbClr val="FF0000"/>
                </a:solidFill>
              </a:rPr>
              <a:t>estatutuek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000" dirty="0" err="1" smtClean="0">
                <a:solidFill>
                  <a:srgbClr val="FF0000"/>
                </a:solidFill>
              </a:rPr>
              <a:t>kontrakoa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000" dirty="0" err="1" smtClean="0">
                <a:solidFill>
                  <a:srgbClr val="FF0000"/>
                </a:solidFill>
              </a:rPr>
              <a:t>ezarri</a:t>
            </a:r>
            <a:r>
              <a:rPr lang="es-ES" sz="2000" dirty="0" smtClean="0">
                <a:solidFill>
                  <a:srgbClr val="FF0000"/>
                </a:solidFill>
              </a:rPr>
              <a:t> izan </a:t>
            </a:r>
            <a:r>
              <a:rPr lang="es-ES" sz="2000" dirty="0" err="1" smtClean="0">
                <a:solidFill>
                  <a:srgbClr val="FF0000"/>
                </a:solidFill>
              </a:rPr>
              <a:t>ezik</a:t>
            </a:r>
            <a:r>
              <a:rPr lang="es-ES" sz="2000" dirty="0" smtClean="0">
                <a:solidFill>
                  <a:srgbClr val="FF0000"/>
                </a:solidFill>
              </a:rPr>
              <a:t>).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00050" indent="-400050" algn="just">
              <a:buFontTx/>
              <a:buNone/>
            </a:pPr>
            <a:r>
              <a:rPr lang="es-ES" sz="2800" dirty="0" err="1" smtClean="0">
                <a:solidFill>
                  <a:srgbClr val="FF0000"/>
                </a:solidFill>
              </a:rPr>
              <a:t>Prozedura</a:t>
            </a:r>
            <a:r>
              <a:rPr lang="es-ES" sz="2800" dirty="0" smtClean="0"/>
              <a:t>:</a:t>
            </a:r>
          </a:p>
          <a:p>
            <a:pPr marL="400050" indent="-400050" algn="just">
              <a:buFontTx/>
              <a:buNone/>
            </a:pPr>
            <a:r>
              <a:rPr lang="es-ES" sz="2800" dirty="0" smtClean="0">
                <a:solidFill>
                  <a:srgbClr val="0070C0"/>
                </a:solidFill>
              </a:rPr>
              <a:t>1-</a:t>
            </a:r>
            <a:r>
              <a:rPr lang="es-ES" sz="2800" dirty="0" smtClean="0"/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Deialdiaren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iragarkian</a:t>
            </a:r>
            <a:r>
              <a:rPr lang="es-ES" sz="2800" dirty="0" smtClean="0"/>
              <a:t>: </a:t>
            </a:r>
          </a:p>
          <a:p>
            <a:pPr marL="400050" indent="-400050" algn="just">
              <a:buFontTx/>
              <a:buNone/>
            </a:pPr>
            <a:r>
              <a:rPr lang="es-ES" sz="2800" dirty="0" smtClean="0"/>
              <a:t>⇨</a:t>
            </a:r>
            <a:r>
              <a:rPr lang="es-ES" sz="2800" dirty="0" err="1" smtClean="0"/>
              <a:t>argi</a:t>
            </a:r>
            <a:r>
              <a:rPr lang="es-ES" sz="2800" dirty="0" smtClean="0"/>
              <a:t> </a:t>
            </a:r>
            <a:r>
              <a:rPr lang="es-ES" sz="2800" dirty="0" err="1" smtClean="0"/>
              <a:t>adierazi</a:t>
            </a:r>
            <a:r>
              <a:rPr lang="es-ES" sz="2800" dirty="0" smtClean="0"/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</a:t>
            </a:r>
            <a:r>
              <a:rPr lang="es-ES" sz="2800" dirty="0" err="1" smtClean="0"/>
              <a:t>dira</a:t>
            </a:r>
            <a:r>
              <a:rPr lang="es-ES" sz="2800" dirty="0" smtClean="0"/>
              <a:t> </a:t>
            </a:r>
            <a:r>
              <a:rPr lang="es-ES" sz="2800" dirty="0" err="1" smtClean="0"/>
              <a:t>aldatuko</a:t>
            </a:r>
            <a:r>
              <a:rPr lang="es-ES" sz="2800" dirty="0" smtClean="0"/>
              <a:t> </a:t>
            </a:r>
            <a:r>
              <a:rPr lang="es-ES" sz="2800" dirty="0" err="1" smtClean="0"/>
              <a:t>diren</a:t>
            </a:r>
            <a:r>
              <a:rPr lang="es-ES" sz="2800" dirty="0" smtClean="0"/>
              <a:t> </a:t>
            </a:r>
            <a:r>
              <a:rPr lang="es-ES" sz="2800" dirty="0" err="1" smtClean="0"/>
              <a:t>puntuak</a:t>
            </a:r>
            <a:r>
              <a:rPr lang="es-ES" sz="2800" dirty="0" smtClean="0"/>
              <a:t>,</a:t>
            </a:r>
          </a:p>
          <a:p>
            <a:pPr marL="400050" indent="-400050" algn="just">
              <a:buFontTx/>
              <a:buNone/>
            </a:pPr>
            <a:r>
              <a:rPr lang="es-ES" sz="2800" dirty="0" smtClean="0"/>
              <a:t>⇨eta </a:t>
            </a:r>
            <a:r>
              <a:rPr lang="es-ES" sz="2800" dirty="0" err="1" smtClean="0"/>
              <a:t>ezarri</a:t>
            </a:r>
            <a:r>
              <a:rPr lang="es-ES" sz="2800" dirty="0" smtClean="0"/>
              <a:t> </a:t>
            </a:r>
            <a:r>
              <a:rPr lang="es-ES" sz="2800" dirty="0" err="1" smtClean="0"/>
              <a:t>bazkideei</a:t>
            </a:r>
            <a:r>
              <a:rPr lang="es-ES" sz="2800" dirty="0" smtClean="0"/>
              <a:t> </a:t>
            </a:r>
            <a:r>
              <a:rPr lang="es-ES" sz="2800" dirty="0" err="1" smtClean="0"/>
              <a:t>dagokien</a:t>
            </a:r>
            <a:r>
              <a:rPr lang="es-ES" sz="2800" dirty="0" smtClean="0"/>
              <a:t> </a:t>
            </a:r>
            <a:r>
              <a:rPr lang="es-ES" sz="2800" dirty="0" err="1" smtClean="0"/>
              <a:t>informazio-eskubidea</a:t>
            </a:r>
            <a:r>
              <a:rPr lang="es-ES" sz="2800" dirty="0" smtClean="0"/>
              <a:t> (</a:t>
            </a:r>
            <a:r>
              <a:rPr lang="es-ES" sz="2800" dirty="0" err="1" smtClean="0"/>
              <a:t>aldaketaren</a:t>
            </a:r>
            <a:r>
              <a:rPr lang="es-ES" sz="2800" dirty="0" smtClean="0"/>
              <a:t> </a:t>
            </a:r>
            <a:r>
              <a:rPr lang="es-ES" sz="2800" dirty="0" err="1" smtClean="0"/>
              <a:t>testua</a:t>
            </a:r>
            <a:r>
              <a:rPr lang="es-ES" sz="2800" dirty="0" smtClean="0"/>
              <a:t> </a:t>
            </a:r>
            <a:r>
              <a:rPr lang="es-ES" sz="2800" dirty="0" err="1" smtClean="0"/>
              <a:t>aztertzearena</a:t>
            </a:r>
            <a:r>
              <a:rPr lang="es-ES" sz="2800" dirty="0" smtClean="0"/>
              <a:t>, eta </a:t>
            </a:r>
            <a:r>
              <a:rPr lang="es-ES" sz="2800" dirty="0" err="1" smtClean="0"/>
              <a:t>baltzu</a:t>
            </a:r>
            <a:r>
              <a:rPr lang="es-ES" sz="2800" dirty="0" smtClean="0"/>
              <a:t> </a:t>
            </a:r>
            <a:r>
              <a:rPr lang="es-ES" sz="2800" dirty="0" err="1" smtClean="0"/>
              <a:t>anonimoan</a:t>
            </a:r>
            <a:r>
              <a:rPr lang="es-ES" sz="2800" dirty="0" smtClean="0"/>
              <a:t>, </a:t>
            </a:r>
            <a:r>
              <a:rPr lang="es-ES" sz="2800" dirty="0" err="1" smtClean="0"/>
              <a:t>aldaketa</a:t>
            </a:r>
            <a:r>
              <a:rPr lang="es-ES" sz="2800" dirty="0" smtClean="0"/>
              <a:t> </a:t>
            </a:r>
            <a:r>
              <a:rPr lang="es-ES" sz="2800" dirty="0" err="1" smtClean="0"/>
              <a:t>justifikatuz</a:t>
            </a:r>
            <a:r>
              <a:rPr lang="es-ES" sz="2800" dirty="0" smtClean="0"/>
              <a:t>, </a:t>
            </a:r>
            <a:r>
              <a:rPr lang="es-ES" sz="2800" dirty="0" err="1" smtClean="0"/>
              <a:t>administrazio-txostena</a:t>
            </a:r>
            <a:r>
              <a:rPr lang="es-ES" sz="2800" dirty="0" smtClean="0"/>
              <a:t> </a:t>
            </a:r>
            <a:r>
              <a:rPr lang="es-ES" sz="2800" dirty="0" err="1" smtClean="0"/>
              <a:t>aztertzearena</a:t>
            </a:r>
            <a:r>
              <a:rPr lang="es-ES" sz="2800" dirty="0" smtClean="0"/>
              <a:t> </a:t>
            </a:r>
            <a:r>
              <a:rPr lang="es-ES" sz="2800" dirty="0" err="1" smtClean="0"/>
              <a:t>baita</a:t>
            </a:r>
            <a:r>
              <a:rPr lang="es-ES" sz="2800" dirty="0" smtClean="0"/>
              <a:t> ere): 287. art.</a:t>
            </a:r>
          </a:p>
          <a:p>
            <a:pPr marL="400050" indent="-400050" algn="just">
              <a:buFontTx/>
              <a:buNone/>
            </a:pPr>
            <a:r>
              <a:rPr lang="es-ES" sz="2800" dirty="0" smtClean="0">
                <a:solidFill>
                  <a:srgbClr val="0070C0"/>
                </a:solidFill>
              </a:rPr>
              <a:t>2-</a:t>
            </a:r>
            <a:r>
              <a:rPr lang="es-ES" sz="2800" b="1" dirty="0" smtClean="0">
                <a:solidFill>
                  <a:srgbClr val="0070C0"/>
                </a:solidFill>
              </a:rPr>
              <a:t>Aldaketa-akordioak</a:t>
            </a:r>
            <a:r>
              <a:rPr lang="es-ES" sz="2800" dirty="0" smtClean="0"/>
              <a:t> </a:t>
            </a:r>
            <a:r>
              <a:rPr lang="es-ES" sz="2800" dirty="0" err="1" smtClean="0"/>
              <a:t>gehiengo</a:t>
            </a:r>
            <a:r>
              <a:rPr lang="es-ES" sz="2800" dirty="0" smtClean="0"/>
              <a:t> </a:t>
            </a:r>
            <a:r>
              <a:rPr lang="es-ES" sz="2800" dirty="0" err="1" smtClean="0"/>
              <a:t>indartua</a:t>
            </a:r>
            <a:r>
              <a:rPr lang="es-ES" sz="2800" dirty="0" smtClean="0"/>
              <a:t> </a:t>
            </a:r>
            <a:r>
              <a:rPr lang="es-ES" sz="2800" dirty="0" err="1" smtClean="0"/>
              <a:t>eskatuko</a:t>
            </a:r>
            <a:r>
              <a:rPr lang="es-ES" sz="2800" dirty="0" smtClean="0"/>
              <a:t> du </a:t>
            </a:r>
            <a:r>
              <a:rPr lang="es-ES" sz="2800" dirty="0" err="1" smtClean="0"/>
              <a:t>baltzu</a:t>
            </a:r>
            <a:r>
              <a:rPr lang="es-ES" sz="2800" dirty="0" smtClean="0"/>
              <a:t> </a:t>
            </a:r>
            <a:r>
              <a:rPr lang="es-ES" sz="2800" dirty="0" err="1" smtClean="0"/>
              <a:t>mugatuan</a:t>
            </a:r>
            <a:r>
              <a:rPr lang="es-ES" sz="2800" dirty="0" smtClean="0"/>
              <a:t> (199.a) art.), eta </a:t>
            </a:r>
            <a:r>
              <a:rPr lang="es-ES" sz="2800" dirty="0" err="1" smtClean="0"/>
              <a:t>baltzu</a:t>
            </a:r>
            <a:r>
              <a:rPr lang="es-ES" sz="2800" dirty="0" smtClean="0"/>
              <a:t> </a:t>
            </a:r>
            <a:r>
              <a:rPr lang="es-ES" sz="2800" dirty="0" err="1" smtClean="0"/>
              <a:t>anonimoan</a:t>
            </a:r>
            <a:r>
              <a:rPr lang="es-ES" sz="2800" dirty="0" smtClean="0"/>
              <a:t> </a:t>
            </a:r>
            <a:r>
              <a:rPr lang="es-ES" sz="2800" dirty="0" err="1" smtClean="0"/>
              <a:t>quorum</a:t>
            </a:r>
            <a:r>
              <a:rPr lang="es-ES" sz="2800" dirty="0" smtClean="0"/>
              <a:t> eta </a:t>
            </a:r>
            <a:r>
              <a:rPr lang="es-ES" sz="2800" dirty="0" err="1" smtClean="0"/>
              <a:t>gehiengo</a:t>
            </a:r>
            <a:r>
              <a:rPr lang="es-ES" sz="2800" dirty="0" smtClean="0"/>
              <a:t> </a:t>
            </a:r>
            <a:r>
              <a:rPr lang="es-ES" sz="2800" dirty="0" err="1" smtClean="0"/>
              <a:t>indartuak</a:t>
            </a:r>
            <a:r>
              <a:rPr lang="es-ES" sz="2800" dirty="0" smtClean="0"/>
              <a:t> (194. eta 201.2 art.).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400050" indent="-400050" algn="just">
              <a:buFontTx/>
              <a:buNone/>
            </a:pPr>
            <a:r>
              <a:rPr lang="es-ES" sz="2800" dirty="0" smtClean="0">
                <a:solidFill>
                  <a:srgbClr val="0070C0"/>
                </a:solidFill>
              </a:rPr>
              <a:t>3- </a:t>
            </a:r>
            <a:r>
              <a:rPr lang="es-ES" sz="2800" b="1" dirty="0" err="1" smtClean="0">
                <a:solidFill>
                  <a:srgbClr val="0070C0"/>
                </a:solidFill>
              </a:rPr>
              <a:t>Aldaketa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berezien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aurrean</a:t>
            </a:r>
            <a:r>
              <a:rPr lang="es-ES" sz="2800" dirty="0" smtClean="0"/>
              <a:t>: </a:t>
            </a:r>
          </a:p>
          <a:p>
            <a:pPr marL="400050" indent="-400050" algn="just">
              <a:buFontTx/>
              <a:buNone/>
            </a:pPr>
            <a:r>
              <a:rPr lang="es-ES" sz="2800" dirty="0" smtClean="0"/>
              <a:t>	-</a:t>
            </a:r>
            <a:r>
              <a:rPr lang="es-ES" sz="2800" dirty="0" err="1" smtClean="0"/>
              <a:t>Bazkideentzak</a:t>
            </a:r>
            <a:r>
              <a:rPr lang="es-ES" sz="2800" dirty="0" smtClean="0"/>
              <a:t> </a:t>
            </a:r>
            <a:r>
              <a:rPr lang="es-ES" sz="2800" dirty="0" err="1" smtClean="0"/>
              <a:t>betebehar</a:t>
            </a:r>
            <a:r>
              <a:rPr lang="es-ES" sz="2800" dirty="0" smtClean="0"/>
              <a:t> </a:t>
            </a:r>
            <a:r>
              <a:rPr lang="es-ES" sz="2800" dirty="0" err="1" smtClean="0"/>
              <a:t>berriak</a:t>
            </a:r>
            <a:r>
              <a:rPr lang="es-ES" sz="2800" dirty="0" smtClean="0"/>
              <a:t> </a:t>
            </a:r>
            <a:r>
              <a:rPr lang="es-ES" sz="2800" dirty="0" err="1" smtClean="0"/>
              <a:t>dakartzatenak</a:t>
            </a:r>
            <a:r>
              <a:rPr lang="es-ES" sz="2800" dirty="0" smtClean="0"/>
              <a:t> (</a:t>
            </a:r>
            <a:r>
              <a:rPr lang="es-ES" sz="2800" dirty="0" err="1" smtClean="0"/>
              <a:t>ekarpen</a:t>
            </a:r>
            <a:r>
              <a:rPr lang="es-ES" sz="2800" dirty="0" smtClean="0"/>
              <a:t> </a:t>
            </a:r>
            <a:r>
              <a:rPr lang="es-ES" sz="2800" dirty="0" err="1" smtClean="0"/>
              <a:t>berriak</a:t>
            </a:r>
            <a:r>
              <a:rPr lang="es-ES" sz="2800" dirty="0" smtClean="0"/>
              <a:t>): </a:t>
            </a:r>
            <a:r>
              <a:rPr lang="es-ES" sz="2800" b="1" dirty="0" err="1" smtClean="0">
                <a:solidFill>
                  <a:srgbClr val="00B050"/>
                </a:solidFill>
              </a:rPr>
              <a:t>kaltetuen</a:t>
            </a:r>
            <a:r>
              <a:rPr lang="es-ES" sz="2800" b="1" dirty="0" smtClean="0">
                <a:solidFill>
                  <a:srgbClr val="00B050"/>
                </a:solidFill>
              </a:rPr>
              <a:t> </a:t>
            </a:r>
            <a:r>
              <a:rPr lang="es-ES" sz="2800" b="1" dirty="0" err="1" smtClean="0">
                <a:solidFill>
                  <a:srgbClr val="00B050"/>
                </a:solidFill>
              </a:rPr>
              <a:t>onespena</a:t>
            </a:r>
            <a:r>
              <a:rPr lang="es-ES" sz="2800" b="1" dirty="0" smtClean="0">
                <a:solidFill>
                  <a:srgbClr val="00B050"/>
                </a:solidFill>
              </a:rPr>
              <a:t> </a:t>
            </a:r>
            <a:r>
              <a:rPr lang="es-ES" sz="2800" b="1" dirty="0" err="1" smtClean="0">
                <a:solidFill>
                  <a:srgbClr val="00B050"/>
                </a:solidFill>
              </a:rPr>
              <a:t>beharko</a:t>
            </a:r>
            <a:r>
              <a:rPr lang="es-ES" sz="2800" b="1" dirty="0" smtClean="0">
                <a:solidFill>
                  <a:srgbClr val="00B050"/>
                </a:solidFill>
              </a:rPr>
              <a:t> da</a:t>
            </a:r>
            <a:r>
              <a:rPr lang="es-ES" sz="2800" dirty="0" smtClean="0"/>
              <a:t>.</a:t>
            </a:r>
          </a:p>
          <a:p>
            <a:pPr marL="400050" indent="-400050" algn="just">
              <a:buFontTx/>
              <a:buNone/>
            </a:pPr>
            <a:r>
              <a:rPr lang="es-ES" sz="2800" dirty="0" smtClean="0"/>
              <a:t>	-</a:t>
            </a:r>
            <a:r>
              <a:rPr lang="es-ES" sz="2800" dirty="0" err="1" smtClean="0"/>
              <a:t>Bazkideen</a:t>
            </a:r>
            <a:r>
              <a:rPr lang="es-ES" sz="2800" dirty="0" smtClean="0"/>
              <a:t> </a:t>
            </a:r>
            <a:r>
              <a:rPr lang="es-ES" sz="2800" dirty="0" err="1" smtClean="0"/>
              <a:t>banakako</a:t>
            </a:r>
            <a:r>
              <a:rPr lang="es-ES" sz="2800" dirty="0" smtClean="0"/>
              <a:t> </a:t>
            </a:r>
            <a:r>
              <a:rPr lang="es-ES" sz="2800" dirty="0" err="1" smtClean="0"/>
              <a:t>eskubideak</a:t>
            </a:r>
            <a:r>
              <a:rPr lang="es-ES" sz="2800" dirty="0" smtClean="0"/>
              <a:t> </a:t>
            </a:r>
            <a:r>
              <a:rPr lang="es-ES" sz="2800" dirty="0" err="1" smtClean="0"/>
              <a:t>kaltetuz</a:t>
            </a:r>
            <a:r>
              <a:rPr lang="es-ES" sz="2800" dirty="0" smtClean="0"/>
              <a:t> </a:t>
            </a:r>
            <a:r>
              <a:rPr lang="es-ES" sz="2800" dirty="0" err="1" smtClean="0"/>
              <a:t>gero</a:t>
            </a:r>
            <a:r>
              <a:rPr lang="es-ES" sz="2800" dirty="0" smtClean="0"/>
              <a:t>, </a:t>
            </a:r>
            <a:r>
              <a:rPr lang="es-ES" sz="2800" dirty="0" err="1" smtClean="0"/>
              <a:t>baltzu</a:t>
            </a:r>
            <a:r>
              <a:rPr lang="es-ES" sz="2800" dirty="0" smtClean="0"/>
              <a:t> </a:t>
            </a:r>
            <a:r>
              <a:rPr lang="es-ES" sz="2800" dirty="0" err="1" smtClean="0"/>
              <a:t>mugatuan</a:t>
            </a:r>
            <a:r>
              <a:rPr lang="es-ES" sz="2800" dirty="0" smtClean="0"/>
              <a:t>, </a:t>
            </a:r>
            <a:r>
              <a:rPr lang="es-ES" sz="2800" b="1" dirty="0" err="1" smtClean="0">
                <a:solidFill>
                  <a:srgbClr val="00B050"/>
                </a:solidFill>
              </a:rPr>
              <a:t>kaltetuen</a:t>
            </a:r>
            <a:r>
              <a:rPr lang="es-ES" sz="2800" b="1" dirty="0" smtClean="0">
                <a:solidFill>
                  <a:srgbClr val="00B050"/>
                </a:solidFill>
              </a:rPr>
              <a:t> </a:t>
            </a:r>
            <a:r>
              <a:rPr lang="es-ES" sz="2800" b="1" dirty="0" err="1" smtClean="0">
                <a:solidFill>
                  <a:srgbClr val="00B050"/>
                </a:solidFill>
              </a:rPr>
              <a:t>onespena</a:t>
            </a:r>
            <a:r>
              <a:rPr lang="es-ES" sz="2800" b="1" dirty="0" smtClean="0">
                <a:solidFill>
                  <a:srgbClr val="00B050"/>
                </a:solidFill>
              </a:rPr>
              <a:t> </a:t>
            </a:r>
            <a:r>
              <a:rPr lang="es-ES" sz="2800" b="1" dirty="0" err="1" smtClean="0">
                <a:solidFill>
                  <a:srgbClr val="00B050"/>
                </a:solidFill>
              </a:rPr>
              <a:t>beharko</a:t>
            </a:r>
            <a:r>
              <a:rPr lang="es-ES" sz="2800" b="1" dirty="0" smtClean="0">
                <a:solidFill>
                  <a:srgbClr val="00B050"/>
                </a:solidFill>
              </a:rPr>
              <a:t> da</a:t>
            </a:r>
            <a:r>
              <a:rPr lang="es-ES" sz="2800" dirty="0" smtClean="0"/>
              <a:t>: </a:t>
            </a:r>
            <a:r>
              <a:rPr lang="es-ES" sz="2800" dirty="0" err="1" smtClean="0">
                <a:solidFill>
                  <a:srgbClr val="FF0000"/>
                </a:solidFill>
              </a:rPr>
              <a:t>banakako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babesa</a:t>
            </a:r>
            <a:r>
              <a:rPr lang="es-ES" sz="2800" dirty="0" smtClean="0">
                <a:solidFill>
                  <a:srgbClr val="FF0000"/>
                </a:solidFill>
              </a:rPr>
              <a:t>.</a:t>
            </a:r>
            <a:endParaRPr lang="es-ES" sz="2800" dirty="0" smtClean="0"/>
          </a:p>
          <a:p>
            <a:pPr marL="400050" indent="-400050" algn="just">
              <a:buFontTx/>
              <a:buNone/>
            </a:pPr>
            <a:r>
              <a:rPr lang="es-ES" sz="2800" dirty="0" smtClean="0"/>
              <a:t>	-</a:t>
            </a:r>
            <a:r>
              <a:rPr lang="es-ES" sz="2800" dirty="0" err="1" smtClean="0"/>
              <a:t>Baltzu</a:t>
            </a:r>
            <a:r>
              <a:rPr lang="es-ES" sz="2800" dirty="0" smtClean="0"/>
              <a:t> </a:t>
            </a:r>
            <a:r>
              <a:rPr lang="es-ES" sz="2800" dirty="0" err="1" smtClean="0"/>
              <a:t>anonimoan</a:t>
            </a:r>
            <a:r>
              <a:rPr lang="es-ES" sz="2800" dirty="0" smtClean="0"/>
              <a:t>: </a:t>
            </a:r>
            <a:r>
              <a:rPr lang="es-ES" sz="2800" dirty="0" err="1" smtClean="0"/>
              <a:t>akzio-klase</a:t>
            </a:r>
            <a:r>
              <a:rPr lang="es-ES" sz="2800" dirty="0" smtClean="0"/>
              <a:t> </a:t>
            </a:r>
            <a:r>
              <a:rPr lang="es-ES" sz="2800" dirty="0" err="1" smtClean="0"/>
              <a:t>bateko</a:t>
            </a:r>
            <a:r>
              <a:rPr lang="es-ES" sz="2800" dirty="0" smtClean="0"/>
              <a:t> </a:t>
            </a:r>
            <a:r>
              <a:rPr lang="es-ES" sz="2800" dirty="0" err="1" smtClean="0"/>
              <a:t>eskubideak</a:t>
            </a:r>
            <a:r>
              <a:rPr lang="es-ES" sz="2800" dirty="0" smtClean="0"/>
              <a:t> </a:t>
            </a:r>
            <a:r>
              <a:rPr lang="es-ES" sz="2800" dirty="0" err="1" smtClean="0"/>
              <a:t>kaltetuz</a:t>
            </a:r>
            <a:r>
              <a:rPr lang="es-ES" sz="2800" dirty="0" smtClean="0"/>
              <a:t> </a:t>
            </a:r>
            <a:r>
              <a:rPr lang="es-ES" sz="2800" dirty="0" err="1" smtClean="0"/>
              <a:t>gero</a:t>
            </a:r>
            <a:r>
              <a:rPr lang="es-ES" sz="2800" dirty="0" smtClean="0"/>
              <a:t>, </a:t>
            </a:r>
            <a:r>
              <a:rPr lang="es-ES" sz="2800" dirty="0" err="1" smtClean="0"/>
              <a:t>kaltetutako</a:t>
            </a:r>
            <a:r>
              <a:rPr lang="es-ES" sz="2800" dirty="0" smtClean="0"/>
              <a:t> </a:t>
            </a:r>
            <a:r>
              <a:rPr lang="es-ES" sz="2800" dirty="0" err="1" smtClean="0"/>
              <a:t>akziodunen</a:t>
            </a:r>
            <a:r>
              <a:rPr lang="es-ES" sz="2800" dirty="0" smtClean="0"/>
              <a:t> </a:t>
            </a:r>
            <a:r>
              <a:rPr lang="es-ES" sz="2800" dirty="0" err="1" smtClean="0"/>
              <a:t>gehiengoaren</a:t>
            </a:r>
            <a:r>
              <a:rPr lang="es-ES" sz="2800" dirty="0" smtClean="0"/>
              <a:t> </a:t>
            </a:r>
            <a:r>
              <a:rPr lang="es-ES" sz="2800" dirty="0" err="1" smtClean="0"/>
              <a:t>aldeko</a:t>
            </a:r>
            <a:r>
              <a:rPr lang="es-ES" sz="2800" dirty="0" smtClean="0"/>
              <a:t> </a:t>
            </a:r>
            <a:r>
              <a:rPr lang="es-ES" sz="2800" dirty="0" err="1" smtClean="0"/>
              <a:t>botoa</a:t>
            </a:r>
            <a:r>
              <a:rPr lang="es-ES" sz="2800" dirty="0" smtClean="0"/>
              <a:t> </a:t>
            </a:r>
            <a:r>
              <a:rPr lang="es-ES" sz="2800" dirty="0" err="1" smtClean="0"/>
              <a:t>beharko</a:t>
            </a:r>
            <a:r>
              <a:rPr lang="es-ES" sz="2800" dirty="0" smtClean="0"/>
              <a:t> da (</a:t>
            </a:r>
            <a:r>
              <a:rPr lang="es-ES" sz="2800" dirty="0" err="1" smtClean="0"/>
              <a:t>beraz</a:t>
            </a:r>
            <a:r>
              <a:rPr lang="es-ES" sz="2800" dirty="0" smtClean="0"/>
              <a:t>, </a:t>
            </a:r>
            <a:r>
              <a:rPr lang="es-ES" sz="2800" dirty="0" err="1" smtClean="0"/>
              <a:t>aparteko</a:t>
            </a:r>
            <a:r>
              <a:rPr lang="es-ES" sz="2800" dirty="0" smtClean="0"/>
              <a:t> </a:t>
            </a:r>
            <a:r>
              <a:rPr lang="es-ES" sz="2800" dirty="0" err="1" smtClean="0"/>
              <a:t>akordioa</a:t>
            </a:r>
            <a:r>
              <a:rPr lang="es-ES" sz="2800" dirty="0" smtClean="0"/>
              <a:t> </a:t>
            </a:r>
            <a:r>
              <a:rPr lang="es-ES" sz="2800" dirty="0" err="1" smtClean="0"/>
              <a:t>beharko</a:t>
            </a:r>
            <a:r>
              <a:rPr lang="es-ES" sz="2800" dirty="0" smtClean="0"/>
              <a:t> da): </a:t>
            </a:r>
            <a:r>
              <a:rPr lang="es-ES" sz="2800" dirty="0" smtClean="0">
                <a:solidFill>
                  <a:srgbClr val="FF0000"/>
                </a:solidFill>
              </a:rPr>
              <a:t>babes </a:t>
            </a:r>
            <a:r>
              <a:rPr lang="es-ES" sz="2800" dirty="0" err="1" smtClean="0">
                <a:solidFill>
                  <a:srgbClr val="FF0000"/>
                </a:solidFill>
              </a:rPr>
              <a:t>kolektiboa</a:t>
            </a:r>
            <a:r>
              <a:rPr lang="es-ES" sz="2800" dirty="0" smtClean="0">
                <a:solidFill>
                  <a:srgbClr val="FF0000"/>
                </a:solidFill>
              </a:rPr>
              <a:t>.</a:t>
            </a:r>
            <a:endParaRPr lang="es-ES" sz="2800" dirty="0" smtClean="0"/>
          </a:p>
          <a:p>
            <a:pPr marL="400050" indent="-400050" algn="just">
              <a:buFontTx/>
              <a:buNone/>
            </a:pPr>
            <a:endParaRPr lang="es-ES" sz="2800" dirty="0" smtClean="0"/>
          </a:p>
          <a:p>
            <a:pPr marL="400050" indent="-400050" algn="just">
              <a:buFontTx/>
              <a:buNone/>
            </a:pPr>
            <a:r>
              <a:rPr lang="es-ES" sz="2800" dirty="0" smtClean="0">
                <a:solidFill>
                  <a:srgbClr val="0070C0"/>
                </a:solidFill>
              </a:rPr>
              <a:t>4- </a:t>
            </a:r>
            <a:r>
              <a:rPr lang="es-ES" sz="2800" b="1" dirty="0" err="1" smtClean="0">
                <a:solidFill>
                  <a:srgbClr val="0070C0"/>
                </a:solidFill>
              </a:rPr>
              <a:t>Aldaketa-akordioa</a:t>
            </a:r>
            <a:r>
              <a:rPr lang="es-ES" sz="2800" dirty="0" smtClean="0"/>
              <a:t>: </a:t>
            </a:r>
            <a:r>
              <a:rPr lang="es-ES" sz="2800" dirty="0" err="1" smtClean="0"/>
              <a:t>eskritura</a:t>
            </a:r>
            <a:r>
              <a:rPr lang="es-ES" sz="2800" dirty="0" smtClean="0"/>
              <a:t> </a:t>
            </a:r>
            <a:r>
              <a:rPr lang="es-ES" sz="2800" dirty="0" err="1" smtClean="0"/>
              <a:t>publikoan</a:t>
            </a:r>
            <a:r>
              <a:rPr lang="es-ES" sz="2800" dirty="0" smtClean="0"/>
              <a:t> jaso eta ME </a:t>
            </a:r>
            <a:r>
              <a:rPr lang="es-ES" sz="2800" dirty="0" err="1" smtClean="0"/>
              <a:t>inskribatu</a:t>
            </a:r>
            <a:r>
              <a:rPr lang="es-ES" sz="2800" dirty="0" smtClean="0"/>
              <a:t> (</a:t>
            </a:r>
            <a:r>
              <a:rPr lang="es-ES" sz="2800" dirty="0" err="1" smtClean="0"/>
              <a:t>BORMEn</a:t>
            </a:r>
            <a:r>
              <a:rPr lang="es-ES" sz="2800" dirty="0" smtClean="0"/>
              <a:t> </a:t>
            </a:r>
            <a:r>
              <a:rPr lang="es-ES" sz="2800" dirty="0" err="1" smtClean="0"/>
              <a:t>argitaratuko</a:t>
            </a:r>
            <a:r>
              <a:rPr lang="es-ES" sz="2800" dirty="0" smtClean="0"/>
              <a:t> da, </a:t>
            </a:r>
            <a:r>
              <a:rPr lang="es-ES" sz="2800" dirty="0" err="1" smtClean="0"/>
              <a:t>kosturik</a:t>
            </a:r>
            <a:r>
              <a:rPr lang="es-ES" sz="2800" dirty="0" smtClean="0"/>
              <a:t> </a:t>
            </a:r>
            <a:r>
              <a:rPr lang="es-ES" sz="2800" dirty="0" err="1" smtClean="0"/>
              <a:t>gabe</a:t>
            </a:r>
            <a:r>
              <a:rPr lang="es-ES" sz="2800" dirty="0" smtClean="0"/>
              <a:t>).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/>
              <a:t>Bi forma </a:t>
            </a:r>
            <a:r>
              <a:rPr lang="es-ES" dirty="0" err="1" smtClean="0"/>
              <a:t>gehikuntza</a:t>
            </a:r>
            <a:r>
              <a:rPr lang="es-ES" dirty="0" smtClean="0"/>
              <a:t> </a:t>
            </a:r>
            <a:r>
              <a:rPr lang="es-ES" dirty="0" err="1" smtClean="0"/>
              <a:t>burutzeko</a:t>
            </a:r>
            <a:r>
              <a:rPr lang="es-ES" dirty="0" smtClean="0"/>
              <a:t>:</a:t>
            </a:r>
          </a:p>
          <a:p>
            <a:pPr algn="just"/>
            <a:r>
              <a:rPr lang="es-ES" dirty="0" smtClean="0"/>
              <a:t>1)</a:t>
            </a:r>
            <a:r>
              <a:rPr lang="es-ES" dirty="0" err="1" smtClean="0"/>
              <a:t>Akzio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partizipazio</a:t>
            </a:r>
            <a:r>
              <a:rPr lang="es-ES" dirty="0" smtClean="0"/>
              <a:t> </a:t>
            </a:r>
            <a:r>
              <a:rPr lang="es-ES" dirty="0" err="1" smtClean="0"/>
              <a:t>sozial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0070C0"/>
                </a:solidFill>
              </a:rPr>
              <a:t>berriak</a:t>
            </a:r>
            <a:r>
              <a:rPr lang="es-ES" dirty="0" smtClean="0"/>
              <a:t> </a:t>
            </a:r>
            <a:r>
              <a:rPr lang="es-ES" dirty="0" err="1" smtClean="0"/>
              <a:t>jaulkiz</a:t>
            </a:r>
            <a:endParaRPr lang="es-ES" dirty="0" smtClean="0"/>
          </a:p>
          <a:p>
            <a:pPr algn="just"/>
            <a:r>
              <a:rPr lang="es-ES" dirty="0" smtClean="0"/>
              <a:t>2Dagoeneko </a:t>
            </a:r>
            <a:r>
              <a:rPr lang="es-ES" dirty="0" err="1" smtClean="0"/>
              <a:t>sortuta</a:t>
            </a:r>
            <a:r>
              <a:rPr lang="es-ES" dirty="0" smtClean="0"/>
              <a:t> </a:t>
            </a:r>
            <a:r>
              <a:rPr lang="es-ES" dirty="0" err="1" smtClean="0"/>
              <a:t>daudenen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0070C0"/>
                </a:solidFill>
              </a:rPr>
              <a:t>balio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nominala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gehituz</a:t>
            </a:r>
            <a:r>
              <a:rPr lang="es-ES" dirty="0" smtClean="0"/>
              <a:t>: </a:t>
            </a:r>
            <a:r>
              <a:rPr lang="es-ES" b="1" dirty="0" smtClean="0">
                <a:solidFill>
                  <a:srgbClr val="00B050"/>
                </a:solidFill>
              </a:rPr>
              <a:t>BAZKIDE GUZTIEN ONESPENA </a:t>
            </a:r>
            <a:r>
              <a:rPr lang="es-ES" dirty="0" err="1" smtClean="0"/>
              <a:t>behar</a:t>
            </a:r>
            <a:r>
              <a:rPr lang="es-ES" dirty="0" smtClean="0"/>
              <a:t> da, </a:t>
            </a:r>
            <a:r>
              <a:rPr lang="es-ES" dirty="0" err="1" smtClean="0"/>
              <a:t>gehikuntza</a:t>
            </a:r>
            <a:r>
              <a:rPr lang="es-ES" dirty="0" smtClean="0"/>
              <a:t> </a:t>
            </a:r>
            <a:r>
              <a:rPr lang="es-ES" dirty="0" err="1" smtClean="0"/>
              <a:t>irabazien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erreserben</a:t>
            </a:r>
            <a:r>
              <a:rPr lang="es-ES" dirty="0" smtClean="0"/>
              <a:t> </a:t>
            </a:r>
            <a:r>
              <a:rPr lang="es-ES" dirty="0" err="1" smtClean="0"/>
              <a:t>kargura</a:t>
            </a:r>
            <a:r>
              <a:rPr lang="es-ES" dirty="0" smtClean="0"/>
              <a:t> </a:t>
            </a:r>
            <a:r>
              <a:rPr lang="es-ES" dirty="0" err="1" smtClean="0"/>
              <a:t>egikaritu</a:t>
            </a:r>
            <a:r>
              <a:rPr lang="es-ES" dirty="0" smtClean="0"/>
              <a:t> </a:t>
            </a:r>
            <a:r>
              <a:rPr lang="es-ES" dirty="0" err="1" smtClean="0"/>
              <a:t>ezean</a:t>
            </a:r>
            <a:r>
              <a:rPr lang="es-ES" dirty="0" smtClean="0"/>
              <a:t>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Forma </a:t>
            </a:r>
            <a:r>
              <a:rPr lang="es-ES" dirty="0" err="1" smtClean="0"/>
              <a:t>ezberdinak</a:t>
            </a:r>
            <a:r>
              <a:rPr lang="es-ES" dirty="0" smtClean="0"/>
              <a:t> </a:t>
            </a:r>
            <a:r>
              <a:rPr lang="es-ES" dirty="0" err="1" smtClean="0"/>
              <a:t>gehikuntza</a:t>
            </a:r>
            <a:r>
              <a:rPr lang="es-ES" dirty="0" smtClean="0"/>
              <a:t> </a:t>
            </a:r>
            <a:r>
              <a:rPr lang="es-ES" dirty="0" err="1" smtClean="0"/>
              <a:t>egikaritzeko</a:t>
            </a:r>
            <a:r>
              <a:rPr lang="es-ES" dirty="0" smtClean="0"/>
              <a:t>:</a:t>
            </a:r>
          </a:p>
          <a:p>
            <a:pPr algn="just"/>
            <a:r>
              <a:rPr lang="es-ES" dirty="0" smtClean="0"/>
              <a:t>1) </a:t>
            </a:r>
            <a:r>
              <a:rPr lang="es-ES" dirty="0" err="1" smtClean="0"/>
              <a:t>diruzko</a:t>
            </a:r>
            <a:r>
              <a:rPr lang="es-ES" dirty="0" smtClean="0"/>
              <a:t> </a:t>
            </a:r>
            <a:r>
              <a:rPr lang="es-ES" dirty="0" err="1" smtClean="0"/>
              <a:t>ekarpen</a:t>
            </a:r>
            <a:r>
              <a:rPr lang="es-ES" dirty="0" smtClean="0"/>
              <a:t> </a:t>
            </a:r>
            <a:r>
              <a:rPr lang="es-ES" dirty="0" err="1" smtClean="0"/>
              <a:t>berriekin</a:t>
            </a:r>
            <a:endParaRPr lang="es-ES" dirty="0" smtClean="0"/>
          </a:p>
          <a:p>
            <a:pPr algn="just"/>
            <a:r>
              <a:rPr lang="es-ES" dirty="0" smtClean="0"/>
              <a:t>2) </a:t>
            </a:r>
            <a:r>
              <a:rPr lang="es-ES" dirty="0" err="1" smtClean="0"/>
              <a:t>ez</a:t>
            </a:r>
            <a:r>
              <a:rPr lang="es-ES" dirty="0" smtClean="0"/>
              <a:t> </a:t>
            </a:r>
            <a:r>
              <a:rPr lang="es-ES" dirty="0" err="1" smtClean="0"/>
              <a:t>diruzko</a:t>
            </a:r>
            <a:r>
              <a:rPr lang="es-ES" dirty="0" smtClean="0"/>
              <a:t> </a:t>
            </a:r>
            <a:r>
              <a:rPr lang="es-ES" dirty="0" err="1" smtClean="0"/>
              <a:t>ekarpen</a:t>
            </a:r>
            <a:r>
              <a:rPr lang="es-ES" dirty="0" smtClean="0"/>
              <a:t> </a:t>
            </a:r>
            <a:r>
              <a:rPr lang="es-ES" dirty="0" err="1" smtClean="0"/>
              <a:t>berriekin</a:t>
            </a:r>
            <a:endParaRPr lang="es-ES" dirty="0" smtClean="0"/>
          </a:p>
          <a:p>
            <a:pPr algn="just"/>
            <a:r>
              <a:rPr lang="es-ES" dirty="0" smtClean="0"/>
              <a:t>3) </a:t>
            </a:r>
            <a:r>
              <a:rPr lang="es-ES" dirty="0" err="1" smtClean="0"/>
              <a:t>sozietatearen</a:t>
            </a:r>
            <a:r>
              <a:rPr lang="es-ES" dirty="0" smtClean="0"/>
              <a:t> </a:t>
            </a:r>
            <a:r>
              <a:rPr lang="es-ES" dirty="0" err="1" smtClean="0"/>
              <a:t>kontrako</a:t>
            </a:r>
            <a:r>
              <a:rPr lang="es-ES" dirty="0" smtClean="0"/>
              <a:t> </a:t>
            </a:r>
            <a:r>
              <a:rPr lang="es-ES" dirty="0" err="1" smtClean="0"/>
              <a:t>kredituak</a:t>
            </a:r>
            <a:r>
              <a:rPr lang="es-ES" dirty="0" smtClean="0"/>
              <a:t> </a:t>
            </a:r>
            <a:r>
              <a:rPr lang="es-ES" dirty="0" err="1" smtClean="0"/>
              <a:t>ekarriz</a:t>
            </a:r>
            <a:r>
              <a:rPr lang="es-ES" dirty="0" smtClean="0"/>
              <a:t> (</a:t>
            </a:r>
            <a:r>
              <a:rPr lang="es-ES" dirty="0" err="1" smtClean="0"/>
              <a:t>zor</a:t>
            </a:r>
            <a:r>
              <a:rPr lang="es-ES" dirty="0" smtClean="0"/>
              <a:t> </a:t>
            </a:r>
            <a:r>
              <a:rPr lang="es-ES" dirty="0" err="1" smtClean="0"/>
              <a:t>soziala</a:t>
            </a:r>
            <a:r>
              <a:rPr lang="es-ES" dirty="0" smtClean="0"/>
              <a:t> </a:t>
            </a:r>
            <a:r>
              <a:rPr lang="es-ES" dirty="0" err="1" smtClean="0"/>
              <a:t>kapitalizatzea</a:t>
            </a:r>
            <a:r>
              <a:rPr lang="es-ES" dirty="0" smtClean="0"/>
              <a:t>).</a:t>
            </a:r>
          </a:p>
          <a:p>
            <a:pPr algn="just"/>
            <a:r>
              <a:rPr lang="es-ES" dirty="0" smtClean="0"/>
              <a:t>4) </a:t>
            </a:r>
            <a:r>
              <a:rPr lang="es-ES" dirty="0" err="1" smtClean="0"/>
              <a:t>irabazien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erreserben</a:t>
            </a:r>
            <a:r>
              <a:rPr lang="es-ES" dirty="0" smtClean="0"/>
              <a:t> </a:t>
            </a:r>
            <a:r>
              <a:rPr lang="es-ES" dirty="0" err="1" smtClean="0"/>
              <a:t>kargura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>
                <a:solidFill>
                  <a:srgbClr val="FF0000"/>
                </a:solidFill>
              </a:rPr>
              <a:t>Kapital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sozialaren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gehikuntza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dirty="0" err="1" smtClean="0">
                <a:solidFill>
                  <a:srgbClr val="0070C0"/>
                </a:solidFill>
              </a:rPr>
              <a:t>Helburuak</a:t>
            </a:r>
            <a:r>
              <a:rPr lang="es-ES" dirty="0" smtClean="0"/>
              <a:t> </a:t>
            </a:r>
            <a:r>
              <a:rPr lang="es-ES" dirty="0" err="1" smtClean="0"/>
              <a:t>kapital</a:t>
            </a:r>
            <a:r>
              <a:rPr lang="es-ES" dirty="0" smtClean="0"/>
              <a:t> </a:t>
            </a:r>
            <a:r>
              <a:rPr lang="es-ES" dirty="0" err="1" smtClean="0"/>
              <a:t>sozialaren</a:t>
            </a:r>
            <a:r>
              <a:rPr lang="es-ES" dirty="0" smtClean="0"/>
              <a:t> </a:t>
            </a:r>
            <a:r>
              <a:rPr lang="es-ES" dirty="0" err="1" smtClean="0"/>
              <a:t>murrizketarenak</a:t>
            </a:r>
            <a:r>
              <a:rPr lang="es-ES" dirty="0" smtClean="0"/>
              <a:t>:</a:t>
            </a:r>
          </a:p>
          <a:p>
            <a:pPr algn="just"/>
            <a:r>
              <a:rPr lang="es-ES" dirty="0" smtClean="0"/>
              <a:t>1)</a:t>
            </a:r>
            <a:r>
              <a:rPr lang="es-ES" dirty="0" err="1" smtClean="0"/>
              <a:t>Bazkideei</a:t>
            </a:r>
            <a:r>
              <a:rPr lang="es-ES" dirty="0" smtClean="0"/>
              <a:t> </a:t>
            </a:r>
            <a:r>
              <a:rPr lang="es-ES" dirty="0" err="1" smtClean="0"/>
              <a:t>ekarpen</a:t>
            </a:r>
            <a:r>
              <a:rPr lang="es-ES" dirty="0" smtClean="0"/>
              <a:t> </a:t>
            </a:r>
            <a:r>
              <a:rPr lang="es-ES" dirty="0" err="1" smtClean="0"/>
              <a:t>sozialen</a:t>
            </a:r>
            <a:r>
              <a:rPr lang="es-ES" dirty="0" smtClean="0"/>
              <a:t> </a:t>
            </a:r>
            <a:r>
              <a:rPr lang="es-ES" dirty="0" smtClean="0"/>
              <a:t> </a:t>
            </a:r>
            <a:r>
              <a:rPr lang="es-ES" dirty="0" err="1" smtClean="0"/>
              <a:t>balioa</a:t>
            </a:r>
            <a:r>
              <a:rPr lang="es-ES" dirty="0" smtClean="0"/>
              <a:t> </a:t>
            </a:r>
            <a:r>
              <a:rPr lang="es-ES" dirty="0" err="1" smtClean="0"/>
              <a:t>bueltatzea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2)</a:t>
            </a:r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anonimoan</a:t>
            </a:r>
            <a:r>
              <a:rPr lang="es-ES" dirty="0" smtClean="0"/>
              <a:t>: </a:t>
            </a:r>
            <a:r>
              <a:rPr lang="es-ES" dirty="0" err="1" smtClean="0"/>
              <a:t>egin</a:t>
            </a:r>
            <a:r>
              <a:rPr lang="es-ES" dirty="0" smtClean="0"/>
              <a:t> </a:t>
            </a:r>
            <a:r>
              <a:rPr lang="es-ES" dirty="0" err="1" smtClean="0"/>
              <a:t>gabe</a:t>
            </a:r>
            <a:r>
              <a:rPr lang="es-ES" dirty="0" smtClean="0"/>
              <a:t> </a:t>
            </a:r>
            <a:r>
              <a:rPr lang="es-ES" dirty="0" err="1" smtClean="0"/>
              <a:t>dauden</a:t>
            </a:r>
            <a:r>
              <a:rPr lang="es-ES" dirty="0" smtClean="0"/>
              <a:t> </a:t>
            </a:r>
            <a:r>
              <a:rPr lang="es-ES" dirty="0" err="1" smtClean="0"/>
              <a:t>despoltsaketak</a:t>
            </a:r>
            <a:r>
              <a:rPr lang="es-ES" dirty="0" smtClean="0"/>
              <a:t> </a:t>
            </a:r>
            <a:r>
              <a:rPr lang="es-ES" dirty="0" err="1" smtClean="0"/>
              <a:t>bazkideei</a:t>
            </a:r>
            <a:r>
              <a:rPr lang="es-ES" dirty="0" smtClean="0"/>
              <a:t> </a:t>
            </a:r>
            <a:r>
              <a:rPr lang="es-ES" dirty="0" err="1" smtClean="0"/>
              <a:t>barkatzea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3)</a:t>
            </a:r>
            <a:r>
              <a:rPr lang="es-ES" dirty="0" err="1" smtClean="0"/>
              <a:t>Legezko</a:t>
            </a:r>
            <a:r>
              <a:rPr lang="es-ES" dirty="0" smtClean="0"/>
              <a:t> </a:t>
            </a:r>
            <a:r>
              <a:rPr lang="es-ES" dirty="0" err="1" smtClean="0"/>
              <a:t>erreserba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borondatezko</a:t>
            </a:r>
            <a:r>
              <a:rPr lang="es-ES" dirty="0" smtClean="0"/>
              <a:t> </a:t>
            </a:r>
            <a:r>
              <a:rPr lang="es-ES" dirty="0" err="1" smtClean="0"/>
              <a:t>erreserbak</a:t>
            </a:r>
            <a:r>
              <a:rPr lang="es-ES" dirty="0" smtClean="0"/>
              <a:t> </a:t>
            </a:r>
            <a:r>
              <a:rPr lang="es-ES" dirty="0" err="1" smtClean="0"/>
              <a:t>eratzea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handitzea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4)</a:t>
            </a:r>
            <a:r>
              <a:rPr lang="es-ES" dirty="0" err="1" smtClean="0"/>
              <a:t>Kapital</a:t>
            </a:r>
            <a:r>
              <a:rPr lang="es-ES" dirty="0" smtClean="0"/>
              <a:t> </a:t>
            </a:r>
            <a:r>
              <a:rPr lang="es-ES" dirty="0" err="1" smtClean="0"/>
              <a:t>soziala</a:t>
            </a:r>
            <a:r>
              <a:rPr lang="es-ES" dirty="0" smtClean="0"/>
              <a:t> eta </a:t>
            </a:r>
            <a:r>
              <a:rPr lang="es-ES" dirty="0" err="1" smtClean="0"/>
              <a:t>ondare</a:t>
            </a:r>
            <a:r>
              <a:rPr lang="es-ES" dirty="0" smtClean="0"/>
              <a:t> </a:t>
            </a:r>
            <a:r>
              <a:rPr lang="es-ES" dirty="0" err="1" smtClean="0"/>
              <a:t>sozialaren</a:t>
            </a:r>
            <a:r>
              <a:rPr lang="es-ES" dirty="0" smtClean="0"/>
              <a:t> </a:t>
            </a:r>
            <a:r>
              <a:rPr lang="es-ES" dirty="0" err="1" smtClean="0"/>
              <a:t>arteko</a:t>
            </a:r>
            <a:r>
              <a:rPr lang="es-ES" dirty="0" smtClean="0"/>
              <a:t> </a:t>
            </a:r>
            <a:r>
              <a:rPr lang="es-ES" dirty="0" err="1" smtClean="0"/>
              <a:t>oreka</a:t>
            </a:r>
            <a:r>
              <a:rPr lang="es-ES" dirty="0" smtClean="0"/>
              <a:t> </a:t>
            </a:r>
            <a:r>
              <a:rPr lang="es-ES" dirty="0" err="1" smtClean="0"/>
              <a:t>errekuperatzea</a:t>
            </a:r>
            <a:r>
              <a:rPr lang="es-ES" dirty="0" smtClean="0"/>
              <a:t>, </a:t>
            </a:r>
            <a:r>
              <a:rPr lang="es-ES" dirty="0" err="1" smtClean="0"/>
              <a:t>galdutakoa</a:t>
            </a:r>
            <a:r>
              <a:rPr lang="es-ES" dirty="0" smtClean="0"/>
              <a:t> galera </a:t>
            </a:r>
            <a:r>
              <a:rPr lang="es-ES" dirty="0" err="1" smtClean="0"/>
              <a:t>sozialak</a:t>
            </a:r>
            <a:r>
              <a:rPr lang="es-ES" dirty="0" smtClean="0"/>
              <a:t> </a:t>
            </a:r>
            <a:r>
              <a:rPr lang="es-ES" dirty="0" err="1" smtClean="0"/>
              <a:t>direla</a:t>
            </a:r>
            <a:r>
              <a:rPr lang="es-ES" dirty="0" smtClean="0"/>
              <a:t> eta: </a:t>
            </a:r>
            <a:r>
              <a:rPr lang="es-ES" dirty="0" err="1" smtClean="0"/>
              <a:t>murrizketa</a:t>
            </a:r>
            <a:r>
              <a:rPr lang="es-ES" dirty="0" smtClean="0"/>
              <a:t> </a:t>
            </a:r>
            <a:r>
              <a:rPr lang="es-ES" dirty="0" err="1" smtClean="0"/>
              <a:t>kontablea</a:t>
            </a:r>
            <a:r>
              <a:rPr lang="es-ES" dirty="0" smtClean="0"/>
              <a:t> da, </a:t>
            </a:r>
            <a:r>
              <a:rPr lang="es-ES" dirty="0" err="1" smtClean="0"/>
              <a:t>galerak</a:t>
            </a:r>
            <a:r>
              <a:rPr lang="es-ES" dirty="0" smtClean="0"/>
              <a:t> </a:t>
            </a:r>
            <a:r>
              <a:rPr lang="es-ES" dirty="0" err="1" smtClean="0"/>
              <a:t>xurgatuz</a:t>
            </a:r>
            <a:r>
              <a:rPr lang="es-ES" dirty="0" smtClean="0"/>
              <a:t>, </a:t>
            </a:r>
            <a:r>
              <a:rPr lang="es-ES" dirty="0" err="1" smtClean="0"/>
              <a:t>ondare</a:t>
            </a:r>
            <a:r>
              <a:rPr lang="es-ES" dirty="0" smtClean="0"/>
              <a:t> </a:t>
            </a:r>
            <a:r>
              <a:rPr lang="es-ES" dirty="0" err="1" smtClean="0"/>
              <a:t>soziala</a:t>
            </a:r>
            <a:r>
              <a:rPr lang="es-ES" dirty="0" smtClean="0"/>
              <a:t> </a:t>
            </a:r>
            <a:r>
              <a:rPr lang="es-ES" dirty="0" err="1" smtClean="0"/>
              <a:t>aldatu</a:t>
            </a:r>
            <a:r>
              <a:rPr lang="es-ES" dirty="0" smtClean="0"/>
              <a:t> </a:t>
            </a:r>
            <a:r>
              <a:rPr lang="es-ES" dirty="0" err="1" smtClean="0"/>
              <a:t>gabe</a:t>
            </a:r>
            <a:r>
              <a:rPr lang="es-ES" dirty="0" smtClean="0"/>
              <a:t>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>
                <a:solidFill>
                  <a:srgbClr val="FF0000"/>
                </a:solidFill>
              </a:rPr>
              <a:t>Kapital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sozialaren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murrizketa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0070C0"/>
                </a:solidFill>
              </a:rPr>
              <a:t>Prozedurak</a:t>
            </a:r>
            <a:r>
              <a:rPr lang="es-ES" dirty="0" smtClean="0"/>
              <a:t> </a:t>
            </a:r>
            <a:r>
              <a:rPr lang="es-ES" dirty="0" err="1" smtClean="0"/>
              <a:t>murrizketa</a:t>
            </a:r>
            <a:r>
              <a:rPr lang="es-ES" dirty="0" smtClean="0"/>
              <a:t> </a:t>
            </a:r>
            <a:r>
              <a:rPr lang="es-ES" dirty="0" err="1" smtClean="0"/>
              <a:t>burutzeko</a:t>
            </a:r>
            <a:r>
              <a:rPr lang="es-ES" dirty="0" smtClean="0"/>
              <a:t>: </a:t>
            </a:r>
          </a:p>
          <a:p>
            <a:pPr algn="just"/>
            <a:r>
              <a:rPr lang="es-ES" dirty="0" smtClean="0"/>
              <a:t>1) </a:t>
            </a:r>
            <a:r>
              <a:rPr lang="es-ES" dirty="0" err="1" smtClean="0"/>
              <a:t>Akzioen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partizipazio</a:t>
            </a:r>
            <a:r>
              <a:rPr lang="es-ES" dirty="0" smtClean="0"/>
              <a:t> </a:t>
            </a:r>
            <a:r>
              <a:rPr lang="es-ES" dirty="0" err="1" smtClean="0"/>
              <a:t>sozialen</a:t>
            </a:r>
            <a:r>
              <a:rPr lang="es-ES" dirty="0" smtClean="0"/>
              <a:t> </a:t>
            </a:r>
            <a:r>
              <a:rPr lang="es-ES" dirty="0" err="1" smtClean="0"/>
              <a:t>balio</a:t>
            </a:r>
            <a:r>
              <a:rPr lang="es-ES" dirty="0" smtClean="0"/>
              <a:t> </a:t>
            </a:r>
            <a:r>
              <a:rPr lang="es-ES" dirty="0" err="1" smtClean="0"/>
              <a:t>nominala</a:t>
            </a:r>
            <a:r>
              <a:rPr lang="es-ES" dirty="0" smtClean="0"/>
              <a:t> </a:t>
            </a:r>
            <a:r>
              <a:rPr lang="es-ES" dirty="0" err="1" smtClean="0"/>
              <a:t>murriztuz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2) </a:t>
            </a:r>
            <a:r>
              <a:rPr lang="es-ES" dirty="0" err="1" smtClean="0"/>
              <a:t>Akzioak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partizipazio</a:t>
            </a:r>
            <a:r>
              <a:rPr lang="es-ES" dirty="0" smtClean="0"/>
              <a:t> </a:t>
            </a:r>
            <a:r>
              <a:rPr lang="es-ES" dirty="0" err="1" smtClean="0"/>
              <a:t>sozialak</a:t>
            </a:r>
            <a:r>
              <a:rPr lang="es-ES" dirty="0" smtClean="0"/>
              <a:t> </a:t>
            </a:r>
            <a:r>
              <a:rPr lang="es-ES" dirty="0" err="1" smtClean="0"/>
              <a:t>amortizatuz</a:t>
            </a:r>
            <a:r>
              <a:rPr lang="es-ES" dirty="0" smtClean="0"/>
              <a:t>: </a:t>
            </a:r>
            <a:r>
              <a:rPr lang="es-ES" dirty="0" err="1" smtClean="0"/>
              <a:t>bazkide</a:t>
            </a:r>
            <a:r>
              <a:rPr lang="es-ES" dirty="0" smtClean="0"/>
              <a:t> </a:t>
            </a:r>
            <a:r>
              <a:rPr lang="es-ES" dirty="0" err="1" smtClean="0"/>
              <a:t>guztiei</a:t>
            </a:r>
            <a:r>
              <a:rPr lang="es-ES" dirty="0" smtClean="0"/>
              <a:t> </a:t>
            </a:r>
            <a:r>
              <a:rPr lang="es-ES" dirty="0" err="1" smtClean="0"/>
              <a:t>eskaini</a:t>
            </a:r>
            <a:r>
              <a:rPr lang="es-ES" dirty="0" smtClean="0"/>
              <a:t> </a:t>
            </a:r>
            <a:r>
              <a:rPr lang="es-ES" dirty="0" err="1" smtClean="0"/>
              <a:t>behar</a:t>
            </a:r>
            <a:r>
              <a:rPr lang="es-ES" dirty="0" smtClean="0"/>
              <a:t> </a:t>
            </a:r>
            <a:r>
              <a:rPr lang="es-ES" dirty="0" err="1" smtClean="0"/>
              <a:t>zaie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3) </a:t>
            </a:r>
            <a:r>
              <a:rPr lang="es-ES" dirty="0" err="1" smtClean="0"/>
              <a:t>Akzioak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partizipazioak</a:t>
            </a:r>
            <a:r>
              <a:rPr lang="es-ES" dirty="0" smtClean="0"/>
              <a:t> </a:t>
            </a:r>
            <a:r>
              <a:rPr lang="es-ES" dirty="0" err="1" smtClean="0"/>
              <a:t>taldekatuz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multzokatuz</a:t>
            </a:r>
            <a:r>
              <a:rPr lang="es-ES" dirty="0" smtClean="0"/>
              <a:t>.</a:t>
            </a:r>
          </a:p>
          <a:p>
            <a:pPr algn="just">
              <a:buNone/>
            </a:pP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 err="1" smtClean="0">
                <a:solidFill>
                  <a:srgbClr val="0070C0"/>
                </a:solidFill>
              </a:rPr>
              <a:t>Hartzekodun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sozialen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oposizioa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egiteko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eskubidea</a:t>
            </a:r>
            <a:r>
              <a:rPr lang="es-ES" dirty="0" smtClean="0"/>
              <a:t>:</a:t>
            </a:r>
          </a:p>
          <a:p>
            <a:pPr algn="just"/>
            <a:r>
              <a:rPr lang="es-ES" dirty="0" smtClean="0"/>
              <a:t>BALTZU ANONIMOAN: </a:t>
            </a:r>
            <a:r>
              <a:rPr lang="es-ES" dirty="0" err="1" smtClean="0"/>
              <a:t>hartzekodunak</a:t>
            </a:r>
            <a:r>
              <a:rPr lang="es-ES" dirty="0" smtClean="0"/>
              <a:t> </a:t>
            </a:r>
            <a:r>
              <a:rPr lang="es-ES" dirty="0" err="1" smtClean="0"/>
              <a:t>direnak</a:t>
            </a:r>
            <a:r>
              <a:rPr lang="es-ES" dirty="0" smtClean="0"/>
              <a:t> (</a:t>
            </a:r>
            <a:r>
              <a:rPr lang="es-ES" dirty="0" err="1" smtClean="0"/>
              <a:t>oraindik</a:t>
            </a:r>
            <a:r>
              <a:rPr lang="es-ES" dirty="0" smtClean="0"/>
              <a:t> </a:t>
            </a:r>
            <a:r>
              <a:rPr lang="es-ES" dirty="0" err="1" smtClean="0"/>
              <a:t>kreditua</a:t>
            </a:r>
            <a:r>
              <a:rPr lang="es-ES" dirty="0" smtClean="0"/>
              <a:t> </a:t>
            </a:r>
            <a:r>
              <a:rPr lang="es-ES" dirty="0" err="1" smtClean="0"/>
              <a:t>mugaeguneratu</a:t>
            </a:r>
            <a:r>
              <a:rPr lang="es-ES" dirty="0" smtClean="0"/>
              <a:t> </a:t>
            </a:r>
            <a:r>
              <a:rPr lang="es-ES" dirty="0" err="1" smtClean="0"/>
              <a:t>gabe</a:t>
            </a:r>
            <a:r>
              <a:rPr lang="es-ES" dirty="0" smtClean="0"/>
              <a:t> </a:t>
            </a:r>
            <a:r>
              <a:rPr lang="es-ES" dirty="0" err="1" smtClean="0"/>
              <a:t>dutenak</a:t>
            </a:r>
            <a:r>
              <a:rPr lang="es-ES" dirty="0" smtClean="0"/>
              <a:t>) </a:t>
            </a:r>
            <a:r>
              <a:rPr lang="es-ES" dirty="0" err="1" smtClean="0"/>
              <a:t>eskubidea</a:t>
            </a:r>
            <a:r>
              <a:rPr lang="es-ES" dirty="0" smtClean="0"/>
              <a:t> </a:t>
            </a:r>
            <a:r>
              <a:rPr lang="es-ES" dirty="0" err="1" smtClean="0"/>
              <a:t>dute</a:t>
            </a:r>
            <a:r>
              <a:rPr lang="es-ES" dirty="0" smtClean="0"/>
              <a:t> </a:t>
            </a:r>
            <a:r>
              <a:rPr lang="es-ES" dirty="0" err="1" smtClean="0"/>
              <a:t>murrizketaren</a:t>
            </a:r>
            <a:r>
              <a:rPr lang="es-ES" dirty="0" smtClean="0"/>
              <a:t> </a:t>
            </a:r>
            <a:r>
              <a:rPr lang="es-ES" dirty="0" err="1" smtClean="0"/>
              <a:t>kontra</a:t>
            </a:r>
            <a:r>
              <a:rPr lang="es-ES" dirty="0" smtClean="0"/>
              <a:t> </a:t>
            </a:r>
            <a:r>
              <a:rPr lang="es-ES" dirty="0" err="1" smtClean="0"/>
              <a:t>jartzeko</a:t>
            </a:r>
            <a:r>
              <a:rPr lang="es-ES" dirty="0" smtClean="0"/>
              <a:t> (</a:t>
            </a:r>
            <a:r>
              <a:rPr lang="es-ES" dirty="0" err="1" smtClean="0"/>
              <a:t>oposizioa</a:t>
            </a:r>
            <a:r>
              <a:rPr lang="es-ES" dirty="0" smtClean="0"/>
              <a:t> </a:t>
            </a:r>
            <a:r>
              <a:rPr lang="es-ES" dirty="0" err="1" smtClean="0"/>
              <a:t>egiteko</a:t>
            </a:r>
            <a:r>
              <a:rPr lang="es-ES" dirty="0" smtClean="0"/>
              <a:t>), </a:t>
            </a:r>
            <a:r>
              <a:rPr lang="es-ES" dirty="0" err="1" smtClean="0"/>
              <a:t>epe</a:t>
            </a:r>
            <a:r>
              <a:rPr lang="es-ES" dirty="0" smtClean="0"/>
              <a:t> baten </a:t>
            </a:r>
            <a:r>
              <a:rPr lang="es-ES" dirty="0" err="1" smtClean="0"/>
              <a:t>barruan</a:t>
            </a:r>
            <a:r>
              <a:rPr lang="es-ES" dirty="0" smtClean="0"/>
              <a:t>. Baten </a:t>
            </a:r>
            <a:r>
              <a:rPr lang="es-ES" dirty="0" err="1" smtClean="0"/>
              <a:t>batek</a:t>
            </a:r>
            <a:r>
              <a:rPr lang="es-ES" dirty="0" smtClean="0"/>
              <a:t> </a:t>
            </a:r>
            <a:r>
              <a:rPr lang="es-ES" dirty="0" err="1" smtClean="0"/>
              <a:t>oposizioa</a:t>
            </a:r>
            <a:r>
              <a:rPr lang="es-ES" dirty="0" smtClean="0"/>
              <a:t> </a:t>
            </a:r>
            <a:r>
              <a:rPr lang="es-ES" dirty="0" err="1" smtClean="0"/>
              <a:t>egiten</a:t>
            </a:r>
            <a:r>
              <a:rPr lang="es-ES" dirty="0" smtClean="0"/>
              <a:t> </a:t>
            </a:r>
            <a:r>
              <a:rPr lang="es-ES" dirty="0" err="1" smtClean="0"/>
              <a:t>badu</a:t>
            </a:r>
            <a:r>
              <a:rPr lang="es-ES" dirty="0" smtClean="0"/>
              <a:t>, </a:t>
            </a:r>
            <a:r>
              <a:rPr lang="es-ES" dirty="0" err="1" smtClean="0"/>
              <a:t>kapital</a:t>
            </a:r>
            <a:r>
              <a:rPr lang="es-ES" dirty="0" smtClean="0"/>
              <a:t> </a:t>
            </a:r>
            <a:r>
              <a:rPr lang="es-ES" dirty="0" err="1" smtClean="0"/>
              <a:t>soziala</a:t>
            </a:r>
            <a:r>
              <a:rPr lang="es-ES" dirty="0" smtClean="0"/>
              <a:t> </a:t>
            </a:r>
            <a:r>
              <a:rPr lang="es-ES" dirty="0" err="1" smtClean="0"/>
              <a:t>ezin</a:t>
            </a:r>
            <a:r>
              <a:rPr lang="es-ES" dirty="0" smtClean="0"/>
              <a:t> da </a:t>
            </a:r>
            <a:r>
              <a:rPr lang="es-ES" dirty="0" err="1" smtClean="0"/>
              <a:t>murriztu</a:t>
            </a:r>
            <a:r>
              <a:rPr lang="es-ES" dirty="0" smtClean="0"/>
              <a:t> </a:t>
            </a:r>
            <a:r>
              <a:rPr lang="es-ES" dirty="0" err="1" smtClean="0"/>
              <a:t>egiaztatu</a:t>
            </a:r>
            <a:r>
              <a:rPr lang="es-ES" dirty="0" smtClean="0"/>
              <a:t> arte </a:t>
            </a:r>
            <a:r>
              <a:rPr lang="es-ES" dirty="0" err="1" smtClean="0"/>
              <a:t>ordaindu</a:t>
            </a:r>
            <a:r>
              <a:rPr lang="es-ES" dirty="0" smtClean="0"/>
              <a:t> </a:t>
            </a:r>
            <a:r>
              <a:rPr lang="es-ES" dirty="0" err="1" smtClean="0"/>
              <a:t>zaiola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ordainketa</a:t>
            </a:r>
            <a:r>
              <a:rPr lang="es-ES" dirty="0" smtClean="0"/>
              <a:t> </a:t>
            </a:r>
            <a:r>
              <a:rPr lang="es-ES" dirty="0" err="1" smtClean="0"/>
              <a:t>bermatu</a:t>
            </a:r>
            <a:r>
              <a:rPr lang="es-ES" dirty="0" smtClean="0"/>
              <a:t> </a:t>
            </a:r>
            <a:r>
              <a:rPr lang="es-ES" dirty="0" err="1" smtClean="0"/>
              <a:t>egin</a:t>
            </a:r>
            <a:r>
              <a:rPr lang="es-ES" dirty="0" smtClean="0"/>
              <a:t> </a:t>
            </a:r>
            <a:r>
              <a:rPr lang="es-ES" dirty="0" err="1" smtClean="0"/>
              <a:t>zaiola</a:t>
            </a:r>
            <a:r>
              <a:rPr lang="es-ES" dirty="0" smtClean="0"/>
              <a:t> (337. art.)</a:t>
            </a:r>
          </a:p>
          <a:p>
            <a:pPr algn="just"/>
            <a:r>
              <a:rPr lang="es-ES" dirty="0" err="1" smtClean="0"/>
              <a:t>Eskubide</a:t>
            </a:r>
            <a:r>
              <a:rPr lang="es-ES" dirty="0" smtClean="0"/>
              <a:t> </a:t>
            </a:r>
            <a:r>
              <a:rPr lang="es-ES" dirty="0" err="1" smtClean="0"/>
              <a:t>hau</a:t>
            </a:r>
            <a:r>
              <a:rPr lang="es-ES" dirty="0" smtClean="0"/>
              <a:t> </a:t>
            </a:r>
            <a:r>
              <a:rPr lang="es-ES" dirty="0" err="1" smtClean="0"/>
              <a:t>ezin</a:t>
            </a:r>
            <a:r>
              <a:rPr lang="es-ES" dirty="0" smtClean="0"/>
              <a:t> da </a:t>
            </a:r>
            <a:r>
              <a:rPr lang="es-ES" dirty="0" err="1" smtClean="0"/>
              <a:t>egikaritu</a:t>
            </a:r>
            <a:r>
              <a:rPr lang="es-ES" dirty="0" smtClean="0"/>
              <a:t> </a:t>
            </a:r>
            <a:r>
              <a:rPr lang="es-ES" dirty="0" err="1" smtClean="0"/>
              <a:t>murrizketaren</a:t>
            </a:r>
            <a:r>
              <a:rPr lang="es-ES" dirty="0" smtClean="0"/>
              <a:t> </a:t>
            </a:r>
            <a:r>
              <a:rPr lang="es-ES" dirty="0" err="1" smtClean="0"/>
              <a:t>helburua</a:t>
            </a:r>
            <a:r>
              <a:rPr lang="es-ES" dirty="0" smtClean="0"/>
              <a:t> </a:t>
            </a:r>
            <a:r>
              <a:rPr lang="es-ES" dirty="0" err="1" smtClean="0"/>
              <a:t>erreserba</a:t>
            </a:r>
            <a:r>
              <a:rPr lang="es-ES" dirty="0" smtClean="0"/>
              <a:t> </a:t>
            </a:r>
            <a:r>
              <a:rPr lang="es-ES" dirty="0" err="1" smtClean="0"/>
              <a:t>legala</a:t>
            </a:r>
            <a:r>
              <a:rPr lang="es-ES" dirty="0" smtClean="0"/>
              <a:t> </a:t>
            </a:r>
            <a:r>
              <a:rPr lang="es-ES" dirty="0" err="1" smtClean="0"/>
              <a:t>eratzea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handitzea</a:t>
            </a:r>
            <a:r>
              <a:rPr lang="es-ES" dirty="0" smtClean="0"/>
              <a:t> </a:t>
            </a:r>
            <a:r>
              <a:rPr lang="es-ES" dirty="0" err="1" smtClean="0"/>
              <a:t>denean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kapital</a:t>
            </a:r>
            <a:r>
              <a:rPr lang="es-ES" dirty="0" smtClean="0"/>
              <a:t> </a:t>
            </a:r>
            <a:r>
              <a:rPr lang="es-ES" dirty="0" err="1" smtClean="0"/>
              <a:t>soziala</a:t>
            </a:r>
            <a:r>
              <a:rPr lang="es-ES" dirty="0" smtClean="0"/>
              <a:t> eta </a:t>
            </a:r>
            <a:r>
              <a:rPr lang="es-ES" dirty="0" err="1" smtClean="0"/>
              <a:t>ondare</a:t>
            </a:r>
            <a:r>
              <a:rPr lang="es-ES" dirty="0" smtClean="0"/>
              <a:t> </a:t>
            </a:r>
            <a:r>
              <a:rPr lang="es-ES" dirty="0" err="1" smtClean="0"/>
              <a:t>sozialaren</a:t>
            </a:r>
            <a:r>
              <a:rPr lang="es-ES" dirty="0" smtClean="0"/>
              <a:t> </a:t>
            </a:r>
            <a:r>
              <a:rPr lang="es-ES" dirty="0" err="1" smtClean="0"/>
              <a:t>artean</a:t>
            </a:r>
            <a:r>
              <a:rPr lang="es-ES" dirty="0" smtClean="0"/>
              <a:t> </a:t>
            </a:r>
            <a:r>
              <a:rPr lang="es-ES" dirty="0" err="1" smtClean="0"/>
              <a:t>apurtutako</a:t>
            </a:r>
            <a:r>
              <a:rPr lang="es-ES" dirty="0" smtClean="0"/>
              <a:t> </a:t>
            </a:r>
            <a:r>
              <a:rPr lang="es-ES" dirty="0" err="1" smtClean="0"/>
              <a:t>oreka</a:t>
            </a:r>
            <a:r>
              <a:rPr lang="es-ES" dirty="0" smtClean="0"/>
              <a:t> </a:t>
            </a:r>
            <a:r>
              <a:rPr lang="es-ES" dirty="0" err="1" smtClean="0"/>
              <a:t>galerengatik</a:t>
            </a:r>
            <a:r>
              <a:rPr lang="es-ES" dirty="0" smtClean="0"/>
              <a:t> </a:t>
            </a:r>
            <a:r>
              <a:rPr lang="es-ES" dirty="0" err="1" smtClean="0"/>
              <a:t>errekuperatzea</a:t>
            </a:r>
            <a:r>
              <a:rPr lang="es-ES" dirty="0" smtClean="0"/>
              <a:t> </a:t>
            </a:r>
            <a:r>
              <a:rPr lang="es-ES" dirty="0" err="1" smtClean="0"/>
              <a:t>denean</a:t>
            </a:r>
            <a:r>
              <a:rPr lang="es-ES" smtClean="0"/>
              <a:t>. </a:t>
            </a:r>
            <a:r>
              <a:rPr lang="es-ES" dirty="0" smtClean="0"/>
              <a:t>(335. art.)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BALTZU MUGATUAN: Ez </a:t>
            </a:r>
            <a:r>
              <a:rPr lang="es-ES" dirty="0" err="1" smtClean="0"/>
              <a:t>dago</a:t>
            </a:r>
            <a:r>
              <a:rPr lang="es-ES" dirty="0" smtClean="0"/>
              <a:t> </a:t>
            </a:r>
            <a:r>
              <a:rPr lang="es-ES" dirty="0" err="1" smtClean="0"/>
              <a:t>oposizio-eskubide</a:t>
            </a:r>
            <a:r>
              <a:rPr lang="es-ES" dirty="0" smtClean="0"/>
              <a:t> </a:t>
            </a:r>
            <a:r>
              <a:rPr lang="es-ES" dirty="0" err="1" smtClean="0"/>
              <a:t>legalik</a:t>
            </a:r>
            <a:r>
              <a:rPr lang="es-ES" dirty="0" smtClean="0"/>
              <a:t>:</a:t>
            </a:r>
          </a:p>
          <a:p>
            <a:pPr lvl="1" algn="just"/>
            <a:r>
              <a:rPr lang="es-ES" dirty="0" smtClean="0"/>
              <a:t>-</a:t>
            </a:r>
            <a:r>
              <a:rPr lang="es-ES" dirty="0" err="1" smtClean="0"/>
              <a:t>Estatutuetan</a:t>
            </a:r>
            <a:r>
              <a:rPr lang="es-ES" dirty="0" smtClean="0"/>
              <a:t> </a:t>
            </a:r>
            <a:r>
              <a:rPr lang="es-ES" dirty="0" err="1" smtClean="0"/>
              <a:t>ezartzerik</a:t>
            </a:r>
            <a:r>
              <a:rPr lang="es-ES" dirty="0" smtClean="0"/>
              <a:t> </a:t>
            </a:r>
            <a:r>
              <a:rPr lang="es-ES" dirty="0" err="1" smtClean="0"/>
              <a:t>dago</a:t>
            </a:r>
            <a:r>
              <a:rPr lang="es-ES" dirty="0" smtClean="0"/>
              <a:t>: </a:t>
            </a:r>
            <a:r>
              <a:rPr lang="es-ES" dirty="0" err="1" smtClean="0"/>
              <a:t>murrizketa</a:t>
            </a:r>
            <a:r>
              <a:rPr lang="es-ES" dirty="0" smtClean="0"/>
              <a:t>, </a:t>
            </a:r>
            <a:r>
              <a:rPr lang="es-ES" dirty="0" err="1" smtClean="0"/>
              <a:t>bazkideei</a:t>
            </a:r>
            <a:r>
              <a:rPr lang="es-ES" dirty="0" smtClean="0"/>
              <a:t> </a:t>
            </a:r>
            <a:r>
              <a:rPr lang="es-ES" dirty="0" err="1" smtClean="0"/>
              <a:t>ekarpenak</a:t>
            </a:r>
            <a:r>
              <a:rPr lang="es-ES" dirty="0" smtClean="0"/>
              <a:t> </a:t>
            </a:r>
            <a:r>
              <a:rPr lang="es-ES" dirty="0" err="1" smtClean="0"/>
              <a:t>bueltatzeko</a:t>
            </a:r>
            <a:r>
              <a:rPr lang="es-ES" dirty="0" smtClean="0"/>
              <a:t> </a:t>
            </a:r>
            <a:r>
              <a:rPr lang="es-ES" dirty="0" err="1" smtClean="0"/>
              <a:t>denean</a:t>
            </a:r>
            <a:r>
              <a:rPr lang="es-ES" dirty="0" smtClean="0"/>
              <a:t>: </a:t>
            </a:r>
            <a:r>
              <a:rPr lang="es-ES" dirty="0" err="1" smtClean="0"/>
              <a:t>hartzekodunei</a:t>
            </a:r>
            <a:r>
              <a:rPr lang="es-ES" dirty="0" smtClean="0"/>
              <a:t> </a:t>
            </a:r>
            <a:r>
              <a:rPr lang="es-ES" dirty="0" err="1" smtClean="0"/>
              <a:t>jakinarazi</a:t>
            </a:r>
            <a:r>
              <a:rPr lang="es-ES" dirty="0" smtClean="0"/>
              <a:t> </a:t>
            </a:r>
            <a:r>
              <a:rPr lang="es-ES" dirty="0" err="1" smtClean="0"/>
              <a:t>zaienetik</a:t>
            </a:r>
            <a:r>
              <a:rPr lang="es-ES" dirty="0" smtClean="0"/>
              <a:t> </a:t>
            </a:r>
            <a:r>
              <a:rPr lang="es-ES" dirty="0" err="1" smtClean="0"/>
              <a:t>hiru</a:t>
            </a:r>
            <a:r>
              <a:rPr lang="es-ES" dirty="0" smtClean="0"/>
              <a:t> </a:t>
            </a:r>
            <a:r>
              <a:rPr lang="es-ES" dirty="0" err="1" smtClean="0"/>
              <a:t>hilabete</a:t>
            </a:r>
            <a:r>
              <a:rPr lang="es-ES" dirty="0" smtClean="0"/>
              <a:t> </a:t>
            </a:r>
            <a:r>
              <a:rPr lang="es-ES" dirty="0" err="1" smtClean="0"/>
              <a:t>pasatu</a:t>
            </a:r>
            <a:r>
              <a:rPr lang="es-ES" dirty="0" smtClean="0"/>
              <a:t> </a:t>
            </a:r>
            <a:r>
              <a:rPr lang="es-ES" dirty="0" err="1" smtClean="0"/>
              <a:t>behar</a:t>
            </a:r>
            <a:r>
              <a:rPr lang="es-ES" dirty="0" smtClean="0"/>
              <a:t> </a:t>
            </a:r>
            <a:r>
              <a:rPr lang="es-ES" dirty="0" err="1" smtClean="0"/>
              <a:t>direla</a:t>
            </a:r>
            <a:r>
              <a:rPr lang="es-ES" dirty="0" smtClean="0"/>
              <a:t>. </a:t>
            </a:r>
            <a:r>
              <a:rPr lang="es-ES" dirty="0" err="1" smtClean="0"/>
              <a:t>Epealdi</a:t>
            </a:r>
            <a:r>
              <a:rPr lang="es-ES" dirty="0" smtClean="0"/>
              <a:t> </a:t>
            </a:r>
            <a:r>
              <a:rPr lang="es-ES" dirty="0" err="1" smtClean="0"/>
              <a:t>horretan</a:t>
            </a:r>
            <a:r>
              <a:rPr lang="es-ES" dirty="0" smtClean="0"/>
              <a:t>, </a:t>
            </a:r>
            <a:r>
              <a:rPr lang="es-ES" dirty="0" err="1" smtClean="0"/>
              <a:t>hartzekodunek</a:t>
            </a:r>
            <a:r>
              <a:rPr lang="es-ES" dirty="0" smtClean="0"/>
              <a:t> </a:t>
            </a:r>
            <a:r>
              <a:rPr lang="es-ES" dirty="0" err="1" smtClean="0"/>
              <a:t>oposizioa</a:t>
            </a:r>
            <a:r>
              <a:rPr lang="es-ES" dirty="0" smtClean="0"/>
              <a:t> </a:t>
            </a:r>
            <a:r>
              <a:rPr lang="es-ES" dirty="0" err="1" smtClean="0"/>
              <a:t>egiteko</a:t>
            </a:r>
            <a:r>
              <a:rPr lang="es-ES" dirty="0" smtClean="0"/>
              <a:t> </a:t>
            </a:r>
            <a:r>
              <a:rPr lang="es-ES" dirty="0" err="1" smtClean="0"/>
              <a:t>eskubidea</a:t>
            </a:r>
            <a:r>
              <a:rPr lang="es-ES" dirty="0" smtClean="0"/>
              <a:t> </a:t>
            </a:r>
            <a:r>
              <a:rPr lang="es-ES" dirty="0" err="1" smtClean="0"/>
              <a:t>dute</a:t>
            </a:r>
            <a:r>
              <a:rPr lang="es-ES" dirty="0" smtClean="0"/>
              <a:t>, </a:t>
            </a:r>
            <a:r>
              <a:rPr lang="es-ES" dirty="0" err="1" smtClean="0"/>
              <a:t>kredituak</a:t>
            </a:r>
            <a:r>
              <a:rPr lang="es-ES" dirty="0" smtClean="0"/>
              <a:t> </a:t>
            </a:r>
            <a:r>
              <a:rPr lang="es-ES" dirty="0" err="1" smtClean="0"/>
              <a:t>ez</a:t>
            </a:r>
            <a:r>
              <a:rPr lang="es-ES" dirty="0" smtClean="0"/>
              <a:t> </a:t>
            </a:r>
            <a:r>
              <a:rPr lang="es-ES" dirty="0" err="1" smtClean="0"/>
              <a:t>baizizkie</a:t>
            </a:r>
            <a:r>
              <a:rPr lang="es-ES" dirty="0" smtClean="0"/>
              <a:t> </a:t>
            </a:r>
            <a:r>
              <a:rPr lang="es-ES" dirty="0" err="1" smtClean="0"/>
              <a:t>ordaintzen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ordainketa</a:t>
            </a:r>
            <a:r>
              <a:rPr lang="es-ES" dirty="0" smtClean="0"/>
              <a:t> </a:t>
            </a:r>
            <a:r>
              <a:rPr lang="es-ES" dirty="0" err="1" smtClean="0"/>
              <a:t>bermatzen</a:t>
            </a:r>
            <a:r>
              <a:rPr lang="es-ES" dirty="0" smtClean="0"/>
              <a:t> (333.3 art.)</a:t>
            </a:r>
          </a:p>
          <a:p>
            <a:pPr lvl="1" algn="just"/>
            <a:endParaRPr lang="es-ES" dirty="0" smtClean="0"/>
          </a:p>
          <a:p>
            <a:pPr lvl="1" algn="just"/>
            <a:r>
              <a:rPr lang="es-ES" dirty="0" smtClean="0"/>
              <a:t>-</a:t>
            </a:r>
            <a:r>
              <a:rPr lang="es-ES" dirty="0" err="1" smtClean="0"/>
              <a:t>Ekarpenen</a:t>
            </a:r>
            <a:r>
              <a:rPr lang="es-ES" dirty="0" smtClean="0"/>
              <a:t> </a:t>
            </a:r>
            <a:r>
              <a:rPr lang="es-ES" dirty="0" err="1" smtClean="0"/>
              <a:t>bueltzatzea</a:t>
            </a:r>
            <a:r>
              <a:rPr lang="es-ES" dirty="0" smtClean="0"/>
              <a:t> </a:t>
            </a:r>
            <a:r>
              <a:rPr lang="es-ES" dirty="0" err="1" smtClean="0"/>
              <a:t>burutuz</a:t>
            </a:r>
            <a:r>
              <a:rPr lang="es-ES" dirty="0" smtClean="0"/>
              <a:t> </a:t>
            </a:r>
            <a:r>
              <a:rPr lang="es-ES" dirty="0" err="1" smtClean="0"/>
              <a:t>gero</a:t>
            </a:r>
            <a:r>
              <a:rPr lang="es-ES" dirty="0" smtClean="0"/>
              <a:t>: </a:t>
            </a:r>
            <a:r>
              <a:rPr lang="es-ES" dirty="0" err="1" smtClean="0"/>
              <a:t>zor</a:t>
            </a:r>
            <a:r>
              <a:rPr lang="es-ES" dirty="0" smtClean="0"/>
              <a:t> </a:t>
            </a:r>
            <a:r>
              <a:rPr lang="es-ES" dirty="0" err="1" smtClean="0"/>
              <a:t>sozialengatiko</a:t>
            </a:r>
            <a:r>
              <a:rPr lang="es-ES" dirty="0" smtClean="0"/>
              <a:t> </a:t>
            </a:r>
            <a:r>
              <a:rPr lang="es-ES" dirty="0" err="1" smtClean="0"/>
              <a:t>bazkideen</a:t>
            </a:r>
            <a:r>
              <a:rPr lang="es-ES" dirty="0" smtClean="0"/>
              <a:t> </a:t>
            </a:r>
            <a:r>
              <a:rPr lang="es-ES" dirty="0" err="1" smtClean="0"/>
              <a:t>erantzukizuna</a:t>
            </a:r>
            <a:r>
              <a:rPr lang="es-ES" dirty="0" smtClean="0"/>
              <a:t> </a:t>
            </a:r>
            <a:r>
              <a:rPr lang="es-ES" dirty="0" err="1" smtClean="0"/>
              <a:t>ezartzen</a:t>
            </a:r>
            <a:r>
              <a:rPr lang="es-ES" dirty="0" smtClean="0"/>
              <a:t> da: </a:t>
            </a:r>
            <a:r>
              <a:rPr lang="es-ES" dirty="0" err="1" smtClean="0"/>
              <a:t>murrizketa</a:t>
            </a:r>
            <a:r>
              <a:rPr lang="es-ES" dirty="0" smtClean="0"/>
              <a:t> </a:t>
            </a:r>
            <a:r>
              <a:rPr lang="es-ES" dirty="0" err="1" smtClean="0"/>
              <a:t>argitaratu</a:t>
            </a:r>
            <a:r>
              <a:rPr lang="es-ES" dirty="0" smtClean="0"/>
              <a:t> </a:t>
            </a:r>
            <a:r>
              <a:rPr lang="es-ES" dirty="0" err="1" smtClean="0"/>
              <a:t>baino</a:t>
            </a:r>
            <a:r>
              <a:rPr lang="es-ES" dirty="0" smtClean="0"/>
              <a:t> </a:t>
            </a:r>
            <a:r>
              <a:rPr lang="es-ES" dirty="0" err="1" smtClean="0"/>
              <a:t>lehen</a:t>
            </a:r>
            <a:r>
              <a:rPr lang="es-ES" dirty="0" smtClean="0"/>
              <a:t> </a:t>
            </a:r>
            <a:r>
              <a:rPr lang="es-ES" dirty="0" err="1" smtClean="0"/>
              <a:t>sortarazitako</a:t>
            </a:r>
            <a:r>
              <a:rPr lang="es-ES" dirty="0" smtClean="0"/>
              <a:t> </a:t>
            </a:r>
            <a:r>
              <a:rPr lang="es-ES" dirty="0" err="1" smtClean="0"/>
              <a:t>zor</a:t>
            </a:r>
            <a:r>
              <a:rPr lang="es-ES" dirty="0" smtClean="0"/>
              <a:t> </a:t>
            </a:r>
            <a:r>
              <a:rPr lang="es-ES" dirty="0" err="1" smtClean="0"/>
              <a:t>sozialengatiko</a:t>
            </a:r>
            <a:r>
              <a:rPr lang="es-ES" dirty="0" smtClean="0"/>
              <a:t>. Muga: </a:t>
            </a:r>
            <a:r>
              <a:rPr lang="es-ES" dirty="0" err="1" smtClean="0"/>
              <a:t>bazkideek</a:t>
            </a:r>
            <a:r>
              <a:rPr lang="es-ES" dirty="0" smtClean="0"/>
              <a:t> </a:t>
            </a:r>
            <a:r>
              <a:rPr lang="es-ES" dirty="0" err="1" smtClean="0"/>
              <a:t>jasotakoa</a:t>
            </a:r>
            <a:r>
              <a:rPr lang="es-ES" dirty="0" smtClean="0"/>
              <a:t> eta 5 </a:t>
            </a:r>
            <a:r>
              <a:rPr lang="es-ES" dirty="0" err="1" smtClean="0"/>
              <a:t>urteko</a:t>
            </a:r>
            <a:r>
              <a:rPr lang="es-ES" dirty="0" smtClean="0"/>
              <a:t> </a:t>
            </a:r>
            <a:r>
              <a:rPr lang="es-ES" dirty="0" err="1" smtClean="0"/>
              <a:t>preskripzio</a:t>
            </a:r>
            <a:r>
              <a:rPr lang="es-ES" dirty="0" smtClean="0"/>
              <a:t> </a:t>
            </a:r>
            <a:r>
              <a:rPr lang="es-ES" dirty="0" err="1" smtClean="0"/>
              <a:t>epea</a:t>
            </a:r>
            <a:r>
              <a:rPr lang="es-ES" dirty="0" smtClean="0"/>
              <a:t> (331. art.)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292</TotalTime>
  <Words>490</Words>
  <Application>Microsoft Office PowerPoint</Application>
  <PresentationFormat>Presentación en pantalla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Concurrencia</vt:lpstr>
      <vt:lpstr>24. Gaia: Estatutu sozialen aldaketa</vt:lpstr>
      <vt:lpstr>Diapositiva 2</vt:lpstr>
      <vt:lpstr>Diapositiva 3</vt:lpstr>
      <vt:lpstr>Diapositiva 4</vt:lpstr>
      <vt:lpstr>Kapital sozialaren gehikuntza</vt:lpstr>
      <vt:lpstr>Kapital sozialaren murrizketa</vt:lpstr>
      <vt:lpstr>Diapositiva 7</vt:lpstr>
      <vt:lpstr>Diapositiva 8</vt:lpstr>
      <vt:lpstr>Diapositiva 9</vt:lpstr>
      <vt:lpstr>Diapositiva 10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24. Gaia: Estatutu sozialen aldaketa</dc:title>
  <dc:creator>dmpirarn</dc:creator>
  <cp:lastModifiedBy>dmpirarn</cp:lastModifiedBy>
  <cp:revision>32</cp:revision>
  <dcterms:created xsi:type="dcterms:W3CDTF">2014-05-07T16:50:51Z</dcterms:created>
  <dcterms:modified xsi:type="dcterms:W3CDTF">2017-05-10T06:12:51Z</dcterms:modified>
</cp:coreProperties>
</file>