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50"/>
  </p:notesMasterIdLst>
  <p:handoutMasterIdLst>
    <p:handoutMasterId r:id="rId51"/>
  </p:handoutMasterIdLst>
  <p:sldIdLst>
    <p:sldId id="443" r:id="rId2"/>
    <p:sldId id="452" r:id="rId3"/>
    <p:sldId id="453" r:id="rId4"/>
    <p:sldId id="451" r:id="rId5"/>
    <p:sldId id="454" r:id="rId6"/>
    <p:sldId id="457" r:id="rId7"/>
    <p:sldId id="508" r:id="rId8"/>
    <p:sldId id="458" r:id="rId9"/>
    <p:sldId id="510" r:id="rId10"/>
    <p:sldId id="721" r:id="rId11"/>
    <p:sldId id="722" r:id="rId12"/>
    <p:sldId id="723" r:id="rId13"/>
    <p:sldId id="724" r:id="rId14"/>
    <p:sldId id="725" r:id="rId15"/>
    <p:sldId id="726" r:id="rId16"/>
    <p:sldId id="727" r:id="rId17"/>
    <p:sldId id="516" r:id="rId18"/>
    <p:sldId id="459" r:id="rId19"/>
    <p:sldId id="461" r:id="rId20"/>
    <p:sldId id="464" r:id="rId21"/>
    <p:sldId id="465" r:id="rId22"/>
    <p:sldId id="476" r:id="rId23"/>
    <p:sldId id="509" r:id="rId24"/>
    <p:sldId id="729" r:id="rId25"/>
    <p:sldId id="728" r:id="rId26"/>
    <p:sldId id="730" r:id="rId27"/>
    <p:sldId id="712" r:id="rId28"/>
    <p:sldId id="517" r:id="rId29"/>
    <p:sldId id="518" r:id="rId30"/>
    <p:sldId id="519" r:id="rId31"/>
    <p:sldId id="521" r:id="rId32"/>
    <p:sldId id="522" r:id="rId33"/>
    <p:sldId id="520" r:id="rId34"/>
    <p:sldId id="525" r:id="rId35"/>
    <p:sldId id="713" r:id="rId36"/>
    <p:sldId id="530" r:id="rId37"/>
    <p:sldId id="532" r:id="rId38"/>
    <p:sldId id="644" r:id="rId39"/>
    <p:sldId id="642" r:id="rId40"/>
    <p:sldId id="526" r:id="rId41"/>
    <p:sldId id="531" r:id="rId42"/>
    <p:sldId id="714" r:id="rId43"/>
    <p:sldId id="572" r:id="rId44"/>
    <p:sldId id="573" r:id="rId45"/>
    <p:sldId id="579" r:id="rId46"/>
    <p:sldId id="703" r:id="rId47"/>
    <p:sldId id="704" r:id="rId48"/>
    <p:sldId id="711" r:id="rId4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KTKt/zb8G5BYgtm2kbvbpA==" hashData="LFO1EGzljPGdA//4rquSmPbzBGQ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A8"/>
    <a:srgbClr val="00759E"/>
    <a:srgbClr val="0091C4"/>
    <a:srgbClr val="33CAFF"/>
    <a:srgbClr val="00B0F0"/>
    <a:srgbClr val="0192FF"/>
    <a:srgbClr val="0099FF"/>
    <a:srgbClr val="3B6AFF"/>
    <a:srgbClr val="EBBC5F"/>
    <a:srgbClr val="FE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38" autoAdjust="0"/>
    <p:restoredTop sz="96640" autoAdjust="0"/>
  </p:normalViewPr>
  <p:slideViewPr>
    <p:cSldViewPr snapToGrid="0">
      <p:cViewPr varScale="1">
        <p:scale>
          <a:sx n="78" d="100"/>
          <a:sy n="78" d="100"/>
        </p:scale>
        <p:origin x="590" y="10"/>
      </p:cViewPr>
      <p:guideLst>
        <p:guide orient="horz" pos="2160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notesViewPr>
    <p:cSldViewPr snapToGrid="0">
      <p:cViewPr>
        <p:scale>
          <a:sx n="100" d="100"/>
          <a:sy n="100" d="100"/>
        </p:scale>
        <p:origin x="-1380" y="1440"/>
      </p:cViewPr>
      <p:guideLst>
        <p:guide orient="horz" pos="3128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6.wmf"/><Relationship Id="rId7" Type="http://schemas.openxmlformats.org/officeDocument/2006/relationships/image" Target="../media/image36.wmf"/><Relationship Id="rId2" Type="http://schemas.openxmlformats.org/officeDocument/2006/relationships/image" Target="../media/image29.wmf"/><Relationship Id="rId1" Type="http://schemas.openxmlformats.org/officeDocument/2006/relationships/image" Target="../media/image32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2.wmf"/><Relationship Id="rId7" Type="http://schemas.openxmlformats.org/officeDocument/2006/relationships/image" Target="../media/image54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4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12" Type="http://schemas.openxmlformats.org/officeDocument/2006/relationships/image" Target="../media/image73.wmf"/><Relationship Id="rId2" Type="http://schemas.openxmlformats.org/officeDocument/2006/relationships/image" Target="../media/image8.wmf"/><Relationship Id="rId16" Type="http://schemas.openxmlformats.org/officeDocument/2006/relationships/image" Target="../media/image77.wmf"/><Relationship Id="rId1" Type="http://schemas.openxmlformats.org/officeDocument/2006/relationships/image" Target="../media/image64.wmf"/><Relationship Id="rId6" Type="http://schemas.openxmlformats.org/officeDocument/2006/relationships/image" Target="../media/image68.wmf"/><Relationship Id="rId11" Type="http://schemas.openxmlformats.org/officeDocument/2006/relationships/image" Target="../media/image72.wmf"/><Relationship Id="rId5" Type="http://schemas.openxmlformats.org/officeDocument/2006/relationships/image" Target="../media/image67.wmf"/><Relationship Id="rId15" Type="http://schemas.openxmlformats.org/officeDocument/2006/relationships/image" Target="../media/image76.wmf"/><Relationship Id="rId10" Type="http://schemas.openxmlformats.org/officeDocument/2006/relationships/image" Target="../media/image71.wmf"/><Relationship Id="rId4" Type="http://schemas.openxmlformats.org/officeDocument/2006/relationships/image" Target="../media/image66.wmf"/><Relationship Id="rId9" Type="http://schemas.openxmlformats.org/officeDocument/2006/relationships/image" Target="../media/image52.wmf"/><Relationship Id="rId14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83.wmf"/><Relationship Id="rId3" Type="http://schemas.openxmlformats.org/officeDocument/2006/relationships/image" Target="../media/image75.wmf"/><Relationship Id="rId7" Type="http://schemas.openxmlformats.org/officeDocument/2006/relationships/image" Target="../media/image65.wmf"/><Relationship Id="rId12" Type="http://schemas.openxmlformats.org/officeDocument/2006/relationships/image" Target="../media/image76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.wmf"/><Relationship Id="rId11" Type="http://schemas.openxmlformats.org/officeDocument/2006/relationships/image" Target="../media/image82.wmf"/><Relationship Id="rId5" Type="http://schemas.openxmlformats.org/officeDocument/2006/relationships/image" Target="../media/image81.wmf"/><Relationship Id="rId15" Type="http://schemas.openxmlformats.org/officeDocument/2006/relationships/image" Target="../media/image84.wmf"/><Relationship Id="rId10" Type="http://schemas.openxmlformats.org/officeDocument/2006/relationships/image" Target="../media/image52.wmf"/><Relationship Id="rId4" Type="http://schemas.openxmlformats.org/officeDocument/2006/relationships/image" Target="../media/image80.wmf"/><Relationship Id="rId9" Type="http://schemas.openxmlformats.org/officeDocument/2006/relationships/image" Target="../media/image70.wmf"/><Relationship Id="rId14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85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65.wmf"/><Relationship Id="rId7" Type="http://schemas.openxmlformats.org/officeDocument/2006/relationships/image" Target="../media/image70.wmf"/><Relationship Id="rId12" Type="http://schemas.openxmlformats.org/officeDocument/2006/relationships/image" Target="../media/image87.wmf"/><Relationship Id="rId2" Type="http://schemas.openxmlformats.org/officeDocument/2006/relationships/image" Target="../media/image8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11" Type="http://schemas.openxmlformats.org/officeDocument/2006/relationships/image" Target="../media/image73.wmf"/><Relationship Id="rId5" Type="http://schemas.openxmlformats.org/officeDocument/2006/relationships/image" Target="../media/image68.wmf"/><Relationship Id="rId10" Type="http://schemas.openxmlformats.org/officeDocument/2006/relationships/image" Target="../media/image72.wmf"/><Relationship Id="rId4" Type="http://schemas.openxmlformats.org/officeDocument/2006/relationships/image" Target="../media/image67.wmf"/><Relationship Id="rId9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81.wmf"/><Relationship Id="rId7" Type="http://schemas.openxmlformats.org/officeDocument/2006/relationships/image" Target="../media/image70.wmf"/><Relationship Id="rId12" Type="http://schemas.openxmlformats.org/officeDocument/2006/relationships/image" Target="../media/image87.wmf"/><Relationship Id="rId2" Type="http://schemas.openxmlformats.org/officeDocument/2006/relationships/image" Target="../media/image80.wmf"/><Relationship Id="rId1" Type="http://schemas.openxmlformats.org/officeDocument/2006/relationships/image" Target="../media/image78.wmf"/><Relationship Id="rId6" Type="http://schemas.openxmlformats.org/officeDocument/2006/relationships/image" Target="../media/image67.wmf"/><Relationship Id="rId11" Type="http://schemas.openxmlformats.org/officeDocument/2006/relationships/image" Target="../media/image84.wmf"/><Relationship Id="rId5" Type="http://schemas.openxmlformats.org/officeDocument/2006/relationships/image" Target="../media/image65.wmf"/><Relationship Id="rId10" Type="http://schemas.openxmlformats.org/officeDocument/2006/relationships/image" Target="../media/image72.wmf"/><Relationship Id="rId4" Type="http://schemas.openxmlformats.org/officeDocument/2006/relationships/image" Target="../media/image8.wmf"/><Relationship Id="rId9" Type="http://schemas.openxmlformats.org/officeDocument/2006/relationships/image" Target="../media/image83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image" Target="../media/image102.wmf"/><Relationship Id="rId18" Type="http://schemas.openxmlformats.org/officeDocument/2006/relationships/image" Target="../media/image107.wmf"/><Relationship Id="rId3" Type="http://schemas.openxmlformats.org/officeDocument/2006/relationships/image" Target="../media/image2.wmf"/><Relationship Id="rId7" Type="http://schemas.openxmlformats.org/officeDocument/2006/relationships/image" Target="../media/image96.wmf"/><Relationship Id="rId12" Type="http://schemas.openxmlformats.org/officeDocument/2006/relationships/image" Target="../media/image101.wmf"/><Relationship Id="rId17" Type="http://schemas.openxmlformats.org/officeDocument/2006/relationships/image" Target="../media/image106.wmf"/><Relationship Id="rId2" Type="http://schemas.openxmlformats.org/officeDocument/2006/relationships/image" Target="../media/image50.wmf"/><Relationship Id="rId16" Type="http://schemas.openxmlformats.org/officeDocument/2006/relationships/image" Target="../media/image105.wmf"/><Relationship Id="rId1" Type="http://schemas.openxmlformats.org/officeDocument/2006/relationships/image" Target="../media/image49.wmf"/><Relationship Id="rId6" Type="http://schemas.openxmlformats.org/officeDocument/2006/relationships/image" Target="../media/image95.wmf"/><Relationship Id="rId11" Type="http://schemas.openxmlformats.org/officeDocument/2006/relationships/image" Target="../media/image100.wmf"/><Relationship Id="rId5" Type="http://schemas.openxmlformats.org/officeDocument/2006/relationships/image" Target="../media/image94.wmf"/><Relationship Id="rId15" Type="http://schemas.openxmlformats.org/officeDocument/2006/relationships/image" Target="../media/image104.wmf"/><Relationship Id="rId10" Type="http://schemas.openxmlformats.org/officeDocument/2006/relationships/image" Target="../media/image99.wmf"/><Relationship Id="rId19" Type="http://schemas.openxmlformats.org/officeDocument/2006/relationships/image" Target="../media/image108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Relationship Id="rId14" Type="http://schemas.openxmlformats.org/officeDocument/2006/relationships/image" Target="../media/image103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image" Target="../media/image131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12" Type="http://schemas.openxmlformats.org/officeDocument/2006/relationships/image" Target="../media/image130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11" Type="http://schemas.openxmlformats.org/officeDocument/2006/relationships/image" Target="../media/image129.wmf"/><Relationship Id="rId5" Type="http://schemas.openxmlformats.org/officeDocument/2006/relationships/image" Target="../media/image123.wmf"/><Relationship Id="rId10" Type="http://schemas.openxmlformats.org/officeDocument/2006/relationships/image" Target="../media/image128.wmf"/><Relationship Id="rId4" Type="http://schemas.openxmlformats.org/officeDocument/2006/relationships/image" Target="../media/image122.wmf"/><Relationship Id="rId9" Type="http://schemas.openxmlformats.org/officeDocument/2006/relationships/image" Target="../media/image12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4" Type="http://schemas.openxmlformats.org/officeDocument/2006/relationships/image" Target="../media/image14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1.wmf"/><Relationship Id="rId4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75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00463" y="0"/>
            <a:ext cx="3097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6238"/>
            <a:ext cx="362585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266238"/>
            <a:ext cx="29464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E7A29CC7-A863-4426-9C3A-0AB06EADC5F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62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8788"/>
            <a:ext cx="3625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48788"/>
            <a:ext cx="294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6848F96A-2657-48CA-B2D8-1F4F4A27045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05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26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4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6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8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6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8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4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4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69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90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1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3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3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5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7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7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9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9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1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3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1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5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5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7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9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9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9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9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1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3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3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3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3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Marcador de número de diapositiva"/>
          <p:cNvSpPr>
            <a:spLocks noGrp="1"/>
          </p:cNvSpPr>
          <p:nvPr userDrawn="1"/>
        </p:nvSpPr>
        <p:spPr bwMode="auto">
          <a:xfrm>
            <a:off x="6698512" y="6500813"/>
            <a:ext cx="2445489" cy="36512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u-ES" sz="2400" dirty="0" err="1" smtClean="0">
                <a:solidFill>
                  <a:srgbClr val="000000"/>
                </a:solidFill>
                <a:latin typeface="Mistral" pitchFamily="66" charset="0"/>
              </a:rPr>
              <a:t>Ampère-ren</a:t>
            </a:r>
            <a:r>
              <a:rPr lang="eu-ES" sz="2400" dirty="0" smtClean="0">
                <a:solidFill>
                  <a:srgbClr val="000000"/>
                </a:solidFill>
                <a:latin typeface="Mistral" pitchFamily="66" charset="0"/>
              </a:rPr>
              <a:t> legea </a:t>
            </a:r>
            <a:fld id="{8115AF1F-CAC1-43EC-9A96-8CA14A67553C}" type="slidenum">
              <a:rPr lang="eu-ES" sz="2400" smtClean="0">
                <a:solidFill>
                  <a:srgbClr val="000000"/>
                </a:solidFill>
                <a:latin typeface="Mistral" pitchFamily="66" charset="0"/>
              </a:rPr>
              <a:pPr algn="r" eaLnBrk="0" hangingPunct="0">
                <a:defRPr/>
              </a:pPr>
              <a:t>‹Nº›</a:t>
            </a:fld>
            <a:endParaRPr lang="eu-ES" sz="2400" dirty="0">
              <a:solidFill>
                <a:srgbClr val="000000"/>
              </a:solidFill>
              <a:latin typeface="Mistral" pitchFamily="66" charset="0"/>
            </a:endParaRPr>
          </a:p>
        </p:txBody>
      </p:sp>
      <p:sp>
        <p:nvSpPr>
          <p:cNvPr id="3" name="9 Marcador de pie de página"/>
          <p:cNvSpPr>
            <a:spLocks noGrp="1"/>
          </p:cNvSpPr>
          <p:nvPr userDrawn="1"/>
        </p:nvSpPr>
        <p:spPr bwMode="auto">
          <a:xfrm>
            <a:off x="3692525" y="6500813"/>
            <a:ext cx="1758950" cy="36512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u-ES" sz="2400" dirty="0">
                <a:solidFill>
                  <a:srgbClr val="000000"/>
                </a:solidFill>
                <a:latin typeface="Mistral" pitchFamily="66" charset="0"/>
              </a:rPr>
              <a:t>Luis</a:t>
            </a:r>
            <a:r>
              <a:rPr lang="eu-ES" sz="2400" dirty="0" err="1">
                <a:solidFill>
                  <a:srgbClr val="000000"/>
                </a:solidFill>
                <a:latin typeface="Mistral" pitchFamily="66" charset="0"/>
              </a:rPr>
              <a:t> Goitiandia</a:t>
            </a:r>
            <a:endParaRPr lang="eu-ES" sz="2400" dirty="0">
              <a:solidFill>
                <a:srgbClr val="000000"/>
              </a:solidFill>
              <a:latin typeface="Mistral" pitchFamily="66" charset="0"/>
            </a:endParaRPr>
          </a:p>
        </p:txBody>
      </p:sp>
      <p:sp>
        <p:nvSpPr>
          <p:cNvPr id="4" name="9 Marcador de pie de página"/>
          <p:cNvSpPr>
            <a:spLocks noGrp="1"/>
          </p:cNvSpPr>
          <p:nvPr userDrawn="1"/>
        </p:nvSpPr>
        <p:spPr bwMode="auto">
          <a:xfrm>
            <a:off x="0" y="6492875"/>
            <a:ext cx="819150" cy="36512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u-ES" sz="2400" dirty="0">
                <a:solidFill>
                  <a:srgbClr val="000000"/>
                </a:solidFill>
                <a:latin typeface="Mistral" pitchFamily="66" charset="0"/>
              </a:rPr>
              <a:t>Fisika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0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0.wmf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36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jpeg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39.wmf"/><Relationship Id="rId5" Type="http://schemas.openxmlformats.org/officeDocument/2006/relationships/image" Target="../media/image32.wmf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38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3.wmf"/><Relationship Id="rId26" Type="http://schemas.openxmlformats.org/officeDocument/2006/relationships/oleObject" Target="../embeddings/oleObject56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54.wmf"/><Relationship Id="rId7" Type="http://schemas.openxmlformats.org/officeDocument/2006/relationships/image" Target="../media/image49.wmf"/><Relationship Id="rId12" Type="http://schemas.openxmlformats.org/officeDocument/2006/relationships/image" Target="../media/image47.png"/><Relationship Id="rId17" Type="http://schemas.openxmlformats.org/officeDocument/2006/relationships/oleObject" Target="../embeddings/oleObject51.bin"/><Relationship Id="rId25" Type="http://schemas.openxmlformats.org/officeDocument/2006/relationships/image" Target="../media/image56.wmf"/><Relationship Id="rId33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2.wmf"/><Relationship Id="rId20" Type="http://schemas.openxmlformats.org/officeDocument/2006/relationships/oleObject" Target="../embeddings/oleObject53.bin"/><Relationship Id="rId29" Type="http://schemas.openxmlformats.org/officeDocument/2006/relationships/image" Target="../media/image58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2.wmf"/><Relationship Id="rId24" Type="http://schemas.openxmlformats.org/officeDocument/2006/relationships/oleObject" Target="../embeddings/oleObject55.bin"/><Relationship Id="rId32" Type="http://schemas.openxmlformats.org/officeDocument/2006/relationships/oleObject" Target="../embeddings/oleObject60.bin"/><Relationship Id="rId5" Type="http://schemas.openxmlformats.org/officeDocument/2006/relationships/image" Target="../media/image60.png"/><Relationship Id="rId15" Type="http://schemas.openxmlformats.org/officeDocument/2006/relationships/oleObject" Target="../embeddings/oleObject50.bin"/><Relationship Id="rId23" Type="http://schemas.openxmlformats.org/officeDocument/2006/relationships/image" Target="../media/image55.wmf"/><Relationship Id="rId28" Type="http://schemas.openxmlformats.org/officeDocument/2006/relationships/oleObject" Target="../embeddings/oleObject57.bin"/><Relationship Id="rId10" Type="http://schemas.openxmlformats.org/officeDocument/2006/relationships/oleObject" Target="../embeddings/oleObject48.bin"/><Relationship Id="rId19" Type="http://schemas.openxmlformats.org/officeDocument/2006/relationships/oleObject" Target="../embeddings/oleObject52.bin"/><Relationship Id="rId31" Type="http://schemas.openxmlformats.org/officeDocument/2006/relationships/oleObject" Target="../embeddings/oleObject59.bin"/><Relationship Id="rId4" Type="http://schemas.openxmlformats.org/officeDocument/2006/relationships/image" Target="../media/image59.png"/><Relationship Id="rId9" Type="http://schemas.openxmlformats.org/officeDocument/2006/relationships/image" Target="../media/image50.wmf"/><Relationship Id="rId14" Type="http://schemas.openxmlformats.org/officeDocument/2006/relationships/image" Target="../media/image51.wmf"/><Relationship Id="rId22" Type="http://schemas.openxmlformats.org/officeDocument/2006/relationships/oleObject" Target="../embeddings/oleObject54.bin"/><Relationship Id="rId27" Type="http://schemas.openxmlformats.org/officeDocument/2006/relationships/image" Target="../media/image57.wmf"/><Relationship Id="rId30" Type="http://schemas.openxmlformats.org/officeDocument/2006/relationships/oleObject" Target="../embeddings/oleObject5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69.wmf"/><Relationship Id="rId26" Type="http://schemas.openxmlformats.org/officeDocument/2006/relationships/image" Target="../media/image72.wmf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75.bin"/><Relationship Id="rId34" Type="http://schemas.openxmlformats.org/officeDocument/2006/relationships/image" Target="../media/image76.wmf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73.bin"/><Relationship Id="rId25" Type="http://schemas.openxmlformats.org/officeDocument/2006/relationships/oleObject" Target="../embeddings/oleObject77.bin"/><Relationship Id="rId33" Type="http://schemas.openxmlformats.org/officeDocument/2006/relationships/oleObject" Target="../embeddings/oleObject8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29" Type="http://schemas.openxmlformats.org/officeDocument/2006/relationships/oleObject" Target="../embeddings/oleObject79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70.bin"/><Relationship Id="rId24" Type="http://schemas.openxmlformats.org/officeDocument/2006/relationships/image" Target="../media/image71.wmf"/><Relationship Id="rId32" Type="http://schemas.openxmlformats.org/officeDocument/2006/relationships/image" Target="../media/image75.wmf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23" Type="http://schemas.openxmlformats.org/officeDocument/2006/relationships/oleObject" Target="../embeddings/oleObject76.bin"/><Relationship Id="rId28" Type="http://schemas.openxmlformats.org/officeDocument/2006/relationships/image" Target="../media/image73.wmf"/><Relationship Id="rId36" Type="http://schemas.openxmlformats.org/officeDocument/2006/relationships/image" Target="../media/image77.wmf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74.bin"/><Relationship Id="rId31" Type="http://schemas.openxmlformats.org/officeDocument/2006/relationships/oleObject" Target="../embeddings/oleObject80.bin"/><Relationship Id="rId4" Type="http://schemas.openxmlformats.org/officeDocument/2006/relationships/image" Target="../media/image63.png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67.wmf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78.bin"/><Relationship Id="rId30" Type="http://schemas.openxmlformats.org/officeDocument/2006/relationships/image" Target="../media/image74.wmf"/><Relationship Id="rId35" Type="http://schemas.openxmlformats.org/officeDocument/2006/relationships/oleObject" Target="../embeddings/oleObject8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65.wmf"/><Relationship Id="rId26" Type="http://schemas.openxmlformats.org/officeDocument/2006/relationships/image" Target="../media/image82.wmf"/><Relationship Id="rId3" Type="http://schemas.openxmlformats.org/officeDocument/2006/relationships/notesSlide" Target="../notesSlides/notesSlide23.xml"/><Relationship Id="rId21" Type="http://schemas.openxmlformats.org/officeDocument/2006/relationships/oleObject" Target="../embeddings/oleObject91.bin"/><Relationship Id="rId34" Type="http://schemas.openxmlformats.org/officeDocument/2006/relationships/image" Target="../media/image84.wmf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89.bin"/><Relationship Id="rId25" Type="http://schemas.openxmlformats.org/officeDocument/2006/relationships/oleObject" Target="../embeddings/oleObject93.bin"/><Relationship Id="rId33" Type="http://schemas.openxmlformats.org/officeDocument/2006/relationships/oleObject" Target="../embeddings/oleObject9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wmf"/><Relationship Id="rId20" Type="http://schemas.openxmlformats.org/officeDocument/2006/relationships/image" Target="../media/image67.wmf"/><Relationship Id="rId29" Type="http://schemas.openxmlformats.org/officeDocument/2006/relationships/oleObject" Target="../embeddings/oleObject95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86.bin"/><Relationship Id="rId24" Type="http://schemas.openxmlformats.org/officeDocument/2006/relationships/image" Target="../media/image52.wmf"/><Relationship Id="rId32" Type="http://schemas.openxmlformats.org/officeDocument/2006/relationships/image" Target="../media/image72.wmf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23" Type="http://schemas.openxmlformats.org/officeDocument/2006/relationships/oleObject" Target="../embeddings/oleObject92.bin"/><Relationship Id="rId28" Type="http://schemas.openxmlformats.org/officeDocument/2006/relationships/image" Target="../media/image76.wmf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90.bin"/><Relationship Id="rId31" Type="http://schemas.openxmlformats.org/officeDocument/2006/relationships/oleObject" Target="../embeddings/oleObject96.bin"/><Relationship Id="rId4" Type="http://schemas.openxmlformats.org/officeDocument/2006/relationships/image" Target="../media/image63.png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81.wmf"/><Relationship Id="rId22" Type="http://schemas.openxmlformats.org/officeDocument/2006/relationships/image" Target="../media/image70.wmf"/><Relationship Id="rId27" Type="http://schemas.openxmlformats.org/officeDocument/2006/relationships/oleObject" Target="../embeddings/oleObject94.bin"/><Relationship Id="rId30" Type="http://schemas.openxmlformats.org/officeDocument/2006/relationships/image" Target="../media/image8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70.wmf"/><Relationship Id="rId26" Type="http://schemas.openxmlformats.org/officeDocument/2006/relationships/image" Target="../media/image73.wmf"/><Relationship Id="rId3" Type="http://schemas.openxmlformats.org/officeDocument/2006/relationships/notesSlide" Target="../notesSlides/notesSlide25.xml"/><Relationship Id="rId21" Type="http://schemas.openxmlformats.org/officeDocument/2006/relationships/oleObject" Target="../embeddings/oleObject108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106.bin"/><Relationship Id="rId25" Type="http://schemas.openxmlformats.org/officeDocument/2006/relationships/oleObject" Target="../embeddings/oleObject11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9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103.bin"/><Relationship Id="rId24" Type="http://schemas.openxmlformats.org/officeDocument/2006/relationships/image" Target="../media/image72.wmf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23" Type="http://schemas.openxmlformats.org/officeDocument/2006/relationships/oleObject" Target="../embeddings/oleObject109.bin"/><Relationship Id="rId28" Type="http://schemas.openxmlformats.org/officeDocument/2006/relationships/image" Target="../media/image87.wmf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107.bin"/><Relationship Id="rId4" Type="http://schemas.openxmlformats.org/officeDocument/2006/relationships/image" Target="../media/image63.png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68.wmf"/><Relationship Id="rId22" Type="http://schemas.openxmlformats.org/officeDocument/2006/relationships/image" Target="../media/image86.wmf"/><Relationship Id="rId27" Type="http://schemas.openxmlformats.org/officeDocument/2006/relationships/oleObject" Target="../embeddings/oleObject11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116.bin"/><Relationship Id="rId18" Type="http://schemas.openxmlformats.org/officeDocument/2006/relationships/image" Target="../media/image70.wmf"/><Relationship Id="rId26" Type="http://schemas.openxmlformats.org/officeDocument/2006/relationships/image" Target="../media/image84.wmf"/><Relationship Id="rId3" Type="http://schemas.openxmlformats.org/officeDocument/2006/relationships/notesSlide" Target="../notesSlides/notesSlide26.xml"/><Relationship Id="rId21" Type="http://schemas.openxmlformats.org/officeDocument/2006/relationships/oleObject" Target="../embeddings/oleObject120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18.bin"/><Relationship Id="rId25" Type="http://schemas.openxmlformats.org/officeDocument/2006/relationships/oleObject" Target="../embeddings/oleObject12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7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115.bin"/><Relationship Id="rId24" Type="http://schemas.openxmlformats.org/officeDocument/2006/relationships/image" Target="../media/image72.wmf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23" Type="http://schemas.openxmlformats.org/officeDocument/2006/relationships/oleObject" Target="../embeddings/oleObject121.bin"/><Relationship Id="rId28" Type="http://schemas.openxmlformats.org/officeDocument/2006/relationships/image" Target="../media/image87.wmf"/><Relationship Id="rId10" Type="http://schemas.openxmlformats.org/officeDocument/2006/relationships/image" Target="../media/image81.wmf"/><Relationship Id="rId19" Type="http://schemas.openxmlformats.org/officeDocument/2006/relationships/oleObject" Target="../embeddings/oleObject119.bin"/><Relationship Id="rId4" Type="http://schemas.openxmlformats.org/officeDocument/2006/relationships/image" Target="../media/image63.png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65.wmf"/><Relationship Id="rId22" Type="http://schemas.openxmlformats.org/officeDocument/2006/relationships/image" Target="../media/image83.wmf"/><Relationship Id="rId27" Type="http://schemas.openxmlformats.org/officeDocument/2006/relationships/oleObject" Target="../embeddings/oleObject12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128.bin"/><Relationship Id="rId18" Type="http://schemas.openxmlformats.org/officeDocument/2006/relationships/image" Target="../media/image96.wmf"/><Relationship Id="rId26" Type="http://schemas.openxmlformats.org/officeDocument/2006/relationships/oleObject" Target="../embeddings/oleObject135.bin"/><Relationship Id="rId39" Type="http://schemas.openxmlformats.org/officeDocument/2006/relationships/image" Target="../media/image106.wmf"/><Relationship Id="rId3" Type="http://schemas.openxmlformats.org/officeDocument/2006/relationships/notesSlide" Target="../notesSlides/notesSlide32.xml"/><Relationship Id="rId21" Type="http://schemas.openxmlformats.org/officeDocument/2006/relationships/oleObject" Target="../embeddings/oleObject132.bin"/><Relationship Id="rId34" Type="http://schemas.openxmlformats.org/officeDocument/2006/relationships/oleObject" Target="../embeddings/oleObject139.bin"/><Relationship Id="rId42" Type="http://schemas.openxmlformats.org/officeDocument/2006/relationships/oleObject" Target="../embeddings/oleObject14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130.bin"/><Relationship Id="rId25" Type="http://schemas.openxmlformats.org/officeDocument/2006/relationships/image" Target="../media/image99.wmf"/><Relationship Id="rId33" Type="http://schemas.openxmlformats.org/officeDocument/2006/relationships/image" Target="../media/image103.wmf"/><Relationship Id="rId38" Type="http://schemas.openxmlformats.org/officeDocument/2006/relationships/oleObject" Target="../embeddings/oleObject14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29" Type="http://schemas.openxmlformats.org/officeDocument/2006/relationships/image" Target="../media/image101.wmf"/><Relationship Id="rId41" Type="http://schemas.openxmlformats.org/officeDocument/2006/relationships/image" Target="../media/image107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127.bin"/><Relationship Id="rId24" Type="http://schemas.openxmlformats.org/officeDocument/2006/relationships/oleObject" Target="../embeddings/oleObject134.bin"/><Relationship Id="rId32" Type="http://schemas.openxmlformats.org/officeDocument/2006/relationships/oleObject" Target="../embeddings/oleObject138.bin"/><Relationship Id="rId37" Type="http://schemas.openxmlformats.org/officeDocument/2006/relationships/image" Target="../media/image105.wmf"/><Relationship Id="rId40" Type="http://schemas.openxmlformats.org/officeDocument/2006/relationships/oleObject" Target="../embeddings/oleObject142.bin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23" Type="http://schemas.openxmlformats.org/officeDocument/2006/relationships/oleObject" Target="../embeddings/oleObject133.bin"/><Relationship Id="rId28" Type="http://schemas.openxmlformats.org/officeDocument/2006/relationships/oleObject" Target="../embeddings/oleObject136.bin"/><Relationship Id="rId36" Type="http://schemas.openxmlformats.org/officeDocument/2006/relationships/oleObject" Target="../embeddings/oleObject140.bin"/><Relationship Id="rId10" Type="http://schemas.openxmlformats.org/officeDocument/2006/relationships/image" Target="../media/image2.wmf"/><Relationship Id="rId19" Type="http://schemas.openxmlformats.org/officeDocument/2006/relationships/oleObject" Target="../embeddings/oleObject131.bin"/><Relationship Id="rId31" Type="http://schemas.openxmlformats.org/officeDocument/2006/relationships/image" Target="../media/image102.wmf"/><Relationship Id="rId4" Type="http://schemas.openxmlformats.org/officeDocument/2006/relationships/image" Target="../media/image109.png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94.wmf"/><Relationship Id="rId22" Type="http://schemas.openxmlformats.org/officeDocument/2006/relationships/image" Target="../media/image98.wmf"/><Relationship Id="rId27" Type="http://schemas.openxmlformats.org/officeDocument/2006/relationships/image" Target="../media/image100.wmf"/><Relationship Id="rId30" Type="http://schemas.openxmlformats.org/officeDocument/2006/relationships/oleObject" Target="../embeddings/oleObject137.bin"/><Relationship Id="rId35" Type="http://schemas.openxmlformats.org/officeDocument/2006/relationships/image" Target="../media/image104.wmf"/><Relationship Id="rId43" Type="http://schemas.openxmlformats.org/officeDocument/2006/relationships/image" Target="../media/image10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eu.wikipedia.org/w/index.php?title=Hadroi&amp;action=edit&amp;redlink=1" TargetMode="External"/><Relationship Id="rId13" Type="http://schemas.openxmlformats.org/officeDocument/2006/relationships/hyperlink" Target="http://eu.wikipedia.org/wiki/Suitza" TargetMode="External"/><Relationship Id="rId3" Type="http://schemas.openxmlformats.org/officeDocument/2006/relationships/hyperlink" Target="http://eu.wikipedia.org/wiki/Euskara" TargetMode="External"/><Relationship Id="rId7" Type="http://schemas.openxmlformats.org/officeDocument/2006/relationships/hyperlink" Target="http://en.wikipedia.org/wiki/Hadron" TargetMode="External"/><Relationship Id="rId12" Type="http://schemas.openxmlformats.org/officeDocument/2006/relationships/hyperlink" Target="http://eu.wikipedia.org/wiki/Frantzia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jpeg"/><Relationship Id="rId11" Type="http://schemas.openxmlformats.org/officeDocument/2006/relationships/hyperlink" Target="http://eu.wikipedia.org/wiki/Geneva" TargetMode="External"/><Relationship Id="rId5" Type="http://schemas.openxmlformats.org/officeDocument/2006/relationships/image" Target="../media/image117.jpeg"/><Relationship Id="rId10" Type="http://schemas.openxmlformats.org/officeDocument/2006/relationships/hyperlink" Target="http://eu.wikipedia.org/wiki/Partikula-azeleragailu" TargetMode="External"/><Relationship Id="rId4" Type="http://schemas.openxmlformats.org/officeDocument/2006/relationships/hyperlink" Target="http://eu.wikipedia.org/wiki/Partikulen_fisika" TargetMode="External"/><Relationship Id="rId9" Type="http://schemas.openxmlformats.org/officeDocument/2006/relationships/hyperlink" Target="http://eu.wikipedia.org/wiki/CERN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48.bin"/><Relationship Id="rId18" Type="http://schemas.openxmlformats.org/officeDocument/2006/relationships/image" Target="../media/image125.wmf"/><Relationship Id="rId26" Type="http://schemas.openxmlformats.org/officeDocument/2006/relationships/image" Target="../media/image129.wmf"/><Relationship Id="rId3" Type="http://schemas.openxmlformats.org/officeDocument/2006/relationships/notesSlide" Target="../notesSlides/notesSlide40.xml"/><Relationship Id="rId21" Type="http://schemas.openxmlformats.org/officeDocument/2006/relationships/oleObject" Target="../embeddings/oleObject152.bin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150.bin"/><Relationship Id="rId25" Type="http://schemas.openxmlformats.org/officeDocument/2006/relationships/oleObject" Target="../embeddings/oleObject15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4.wmf"/><Relationship Id="rId20" Type="http://schemas.openxmlformats.org/officeDocument/2006/relationships/image" Target="../media/image126.wmf"/><Relationship Id="rId29" Type="http://schemas.openxmlformats.org/officeDocument/2006/relationships/oleObject" Target="../embeddings/oleObject156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47.bin"/><Relationship Id="rId24" Type="http://schemas.openxmlformats.org/officeDocument/2006/relationships/image" Target="../media/image128.wmf"/><Relationship Id="rId5" Type="http://schemas.openxmlformats.org/officeDocument/2006/relationships/oleObject" Target="../embeddings/oleObject144.bin"/><Relationship Id="rId15" Type="http://schemas.openxmlformats.org/officeDocument/2006/relationships/oleObject" Target="../embeddings/oleObject149.bin"/><Relationship Id="rId23" Type="http://schemas.openxmlformats.org/officeDocument/2006/relationships/oleObject" Target="../embeddings/oleObject153.bin"/><Relationship Id="rId28" Type="http://schemas.openxmlformats.org/officeDocument/2006/relationships/image" Target="../media/image130.wmf"/><Relationship Id="rId10" Type="http://schemas.openxmlformats.org/officeDocument/2006/relationships/image" Target="../media/image121.wmf"/><Relationship Id="rId19" Type="http://schemas.openxmlformats.org/officeDocument/2006/relationships/oleObject" Target="../embeddings/oleObject151.bin"/><Relationship Id="rId31" Type="http://schemas.openxmlformats.org/officeDocument/2006/relationships/image" Target="../media/image133.png"/><Relationship Id="rId4" Type="http://schemas.openxmlformats.org/officeDocument/2006/relationships/image" Target="../media/image132.png"/><Relationship Id="rId9" Type="http://schemas.openxmlformats.org/officeDocument/2006/relationships/oleObject" Target="../embeddings/oleObject146.bin"/><Relationship Id="rId14" Type="http://schemas.openxmlformats.org/officeDocument/2006/relationships/image" Target="../media/image123.wmf"/><Relationship Id="rId22" Type="http://schemas.openxmlformats.org/officeDocument/2006/relationships/image" Target="../media/image127.wmf"/><Relationship Id="rId27" Type="http://schemas.openxmlformats.org/officeDocument/2006/relationships/oleObject" Target="../embeddings/oleObject155.bin"/><Relationship Id="rId30" Type="http://schemas.openxmlformats.org/officeDocument/2006/relationships/image" Target="../media/image13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0.jpeg"/><Relationship Id="rId4" Type="http://schemas.openxmlformats.org/officeDocument/2006/relationships/hyperlink" Target="//upload.wikimedia.org/wikipedia/commons/1/18/Tcv_int.j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57.bin"/><Relationship Id="rId10" Type="http://schemas.openxmlformats.org/officeDocument/2006/relationships/image" Target="../media/image3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59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61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60.bin"/><Relationship Id="rId9" Type="http://schemas.openxmlformats.org/officeDocument/2006/relationships/image" Target="../media/image3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164.bin"/><Relationship Id="rId12" Type="http://schemas.openxmlformats.org/officeDocument/2006/relationships/image" Target="../media/image14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66.bin"/><Relationship Id="rId5" Type="http://schemas.openxmlformats.org/officeDocument/2006/relationships/oleObject" Target="../embeddings/oleObject163.bin"/><Relationship Id="rId10" Type="http://schemas.openxmlformats.org/officeDocument/2006/relationships/image" Target="../media/image144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6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8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3.png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1.wmf"/><Relationship Id="rId5" Type="http://schemas.openxmlformats.org/officeDocument/2006/relationships/image" Target="../media/image25.png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13.png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96838" y="4854575"/>
            <a:ext cx="88741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u-ES" sz="2400" dirty="0">
                <a:latin typeface="Lucida Handwriting" pitchFamily="66" charset="0"/>
              </a:rPr>
              <a:t>“C</a:t>
            </a:r>
            <a:r>
              <a:rPr lang="eu-ES" sz="2400" dirty="0" err="1">
                <a:latin typeface="Lucida Handwriting" pitchFamily="66" charset="0"/>
              </a:rPr>
              <a:t> </a:t>
            </a:r>
            <a:r>
              <a:rPr lang="eu-ES" sz="2400" dirty="0">
                <a:latin typeface="Lucida Handwriting" pitchFamily="66" charset="0"/>
              </a:rPr>
              <a:t>lerro</a:t>
            </a:r>
            <a:r>
              <a:rPr lang="eu-ES" sz="2400" dirty="0" err="1">
                <a:latin typeface="Lucida Handwriting" pitchFamily="66" charset="0"/>
              </a:rPr>
              <a:t> itxian</a:t>
            </a:r>
            <a:r>
              <a:rPr lang="eu-ES" sz="2400" dirty="0">
                <a:latin typeface="Lucida Handwriting" pitchFamily="66" charset="0"/>
              </a:rPr>
              <a:t> barrena</a:t>
            </a:r>
            <a:r>
              <a:rPr lang="eu-ES" sz="2400" dirty="0" err="1">
                <a:latin typeface="Lucida Handwriting" pitchFamily="66" charset="0"/>
              </a:rPr>
              <a:t> kalkulatutako</a:t>
            </a:r>
            <a:r>
              <a:rPr lang="eu-ES" sz="2400" dirty="0">
                <a:latin typeface="Lucida Handwriting" pitchFamily="66" charset="0"/>
              </a:rPr>
              <a:t> eremu</a:t>
            </a:r>
            <a:r>
              <a:rPr lang="eu-ES" sz="2400" dirty="0" err="1">
                <a:latin typeface="Lucida Handwriting" pitchFamily="66" charset="0"/>
              </a:rPr>
              <a:t> magn</a:t>
            </a:r>
            <a:r>
              <a:rPr lang="eu-ES" sz="2400" dirty="0">
                <a:latin typeface="Lucida Handwriting" pitchFamily="66" charset="0"/>
              </a:rPr>
              <a:t>etikoaren</a:t>
            </a:r>
            <a:r>
              <a:rPr lang="eu-ES" sz="2400" dirty="0" err="1">
                <a:latin typeface="Lucida Handwriting" pitchFamily="66" charset="0"/>
              </a:rPr>
              <a:t> zirkulazioa</a:t>
            </a:r>
            <a:r>
              <a:rPr lang="eu-ES" sz="2400" dirty="0">
                <a:latin typeface="Lucida Handwriting" pitchFamily="66" charset="0"/>
              </a:rPr>
              <a:t>, aipaturiko</a:t>
            </a:r>
            <a:r>
              <a:rPr lang="eu-ES" sz="2400" dirty="0" err="1">
                <a:latin typeface="Lucida Handwriting" pitchFamily="66" charset="0"/>
              </a:rPr>
              <a:t> lerroak inguratzen</a:t>
            </a:r>
            <a:r>
              <a:rPr lang="eu-ES" sz="2400" dirty="0">
                <a:latin typeface="Lucida Handwriting" pitchFamily="66" charset="0"/>
              </a:rPr>
              <a:t> duen</a:t>
            </a:r>
            <a:r>
              <a:rPr lang="eu-ES" sz="2400" dirty="0" err="1">
                <a:latin typeface="Lucida Handwriting" pitchFamily="66" charset="0"/>
              </a:rPr>
              <a:t> intentsitatearen</a:t>
            </a:r>
            <a:r>
              <a:rPr lang="eu-ES" sz="2400" dirty="0">
                <a:latin typeface="Lucida Handwriting" pitchFamily="66" charset="0"/>
              </a:rPr>
              <a:t> proportzionala da”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13696" y="44450"/>
            <a:ext cx="6494085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000" b="1" i="1" u="sng" dirty="0">
                <a:latin typeface="Times" pitchFamily="18" charset="0"/>
              </a:rPr>
              <a:t> </a:t>
            </a:r>
            <a:r>
              <a:rPr lang="es-ES_tradnl" b="1" u="sng" dirty="0" err="1">
                <a:latin typeface="Lucida Handwriting" pitchFamily="66" charset="0"/>
              </a:rPr>
              <a:t>Ampère-ren</a:t>
            </a:r>
            <a:r>
              <a:rPr lang="es-ES_tradnl" b="1" u="sng" dirty="0">
                <a:latin typeface="Lucida Handwriting" pitchFamily="66" charset="0"/>
              </a:rPr>
              <a:t> </a:t>
            </a:r>
            <a:r>
              <a:rPr lang="es-ES_tradnl" b="1" u="sng" dirty="0" err="1">
                <a:latin typeface="Lucida Handwriting" pitchFamily="66" charset="0"/>
              </a:rPr>
              <a:t>legea</a:t>
            </a:r>
            <a:r>
              <a:rPr lang="es-ES_tradnl" b="1" u="sng" dirty="0">
                <a:latin typeface="Lucida Handwriting" pitchFamily="66" charset="0"/>
              </a:rPr>
              <a:t> (1820-1823)</a:t>
            </a:r>
            <a:endParaRPr lang="es-ES_tradnl" dirty="0">
              <a:latin typeface="Lucida Handwriting" pitchFamily="66" charset="0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65113" y="890588"/>
            <a:ext cx="5240337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b="1" dirty="0">
                <a:latin typeface="Lucida Handwriting" pitchFamily="66" charset="0"/>
              </a:rPr>
              <a:t>André-Marie </a:t>
            </a:r>
            <a:r>
              <a:rPr lang="es-ES_tradnl" sz="2000" b="1" dirty="0" err="1">
                <a:latin typeface="Lucida Handwriting" pitchFamily="66" charset="0"/>
              </a:rPr>
              <a:t>Ampère</a:t>
            </a:r>
            <a:r>
              <a:rPr lang="es-ES_tradnl" sz="2000" b="1" dirty="0">
                <a:latin typeface="Lucida Handwriting" pitchFamily="66" charset="0"/>
              </a:rPr>
              <a:t> (1775-1836)</a:t>
            </a:r>
            <a:r>
              <a:rPr lang="en-US" altLang="zh-TW" dirty="0">
                <a:latin typeface="Lucida Handwriting" pitchFamily="66" charset="0"/>
                <a:cs typeface="新細明體"/>
              </a:rPr>
              <a:t> </a:t>
            </a:r>
          </a:p>
        </p:txBody>
      </p:sp>
      <p:pic>
        <p:nvPicPr>
          <p:cNvPr id="10" name="Picture 6" descr="bio22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617538"/>
            <a:ext cx="248285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23863" y="2081213"/>
            <a:ext cx="5195887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zh-TW" sz="2000" b="1" dirty="0" err="1">
                <a:latin typeface="Lucida Handwriting" pitchFamily="66" charset="0"/>
                <a:cs typeface="新細明體"/>
              </a:rPr>
              <a:t>Korronte</a:t>
            </a:r>
            <a:r>
              <a:rPr lang="es-ES" altLang="zh-TW" sz="2000" b="1" dirty="0">
                <a:latin typeface="Lucida Handwriting" pitchFamily="66" charset="0"/>
                <a:cs typeface="新細明體"/>
              </a:rPr>
              <a:t> </a:t>
            </a:r>
            <a:r>
              <a:rPr lang="es-ES" altLang="zh-TW" sz="2000" b="1" dirty="0" err="1">
                <a:latin typeface="Lucida Handwriting" pitchFamily="66" charset="0"/>
                <a:cs typeface="新細明體"/>
              </a:rPr>
              <a:t>elektrikoen</a:t>
            </a:r>
            <a:r>
              <a:rPr lang="es-ES" altLang="zh-TW" sz="2000" b="1" dirty="0">
                <a:latin typeface="Lucida Handwriting" pitchFamily="66" charset="0"/>
                <a:cs typeface="新細明體"/>
              </a:rPr>
              <a:t> eta </a:t>
            </a:r>
            <a:r>
              <a:rPr lang="es-ES" altLang="zh-TW" sz="2000" b="1" dirty="0" err="1">
                <a:latin typeface="Lucida Handwriting" pitchFamily="66" charset="0"/>
                <a:cs typeface="新細明體"/>
              </a:rPr>
              <a:t>eremu</a:t>
            </a:r>
            <a:r>
              <a:rPr lang="es-ES" altLang="zh-TW" sz="2000" b="1" dirty="0">
                <a:latin typeface="Lucida Handwriting" pitchFamily="66" charset="0"/>
                <a:cs typeface="新細明體"/>
              </a:rPr>
              <a:t> </a:t>
            </a:r>
            <a:r>
              <a:rPr lang="es-ES" altLang="zh-TW" sz="2000" b="1" dirty="0" err="1">
                <a:latin typeface="Lucida Handwriting" pitchFamily="66" charset="0"/>
                <a:cs typeface="新細明體"/>
              </a:rPr>
              <a:t>magnetikoen</a:t>
            </a:r>
            <a:r>
              <a:rPr lang="es-ES" altLang="zh-TW" sz="2000" b="1" dirty="0">
                <a:latin typeface="Lucida Handwriting" pitchFamily="66" charset="0"/>
                <a:cs typeface="新細明體"/>
              </a:rPr>
              <a:t> </a:t>
            </a:r>
            <a:r>
              <a:rPr lang="es-ES" altLang="zh-TW" sz="2000" b="1" dirty="0" err="1">
                <a:latin typeface="Lucida Handwriting" pitchFamily="66" charset="0"/>
                <a:cs typeface="新細明體"/>
              </a:rPr>
              <a:t>arteko</a:t>
            </a:r>
            <a:r>
              <a:rPr lang="es-ES" altLang="zh-TW" sz="2000" b="1" dirty="0">
                <a:latin typeface="Lucida Handwriting" pitchFamily="66" charset="0"/>
                <a:cs typeface="新細明體"/>
              </a:rPr>
              <a:t> </a:t>
            </a:r>
            <a:r>
              <a:rPr lang="es-ES" altLang="zh-TW" sz="2000" b="1" dirty="0" err="1">
                <a:latin typeface="Lucida Handwriting" pitchFamily="66" charset="0"/>
                <a:cs typeface="新細明體"/>
              </a:rPr>
              <a:t>erlazioa</a:t>
            </a:r>
            <a:r>
              <a:rPr lang="es-ES" altLang="zh-TW" sz="2000" b="1" dirty="0">
                <a:latin typeface="Lucida Handwriting" pitchFamily="66" charset="0"/>
                <a:cs typeface="新細明體"/>
              </a:rPr>
              <a:t> </a:t>
            </a:r>
            <a:r>
              <a:rPr lang="es-ES" altLang="zh-TW" sz="2000" b="1" dirty="0" err="1">
                <a:latin typeface="Lucida Handwriting" pitchFamily="66" charset="0"/>
                <a:cs typeface="新細明體"/>
              </a:rPr>
              <a:t>ezarri</a:t>
            </a:r>
            <a:r>
              <a:rPr lang="es-ES" altLang="zh-TW" sz="2000" b="1" dirty="0">
                <a:latin typeface="Lucida Handwriting" pitchFamily="66" charset="0"/>
                <a:cs typeface="新細明體"/>
              </a:rPr>
              <a:t> </a:t>
            </a:r>
            <a:r>
              <a:rPr lang="es-ES" altLang="zh-TW" sz="2000" b="1" dirty="0" err="1">
                <a:latin typeface="Lucida Handwriting" pitchFamily="66" charset="0"/>
                <a:cs typeface="新細明體"/>
              </a:rPr>
              <a:t>zuen</a:t>
            </a:r>
            <a:r>
              <a:rPr lang="es-ES" altLang="zh-TW" sz="2000" b="1" dirty="0">
                <a:latin typeface="Lucida Handwriting" pitchFamily="66" charset="0"/>
                <a:cs typeface="新細明體"/>
              </a:rPr>
              <a:t>. </a:t>
            </a:r>
            <a:endParaRPr lang="es-ES_tradnl" sz="2000" b="1" dirty="0">
              <a:latin typeface="Lucida Handwriting" pitchFamily="66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74649" y="1557338"/>
            <a:ext cx="5273675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000" b="1" dirty="0" err="1">
                <a:latin typeface="Lucida Handwriting" pitchFamily="66" charset="0"/>
                <a:cs typeface="新細明體"/>
              </a:rPr>
              <a:t>Elektromagnetismoaren</a:t>
            </a:r>
            <a:r>
              <a:rPr lang="en-US" altLang="zh-TW" sz="2000" b="1" dirty="0">
                <a:latin typeface="Lucida Handwriting" pitchFamily="66" charset="0"/>
                <a:cs typeface="新細明體"/>
              </a:rPr>
              <a:t> </a:t>
            </a:r>
            <a:r>
              <a:rPr lang="en-US" altLang="zh-TW" sz="2000" b="1" dirty="0" err="1">
                <a:latin typeface="Lucida Handwriting" pitchFamily="66" charset="0"/>
                <a:cs typeface="新細明體"/>
              </a:rPr>
              <a:t>sortzailea</a:t>
            </a:r>
            <a:r>
              <a:rPr lang="es-ES" altLang="zh-TW" sz="2000" b="1" dirty="0">
                <a:latin typeface="Lucida Handwriting" pitchFamily="66" charset="0"/>
                <a:cs typeface="新細明體"/>
              </a:rPr>
              <a:t>. </a:t>
            </a:r>
            <a:endParaRPr lang="es-ES_tradnl" sz="2000" b="1" dirty="0">
              <a:latin typeface="Lucida Handwriting" pitchFamily="66" charset="0"/>
            </a:endParaRPr>
          </a:p>
        </p:txBody>
      </p:sp>
      <p:graphicFrame>
        <p:nvGraphicFramePr>
          <p:cNvPr id="1371143" name="Object 22"/>
          <p:cNvGraphicFramePr>
            <a:graphicFrameLocks noChangeAspect="1"/>
          </p:cNvGraphicFramePr>
          <p:nvPr/>
        </p:nvGraphicFramePr>
        <p:xfrm>
          <a:off x="2036763" y="3552825"/>
          <a:ext cx="1295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162" name="Ecuación" r:id="rId5" imgW="698197" imgH="444307" progId="Equation.3">
                  <p:embed/>
                </p:oleObj>
              </mc:Choice>
              <mc:Fallback>
                <p:oleObj name="Ecuación" r:id="rId5" imgW="698197" imgH="444307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3552825"/>
                        <a:ext cx="12954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1144" name="Object 23"/>
          <p:cNvGraphicFramePr>
            <a:graphicFrameLocks noChangeAspect="1"/>
          </p:cNvGraphicFramePr>
          <p:nvPr/>
        </p:nvGraphicFramePr>
        <p:xfrm>
          <a:off x="3259138" y="3806825"/>
          <a:ext cx="2984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163" name="Ecuación" r:id="rId7" imgW="190417" imgH="139639" progId="Equation.3">
                  <p:embed/>
                </p:oleObj>
              </mc:Choice>
              <mc:Fallback>
                <p:oleObj name="Ecuación" r:id="rId7" imgW="190417" imgH="139639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3806825"/>
                        <a:ext cx="29845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1145" name="Object 24"/>
          <p:cNvGraphicFramePr>
            <a:graphicFrameLocks noChangeAspect="1"/>
          </p:cNvGraphicFramePr>
          <p:nvPr/>
        </p:nvGraphicFramePr>
        <p:xfrm>
          <a:off x="3508375" y="3721100"/>
          <a:ext cx="14176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164" name="Ecuación" r:id="rId9" imgW="901309" imgH="241195" progId="Equation.3">
                  <p:embed/>
                </p:oleObj>
              </mc:Choice>
              <mc:Fallback>
                <p:oleObj name="Ecuación" r:id="rId9" imgW="901309" imgH="241195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3721100"/>
                        <a:ext cx="1417638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7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7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6330" grpId="0"/>
      <p:bldP spid="3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215" name="10 CuadroTexto"/>
          <p:cNvSpPr txBox="1">
            <a:spLocks noChangeArrowheads="1"/>
          </p:cNvSpPr>
          <p:nvPr/>
        </p:nvSpPr>
        <p:spPr bwMode="auto">
          <a:xfrm>
            <a:off x="285750" y="219075"/>
            <a:ext cx="8629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 eaLnBrk="0" hangingPunct="0">
              <a:lnSpc>
                <a:spcPct val="150000"/>
              </a:lnSpc>
              <a:spcBef>
                <a:spcPts val="1200"/>
              </a:spcBef>
            </a:pPr>
            <a:r>
              <a:rPr lang="es-ES_tradnl" sz="1800" b="1" dirty="0" smtClean="0">
                <a:latin typeface="Comic Sans MS" pitchFamily="66" charset="0"/>
                <a:cs typeface="Times New Roman" pitchFamily="18" charset="0"/>
              </a:rPr>
              <a:t>B.S.1</a:t>
            </a:r>
            <a:r>
              <a:rPr lang="es-ES_tradnl" sz="1800" b="1" dirty="0">
                <a:latin typeface="Comic Sans MS" pitchFamily="66" charset="0"/>
                <a:cs typeface="Times New Roman" pitchFamily="18" charset="0"/>
              </a:rPr>
              <a:t>.- 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Biot-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Savart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-en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legea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erabiliz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kalkulatu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I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intentsitateko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korrontea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daroan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eroale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zuzen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mugagabe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batek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sortzen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duen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indukzio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P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puntuan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</a:t>
            </a:r>
            <a:endParaRPr lang="eu-ES" dirty="0"/>
          </a:p>
        </p:txBody>
      </p:sp>
      <p:cxnSp>
        <p:nvCxnSpPr>
          <p:cNvPr id="1501216" name="27 Conector recto"/>
          <p:cNvCxnSpPr>
            <a:cxnSpLocks noChangeShapeType="1"/>
          </p:cNvCxnSpPr>
          <p:nvPr/>
        </p:nvCxnSpPr>
        <p:spPr bwMode="auto">
          <a:xfrm>
            <a:off x="781050" y="4179888"/>
            <a:ext cx="7451725" cy="17462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grpSp>
        <p:nvGrpSpPr>
          <p:cNvPr id="2" name="29 Grupo"/>
          <p:cNvGrpSpPr>
            <a:grpSpLocks/>
          </p:cNvGrpSpPr>
          <p:nvPr/>
        </p:nvGrpSpPr>
        <p:grpSpPr bwMode="auto">
          <a:xfrm>
            <a:off x="1279525" y="4092575"/>
            <a:ext cx="6346825" cy="192088"/>
            <a:chOff x="1279807" y="3359194"/>
            <a:chExt cx="6347141" cy="191533"/>
          </a:xfrm>
        </p:grpSpPr>
        <p:grpSp>
          <p:nvGrpSpPr>
            <p:cNvPr id="3" name="69 Grupo"/>
            <p:cNvGrpSpPr>
              <a:grpSpLocks/>
            </p:cNvGrpSpPr>
            <p:nvPr/>
          </p:nvGrpSpPr>
          <p:grpSpPr bwMode="auto">
            <a:xfrm>
              <a:off x="1942642" y="3359194"/>
              <a:ext cx="5013740" cy="191533"/>
              <a:chOff x="1585881" y="3355794"/>
              <a:chExt cx="5013740" cy="191533"/>
            </a:xfrm>
          </p:grpSpPr>
          <p:pic>
            <p:nvPicPr>
              <p:cNvPr id="1501234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5118" r="2133" b="13066"/>
              <a:stretch>
                <a:fillRect/>
              </a:stretch>
            </p:blipFill>
            <p:spPr bwMode="auto">
              <a:xfrm>
                <a:off x="2965875" y="3355794"/>
                <a:ext cx="3633746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01235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5118" r="2133" b="13066"/>
              <a:stretch>
                <a:fillRect/>
              </a:stretch>
            </p:blipFill>
            <p:spPr bwMode="auto">
              <a:xfrm>
                <a:off x="1585881" y="3355794"/>
                <a:ext cx="3633746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0122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4769" t="15118" r="2133" b="13066"/>
            <a:stretch>
              <a:fillRect/>
            </a:stretch>
          </p:blipFill>
          <p:spPr bwMode="auto">
            <a:xfrm>
              <a:off x="7063061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122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530" t="17719" r="95441" b="13066"/>
            <a:stretch>
              <a:fillRect/>
            </a:stretch>
          </p:blipFill>
          <p:spPr bwMode="auto">
            <a:xfrm>
              <a:off x="1721697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12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4769" t="15118" r="2133" b="13066"/>
            <a:stretch>
              <a:fillRect/>
            </a:stretch>
          </p:blipFill>
          <p:spPr bwMode="auto">
            <a:xfrm>
              <a:off x="7286583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123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4769" t="15118" r="2133" b="13066"/>
            <a:stretch>
              <a:fillRect/>
            </a:stretch>
          </p:blipFill>
          <p:spPr bwMode="auto">
            <a:xfrm>
              <a:off x="7510105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123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530" t="17719" r="95441" b="13066"/>
            <a:stretch>
              <a:fillRect/>
            </a:stretch>
          </p:blipFill>
          <p:spPr bwMode="auto">
            <a:xfrm>
              <a:off x="1500752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123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530" t="17719" r="95441" b="13066"/>
            <a:stretch>
              <a:fillRect/>
            </a:stretch>
          </p:blipFill>
          <p:spPr bwMode="auto">
            <a:xfrm>
              <a:off x="1279807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01218" name="Text Box 24"/>
          <p:cNvSpPr txBox="1">
            <a:spLocks noChangeArrowheads="1"/>
          </p:cNvSpPr>
          <p:nvPr/>
        </p:nvSpPr>
        <p:spPr bwMode="auto">
          <a:xfrm>
            <a:off x="2138363" y="427037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dirty="0">
                <a:latin typeface="Lucida Handwriting" pitchFamily="66" charset="0"/>
              </a:rPr>
              <a:t>I</a:t>
            </a:r>
          </a:p>
        </p:txBody>
      </p:sp>
      <p:cxnSp>
        <p:nvCxnSpPr>
          <p:cNvPr id="1501219" name="41 Conector recto de flecha"/>
          <p:cNvCxnSpPr>
            <a:cxnSpLocks noChangeShapeType="1"/>
          </p:cNvCxnSpPr>
          <p:nvPr/>
        </p:nvCxnSpPr>
        <p:spPr bwMode="auto">
          <a:xfrm flipV="1">
            <a:off x="2181225" y="4171950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01220" name="42 Conector recto"/>
          <p:cNvCxnSpPr>
            <a:cxnSpLocks noChangeShapeType="1"/>
          </p:cNvCxnSpPr>
          <p:nvPr/>
        </p:nvCxnSpPr>
        <p:spPr bwMode="auto">
          <a:xfrm rot="5400000" flipH="1" flipV="1">
            <a:off x="1914525" y="2933700"/>
            <a:ext cx="2428875" cy="9525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501221" name="Text Box 24"/>
          <p:cNvSpPr txBox="1">
            <a:spLocks noChangeArrowheads="1"/>
          </p:cNvSpPr>
          <p:nvPr/>
        </p:nvSpPr>
        <p:spPr bwMode="auto">
          <a:xfrm>
            <a:off x="3162300" y="123825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dirty="0">
                <a:latin typeface="Lucida Handwriting" pitchFamily="66" charset="0"/>
              </a:rPr>
              <a:t>P</a:t>
            </a:r>
          </a:p>
        </p:txBody>
      </p:sp>
      <p:sp>
        <p:nvSpPr>
          <p:cNvPr id="1501222" name="55 Elipse"/>
          <p:cNvSpPr>
            <a:spLocks noChangeArrowheads="1"/>
          </p:cNvSpPr>
          <p:nvPr/>
        </p:nvSpPr>
        <p:spPr bwMode="auto">
          <a:xfrm>
            <a:off x="3097213" y="1682750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sp>
        <p:nvSpPr>
          <p:cNvPr id="1501223" name="Text Box 24"/>
          <p:cNvSpPr txBox="1">
            <a:spLocks noChangeArrowheads="1"/>
          </p:cNvSpPr>
          <p:nvPr/>
        </p:nvSpPr>
        <p:spPr bwMode="auto">
          <a:xfrm>
            <a:off x="2651125" y="2644775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i="1">
                <a:latin typeface="Lucida Handwriting" pitchFamily="66" charset="0"/>
              </a:rPr>
              <a:t>y</a:t>
            </a:r>
            <a:endParaRPr lang="es-ES_tradnl" sz="2000">
              <a:latin typeface="Lucida Handwriting" pitchFamily="66" charset="0"/>
            </a:endParaRPr>
          </a:p>
        </p:txBody>
      </p:sp>
      <p:sp>
        <p:nvSpPr>
          <p:cNvPr id="150122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1501225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1501226" name="71 CuadroTexto"/>
          <p:cNvSpPr txBox="1">
            <a:spLocks noChangeArrowheads="1"/>
          </p:cNvSpPr>
          <p:nvPr/>
        </p:nvSpPr>
        <p:spPr bwMode="auto">
          <a:xfrm>
            <a:off x="371475" y="5105400"/>
            <a:ext cx="1236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u-ES" sz="1800">
                <a:latin typeface="Comic Sans MS" pitchFamily="66" charset="0"/>
              </a:rPr>
              <a:t>Emaitzak:</a:t>
            </a:r>
          </a:p>
        </p:txBody>
      </p:sp>
      <p:graphicFrame>
        <p:nvGraphicFramePr>
          <p:cNvPr id="1501214" name="Object 30"/>
          <p:cNvGraphicFramePr>
            <a:graphicFrameLocks noChangeAspect="1"/>
          </p:cNvGraphicFramePr>
          <p:nvPr/>
        </p:nvGraphicFramePr>
        <p:xfrm>
          <a:off x="1624013" y="4921250"/>
          <a:ext cx="17573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574" name="Ecuación" r:id="rId5" imgW="863225" imgH="444307" progId="Equation.3">
                  <p:embed/>
                </p:oleObj>
              </mc:Choice>
              <mc:Fallback>
                <p:oleObj name="Ecuación" r:id="rId5" imgW="863225" imgH="44430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4921250"/>
                        <a:ext cx="1757362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23 Rectángulo"/>
          <p:cNvSpPr/>
          <p:nvPr/>
        </p:nvSpPr>
        <p:spPr>
          <a:xfrm>
            <a:off x="4854342" y="2613378"/>
            <a:ext cx="209345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GOGORATU</a:t>
            </a:r>
            <a:r>
              <a:rPr lang="es-E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101 Conector recto de flecha"/>
          <p:cNvCxnSpPr>
            <a:cxnSpLocks noChangeShapeType="1"/>
          </p:cNvCxnSpPr>
          <p:nvPr/>
        </p:nvCxnSpPr>
        <p:spPr bwMode="auto">
          <a:xfrm flipV="1">
            <a:off x="2368550" y="4521200"/>
            <a:ext cx="3190875" cy="63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37351" name="Text Box 10"/>
          <p:cNvSpPr txBox="1">
            <a:spLocks noChangeArrowheads="1"/>
          </p:cNvSpPr>
          <p:nvPr/>
        </p:nvSpPr>
        <p:spPr bwMode="auto">
          <a:xfrm>
            <a:off x="325438" y="79375"/>
            <a:ext cx="8493125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800" b="1" dirty="0" err="1">
                <a:latin typeface="Lucida Handwriting" pitchFamily="66" charset="0"/>
              </a:rPr>
              <a:t>Korronte</a:t>
            </a:r>
            <a:r>
              <a:rPr lang="es-ES_tradnl" sz="1800" b="1" dirty="0">
                <a:latin typeface="Lucida Handwriting" pitchFamily="66" charset="0"/>
              </a:rPr>
              <a:t> </a:t>
            </a:r>
            <a:r>
              <a:rPr lang="es-ES_tradnl" sz="1800" b="1" dirty="0" err="1" smtClean="0">
                <a:latin typeface="Lucida Handwriting" pitchFamily="66" charset="0"/>
              </a:rPr>
              <a:t>zuzen</a:t>
            </a:r>
            <a:r>
              <a:rPr lang="es-ES_tradnl" sz="1800" b="1" dirty="0" smtClean="0">
                <a:latin typeface="Lucida Handwriting" pitchFamily="66" charset="0"/>
              </a:rPr>
              <a:t> eta </a:t>
            </a:r>
            <a:r>
              <a:rPr lang="es-ES_tradnl" sz="1800" b="1" dirty="0" err="1" smtClean="0">
                <a:latin typeface="Lucida Handwriting" pitchFamily="66" charset="0"/>
              </a:rPr>
              <a:t>mugagabeak</a:t>
            </a:r>
            <a:r>
              <a:rPr lang="es-ES_tradnl" sz="1800" b="1" dirty="0" smtClean="0">
                <a:latin typeface="Lucida Handwriting" pitchFamily="66" charset="0"/>
              </a:rPr>
              <a:t> </a:t>
            </a:r>
            <a:r>
              <a:rPr lang="es-ES_tradnl" sz="1800" b="1" dirty="0" err="1">
                <a:latin typeface="Lucida Handwriting" pitchFamily="66" charset="0"/>
              </a:rPr>
              <a:t>sortutako</a:t>
            </a:r>
            <a:r>
              <a:rPr lang="es-ES_tradnl" sz="1800" b="1" dirty="0">
                <a:latin typeface="Lucida Handwriting" pitchFamily="66" charset="0"/>
              </a:rPr>
              <a:t> </a:t>
            </a:r>
            <a:r>
              <a:rPr lang="es-ES_tradnl" sz="1800" b="1" dirty="0" err="1">
                <a:latin typeface="Lucida Handwriting" pitchFamily="66" charset="0"/>
              </a:rPr>
              <a:t>eremu</a:t>
            </a:r>
            <a:r>
              <a:rPr lang="es-ES_tradnl" sz="1800" b="1" dirty="0">
                <a:latin typeface="Lucida Handwriting" pitchFamily="66" charset="0"/>
              </a:rPr>
              <a:t> </a:t>
            </a:r>
            <a:r>
              <a:rPr lang="es-ES_tradnl" sz="1800" b="1" dirty="0" err="1">
                <a:latin typeface="Lucida Handwriting" pitchFamily="66" charset="0"/>
              </a:rPr>
              <a:t>magnetikoa</a:t>
            </a:r>
            <a:endParaRPr lang="es-ES_tradnl" sz="1800" b="1" dirty="0">
              <a:latin typeface="Lucida Handwriting" pitchFamily="66" charset="0"/>
            </a:endParaRP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3717925" y="4302125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>
                <a:latin typeface="Lucida Handwriting" pitchFamily="66" charset="0"/>
              </a:rPr>
              <a:t>l</a:t>
            </a:r>
          </a:p>
        </p:txBody>
      </p:sp>
      <p:grpSp>
        <p:nvGrpSpPr>
          <p:cNvPr id="2" name="46 Grupo"/>
          <p:cNvGrpSpPr>
            <a:grpSpLocks/>
          </p:cNvGrpSpPr>
          <p:nvPr/>
        </p:nvGrpSpPr>
        <p:grpSpPr bwMode="auto">
          <a:xfrm>
            <a:off x="9525" y="4092575"/>
            <a:ext cx="7451725" cy="635000"/>
            <a:chOff x="10292" y="4092619"/>
            <a:chExt cx="7450543" cy="634174"/>
          </a:xfrm>
        </p:grpSpPr>
        <p:cxnSp>
          <p:nvCxnSpPr>
            <p:cNvPr id="1037377" name="50 Conector recto"/>
            <p:cNvCxnSpPr>
              <a:cxnSpLocks noChangeShapeType="1"/>
            </p:cNvCxnSpPr>
            <p:nvPr/>
          </p:nvCxnSpPr>
          <p:spPr bwMode="auto">
            <a:xfrm>
              <a:off x="10292" y="4179450"/>
              <a:ext cx="7450543" cy="17871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grpSp>
          <p:nvGrpSpPr>
            <p:cNvPr id="3" name="75 Grupo"/>
            <p:cNvGrpSpPr>
              <a:grpSpLocks/>
            </p:cNvGrpSpPr>
            <p:nvPr/>
          </p:nvGrpSpPr>
          <p:grpSpPr bwMode="auto">
            <a:xfrm>
              <a:off x="508282" y="4092619"/>
              <a:ext cx="6347141" cy="191533"/>
              <a:chOff x="1279807" y="3359194"/>
              <a:chExt cx="6347141" cy="191533"/>
            </a:xfrm>
          </p:grpSpPr>
          <p:grpSp>
            <p:nvGrpSpPr>
              <p:cNvPr id="4" name="69 Grupo"/>
              <p:cNvGrpSpPr>
                <a:grpSpLocks/>
              </p:cNvGrpSpPr>
              <p:nvPr/>
            </p:nvGrpSpPr>
            <p:grpSpPr bwMode="auto">
              <a:xfrm>
                <a:off x="1942642" y="3359194"/>
                <a:ext cx="5013740" cy="191533"/>
                <a:chOff x="1585881" y="3355794"/>
                <a:chExt cx="5013740" cy="191533"/>
              </a:xfrm>
            </p:grpSpPr>
            <p:pic>
              <p:nvPicPr>
                <p:cNvPr id="103738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1530" t="15118" r="2133" b="13066"/>
                <a:stretch>
                  <a:fillRect/>
                </a:stretch>
              </p:blipFill>
              <p:spPr bwMode="auto">
                <a:xfrm>
                  <a:off x="2965875" y="3355794"/>
                  <a:ext cx="3633746" cy="191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738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1530" t="15118" r="2133" b="13066"/>
                <a:stretch>
                  <a:fillRect/>
                </a:stretch>
              </p:blipFill>
              <p:spPr bwMode="auto">
                <a:xfrm>
                  <a:off x="1585881" y="3355794"/>
                  <a:ext cx="3633746" cy="191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037382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4769" t="15118" r="2133" b="13066"/>
              <a:stretch>
                <a:fillRect/>
              </a:stretch>
            </p:blipFill>
            <p:spPr bwMode="auto">
              <a:xfrm>
                <a:off x="7063061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383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7719" r="95441" b="13066"/>
              <a:stretch>
                <a:fillRect/>
              </a:stretch>
            </p:blipFill>
            <p:spPr bwMode="auto">
              <a:xfrm>
                <a:off x="1721697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384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4769" t="15118" r="2133" b="13066"/>
              <a:stretch>
                <a:fillRect/>
              </a:stretch>
            </p:blipFill>
            <p:spPr bwMode="auto">
              <a:xfrm>
                <a:off x="7286583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385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4769" t="15118" r="2133" b="13066"/>
              <a:stretch>
                <a:fillRect/>
              </a:stretch>
            </p:blipFill>
            <p:spPr bwMode="auto">
              <a:xfrm>
                <a:off x="7510105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386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7719" r="95441" b="13066"/>
              <a:stretch>
                <a:fillRect/>
              </a:stretch>
            </p:blipFill>
            <p:spPr bwMode="auto">
              <a:xfrm>
                <a:off x="1500752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387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7719" r="95441" b="13066"/>
              <a:stretch>
                <a:fillRect/>
              </a:stretch>
            </p:blipFill>
            <p:spPr bwMode="auto">
              <a:xfrm>
                <a:off x="1279807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37379" name="Text Box 24"/>
            <p:cNvSpPr txBox="1">
              <a:spLocks noChangeArrowheads="1"/>
            </p:cNvSpPr>
            <p:nvPr/>
          </p:nvSpPr>
          <p:spPr bwMode="auto">
            <a:xfrm>
              <a:off x="1366222" y="4269593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i</a:t>
              </a:r>
              <a:endParaRPr lang="es-ES_tradnl" sz="2400">
                <a:latin typeface="Lucida Handwriting" pitchFamily="66" charset="0"/>
              </a:endParaRPr>
            </a:p>
          </p:txBody>
        </p:sp>
        <p:cxnSp>
          <p:nvCxnSpPr>
            <p:cNvPr id="1037380" name="77 Conector recto de flecha"/>
            <p:cNvCxnSpPr>
              <a:cxnSpLocks noChangeShapeType="1"/>
            </p:cNvCxnSpPr>
            <p:nvPr/>
          </p:nvCxnSpPr>
          <p:spPr bwMode="auto">
            <a:xfrm flipV="1">
              <a:off x="1409700" y="4171950"/>
              <a:ext cx="323850" cy="1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81" name="80 Conector recto"/>
          <p:cNvCxnSpPr>
            <a:cxnSpLocks noChangeShapeType="1"/>
          </p:cNvCxnSpPr>
          <p:nvPr/>
        </p:nvCxnSpPr>
        <p:spPr bwMode="auto">
          <a:xfrm rot="5400000" flipH="1" flipV="1">
            <a:off x="800100" y="3276600"/>
            <a:ext cx="3114675" cy="9525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87" name="Text Box 24"/>
          <p:cNvSpPr txBox="1">
            <a:spLocks noChangeArrowheads="1"/>
          </p:cNvSpPr>
          <p:nvPr/>
        </p:nvSpPr>
        <p:spPr bwMode="auto">
          <a:xfrm>
            <a:off x="2222500" y="384175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O</a:t>
            </a:r>
            <a:endParaRPr lang="es-ES_tradnl" sz="2400">
              <a:latin typeface="Lucida Handwriting" pitchFamily="66" charset="0"/>
            </a:endParaRPr>
          </a:p>
        </p:txBody>
      </p:sp>
      <p:graphicFrame>
        <p:nvGraphicFramePr>
          <p:cNvPr id="89" name="Object 33"/>
          <p:cNvGraphicFramePr>
            <a:graphicFrameLocks noChangeAspect="1"/>
          </p:cNvGraphicFramePr>
          <p:nvPr/>
        </p:nvGraphicFramePr>
        <p:xfrm>
          <a:off x="5667375" y="1617663"/>
          <a:ext cx="2781300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614" name="Ecuación" r:id="rId5" imgW="1308100" imgH="457200" progId="Equation.3">
                  <p:embed/>
                </p:oleObj>
              </mc:Choice>
              <mc:Fallback>
                <p:oleObj name="Ecuación" r:id="rId5" imgW="13081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1617663"/>
                        <a:ext cx="2781300" cy="1141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 Box 24"/>
          <p:cNvSpPr txBox="1">
            <a:spLocks noChangeArrowheads="1"/>
          </p:cNvSpPr>
          <p:nvPr/>
        </p:nvSpPr>
        <p:spPr bwMode="auto">
          <a:xfrm>
            <a:off x="5416550" y="4537075"/>
            <a:ext cx="49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>
                <a:latin typeface="Lucida Handwriting" pitchFamily="66" charset="0"/>
              </a:rPr>
              <a:t>dl</a:t>
            </a:r>
          </a:p>
        </p:txBody>
      </p:sp>
      <p:sp>
        <p:nvSpPr>
          <p:cNvPr id="107" name="106 Elipse"/>
          <p:cNvSpPr>
            <a:spLocks noChangeArrowheads="1"/>
          </p:cNvSpPr>
          <p:nvPr/>
        </p:nvSpPr>
        <p:spPr bwMode="auto">
          <a:xfrm>
            <a:off x="2325688" y="4152900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cxnSp>
        <p:nvCxnSpPr>
          <p:cNvPr id="108" name="107 Conector recto"/>
          <p:cNvCxnSpPr>
            <a:cxnSpLocks noChangeShapeType="1"/>
          </p:cNvCxnSpPr>
          <p:nvPr/>
        </p:nvCxnSpPr>
        <p:spPr bwMode="auto">
          <a:xfrm rot="16200000" flipV="1">
            <a:off x="5245100" y="4378325"/>
            <a:ext cx="565150" cy="1270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16" name="115 Conector recto de flecha"/>
          <p:cNvCxnSpPr>
            <a:cxnSpLocks noChangeShapeType="1"/>
          </p:cNvCxnSpPr>
          <p:nvPr/>
        </p:nvCxnSpPr>
        <p:spPr bwMode="auto">
          <a:xfrm rot="10800000">
            <a:off x="2381250" y="1743075"/>
            <a:ext cx="3286125" cy="24542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037320" name="Object 34"/>
          <p:cNvGraphicFramePr>
            <a:graphicFrameLocks noChangeAspect="1"/>
          </p:cNvGraphicFramePr>
          <p:nvPr/>
        </p:nvGraphicFramePr>
        <p:xfrm>
          <a:off x="3857625" y="2476500"/>
          <a:ext cx="315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615" name="Ecuación" r:id="rId7" imgW="126780" imgH="164814" progId="Equation.3">
                  <p:embed/>
                </p:oleObj>
              </mc:Choice>
              <mc:Fallback>
                <p:oleObj name="Ecuación" r:id="rId7" imgW="126780" imgH="164814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2476500"/>
                        <a:ext cx="31591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124 Rectángulo"/>
          <p:cNvSpPr>
            <a:spLocks noChangeArrowheads="1"/>
          </p:cNvSpPr>
          <p:nvPr/>
        </p:nvSpPr>
        <p:spPr bwMode="auto">
          <a:xfrm>
            <a:off x="5521325" y="4089400"/>
            <a:ext cx="279400" cy="177800"/>
          </a:xfrm>
          <a:prstGeom prst="rect">
            <a:avLst/>
          </a:prstGeom>
          <a:solidFill>
            <a:srgbClr val="0070C0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pSp>
        <p:nvGrpSpPr>
          <p:cNvPr id="5" name="125 Grupo"/>
          <p:cNvGrpSpPr>
            <a:grpSpLocks/>
          </p:cNvGrpSpPr>
          <p:nvPr/>
        </p:nvGrpSpPr>
        <p:grpSpPr bwMode="auto">
          <a:xfrm>
            <a:off x="5438775" y="3775075"/>
            <a:ext cx="563563" cy="377825"/>
            <a:chOff x="5658606" y="3674215"/>
            <a:chExt cx="562695" cy="376765"/>
          </a:xfrm>
        </p:grpSpPr>
        <p:sp>
          <p:nvSpPr>
            <p:cNvPr id="1037375" name="122 CuadroTexto"/>
            <p:cNvSpPr txBox="1">
              <a:spLocks noChangeArrowheads="1"/>
            </p:cNvSpPr>
            <p:nvPr/>
          </p:nvSpPr>
          <p:spPr bwMode="auto">
            <a:xfrm>
              <a:off x="5658606" y="3712426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0070C0"/>
                  </a:solidFill>
                  <a:latin typeface="Lucida Handwriting" pitchFamily="66" charset="0"/>
                </a:rPr>
                <a:t>dl</a:t>
              </a:r>
            </a:p>
          </p:txBody>
        </p:sp>
        <p:sp>
          <p:nvSpPr>
            <p:cNvPr id="1037376" name="Line 40"/>
            <p:cNvSpPr>
              <a:spLocks noChangeShapeType="1"/>
            </p:cNvSpPr>
            <p:nvPr/>
          </p:nvSpPr>
          <p:spPr bwMode="auto">
            <a:xfrm>
              <a:off x="5816977" y="3674215"/>
              <a:ext cx="210975" cy="265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21" name="Line 18"/>
          <p:cNvSpPr>
            <a:spLocks noChangeShapeType="1"/>
          </p:cNvSpPr>
          <p:nvPr/>
        </p:nvSpPr>
        <p:spPr bwMode="auto">
          <a:xfrm rot="5640000" flipH="1" flipV="1">
            <a:off x="5670550" y="4062413"/>
            <a:ext cx="17463" cy="268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" name="47 Grupo"/>
          <p:cNvGrpSpPr>
            <a:grpSpLocks/>
          </p:cNvGrpSpPr>
          <p:nvPr/>
        </p:nvGrpSpPr>
        <p:grpSpPr bwMode="auto">
          <a:xfrm>
            <a:off x="2325688" y="1238250"/>
            <a:ext cx="484187" cy="508000"/>
            <a:chOff x="2326252" y="1237783"/>
            <a:chExt cx="483336" cy="508000"/>
          </a:xfrm>
        </p:grpSpPr>
        <p:sp>
          <p:nvSpPr>
            <p:cNvPr id="1037373" name="Text Box 24"/>
            <p:cNvSpPr txBox="1">
              <a:spLocks noChangeArrowheads="1"/>
            </p:cNvSpPr>
            <p:nvPr/>
          </p:nvSpPr>
          <p:spPr bwMode="auto">
            <a:xfrm>
              <a:off x="2390488" y="1237783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P</a:t>
              </a:r>
              <a:endParaRPr lang="es-ES_tradnl" sz="2400">
                <a:latin typeface="Lucida Handwriting" pitchFamily="66" charset="0"/>
              </a:endParaRPr>
            </a:p>
          </p:txBody>
        </p:sp>
        <p:sp>
          <p:nvSpPr>
            <p:cNvPr id="1037374" name="140 Elipse"/>
            <p:cNvSpPr>
              <a:spLocks noChangeArrowheads="1"/>
            </p:cNvSpPr>
            <p:nvPr/>
          </p:nvSpPr>
          <p:spPr bwMode="auto">
            <a:xfrm>
              <a:off x="2326252" y="1681988"/>
              <a:ext cx="63795" cy="6379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/>
            </a:p>
          </p:txBody>
        </p:sp>
      </p:grpSp>
      <p:grpSp>
        <p:nvGrpSpPr>
          <p:cNvPr id="7" name="141 Grupo"/>
          <p:cNvGrpSpPr>
            <a:grpSpLocks/>
          </p:cNvGrpSpPr>
          <p:nvPr/>
        </p:nvGrpSpPr>
        <p:grpSpPr bwMode="auto">
          <a:xfrm>
            <a:off x="1477963" y="1250950"/>
            <a:ext cx="817562" cy="614363"/>
            <a:chOff x="738188" y="971550"/>
            <a:chExt cx="817853" cy="614781"/>
          </a:xfrm>
        </p:grpSpPr>
        <p:sp>
          <p:nvSpPr>
            <p:cNvPr id="1037371" name="Text Box 5"/>
            <p:cNvSpPr txBox="1">
              <a:spLocks noChangeArrowheads="1"/>
            </p:cNvSpPr>
            <p:nvPr/>
          </p:nvSpPr>
          <p:spPr bwMode="auto">
            <a:xfrm>
              <a:off x="738188" y="1001556"/>
              <a:ext cx="8178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dB</a:t>
              </a:r>
            </a:p>
          </p:txBody>
        </p:sp>
        <p:sp>
          <p:nvSpPr>
            <p:cNvPr id="1037372" name="Line 6"/>
            <p:cNvSpPr>
              <a:spLocks noChangeShapeType="1"/>
            </p:cNvSpPr>
            <p:nvPr/>
          </p:nvSpPr>
          <p:spPr bwMode="auto">
            <a:xfrm flipV="1">
              <a:off x="977900" y="971550"/>
              <a:ext cx="533400" cy="61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" name="Group 43"/>
          <p:cNvGrpSpPr>
            <a:grpSpLocks noChangeAspect="1"/>
          </p:cNvGrpSpPr>
          <p:nvPr/>
        </p:nvGrpSpPr>
        <p:grpSpPr bwMode="auto">
          <a:xfrm>
            <a:off x="2232025" y="1585913"/>
            <a:ext cx="252413" cy="252412"/>
            <a:chOff x="3990" y="1487"/>
            <a:chExt cx="127" cy="127"/>
          </a:xfrm>
        </p:grpSpPr>
        <p:sp>
          <p:nvSpPr>
            <p:cNvPr id="1037369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037370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143" name="Object 35"/>
          <p:cNvGraphicFramePr>
            <a:graphicFrameLocks noChangeAspect="1"/>
          </p:cNvGraphicFramePr>
          <p:nvPr/>
        </p:nvGraphicFramePr>
        <p:xfrm>
          <a:off x="1082675" y="5195888"/>
          <a:ext cx="3455988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616" name="Ecuación" r:id="rId9" imgW="1624895" imgH="406224" progId="Equation.3">
                  <p:embed/>
                </p:oleObj>
              </mc:Choice>
              <mc:Fallback>
                <p:oleObj name="Ecuación" r:id="rId9" imgW="1624895" imgH="406224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5195888"/>
                        <a:ext cx="3455988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6" name="145 Conector recto"/>
          <p:cNvCxnSpPr>
            <a:cxnSpLocks noChangeShapeType="1"/>
          </p:cNvCxnSpPr>
          <p:nvPr/>
        </p:nvCxnSpPr>
        <p:spPr bwMode="auto">
          <a:xfrm rot="16200000" flipV="1">
            <a:off x="5521325" y="4387850"/>
            <a:ext cx="565150" cy="1270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aphicFrame>
        <p:nvGraphicFramePr>
          <p:cNvPr id="149" name="Object 36"/>
          <p:cNvGraphicFramePr>
            <a:graphicFrameLocks noChangeAspect="1"/>
          </p:cNvGraphicFramePr>
          <p:nvPr/>
        </p:nvGraphicFramePr>
        <p:xfrm>
          <a:off x="5618163" y="3079750"/>
          <a:ext cx="269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617" name="Ecuación" r:id="rId11" imgW="126725" imgH="177415" progId="Equation.3">
                  <p:embed/>
                </p:oleObj>
              </mc:Choice>
              <mc:Fallback>
                <p:oleObj name="Ecuación" r:id="rId11" imgW="126725" imgH="177415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3079750"/>
                        <a:ext cx="2698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Text Box 24"/>
          <p:cNvSpPr txBox="1">
            <a:spLocks noChangeArrowheads="1"/>
          </p:cNvSpPr>
          <p:nvPr/>
        </p:nvSpPr>
        <p:spPr bwMode="auto">
          <a:xfrm>
            <a:off x="1879600" y="2644775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i="1">
                <a:latin typeface="Lucida Handwriting" pitchFamily="66" charset="0"/>
              </a:rPr>
              <a:t>y</a:t>
            </a:r>
            <a:endParaRPr lang="es-ES_tradnl" sz="2000">
              <a:latin typeface="Lucida Handwriting" pitchFamily="66" charset="0"/>
            </a:endParaRPr>
          </a:p>
        </p:txBody>
      </p:sp>
      <p:sp>
        <p:nvSpPr>
          <p:cNvPr id="151" name="150 Arco"/>
          <p:cNvSpPr/>
          <p:nvPr/>
        </p:nvSpPr>
        <p:spPr bwMode="auto">
          <a:xfrm rot="16200000">
            <a:off x="4924425" y="3467100"/>
            <a:ext cx="1447800" cy="1447800"/>
          </a:xfrm>
          <a:prstGeom prst="arc">
            <a:avLst>
              <a:gd name="adj1" fmla="val 18365108"/>
              <a:gd name="adj2" fmla="val 54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u-ES"/>
          </a:p>
        </p:txBody>
      </p:sp>
      <p:graphicFrame>
        <p:nvGraphicFramePr>
          <p:cNvPr id="49" name="Object 37"/>
          <p:cNvGraphicFramePr>
            <a:graphicFrameLocks noChangeAspect="1"/>
          </p:cNvGraphicFramePr>
          <p:nvPr/>
        </p:nvGraphicFramePr>
        <p:xfrm>
          <a:off x="4587875" y="5199063"/>
          <a:ext cx="2808288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618" name="Ecuación" r:id="rId13" imgW="1320227" imgH="406224" progId="Equation.3">
                  <p:embed/>
                </p:oleObj>
              </mc:Choice>
              <mc:Fallback>
                <p:oleObj name="Ecuación" r:id="rId13" imgW="1320227" imgH="406224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5199063"/>
                        <a:ext cx="2808288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46 Rectángulo"/>
          <p:cNvSpPr/>
          <p:nvPr/>
        </p:nvSpPr>
        <p:spPr>
          <a:xfrm>
            <a:off x="5692542" y="917928"/>
            <a:ext cx="209345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GOGORATU</a:t>
            </a:r>
            <a:r>
              <a:rPr lang="es-E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7" grpId="0"/>
      <p:bldP spid="101" grpId="0"/>
      <p:bldP spid="107" grpId="0" animBg="1"/>
      <p:bldP spid="125" grpId="0" animBg="1"/>
      <p:bldP spid="121" grpId="0" animBg="1"/>
      <p:bldP spid="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Object 58"/>
          <p:cNvGraphicFramePr>
            <a:graphicFrameLocks noChangeAspect="1"/>
          </p:cNvGraphicFramePr>
          <p:nvPr/>
        </p:nvGraphicFramePr>
        <p:xfrm>
          <a:off x="3810000" y="-106363"/>
          <a:ext cx="3673475" cy="1422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658" name="Ecuación" r:id="rId4" imgW="2463480" imgH="812520" progId="Equation.3">
                  <p:embed/>
                </p:oleObj>
              </mc:Choice>
              <mc:Fallback>
                <p:oleObj name="Ecuación" r:id="rId4" imgW="246348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-106363"/>
                        <a:ext cx="3673475" cy="1422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24420" name="45 Conector recto de flecha"/>
          <p:cNvCxnSpPr>
            <a:cxnSpLocks noChangeShapeType="1"/>
          </p:cNvCxnSpPr>
          <p:nvPr/>
        </p:nvCxnSpPr>
        <p:spPr bwMode="auto">
          <a:xfrm flipV="1">
            <a:off x="2368550" y="3987800"/>
            <a:ext cx="3190875" cy="63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" name="60 Grupo"/>
          <p:cNvGrpSpPr>
            <a:grpSpLocks/>
          </p:cNvGrpSpPr>
          <p:nvPr/>
        </p:nvGrpSpPr>
        <p:grpSpPr bwMode="auto">
          <a:xfrm>
            <a:off x="9525" y="3559175"/>
            <a:ext cx="7451725" cy="192088"/>
            <a:chOff x="10292" y="3559219"/>
            <a:chExt cx="7450543" cy="191533"/>
          </a:xfrm>
        </p:grpSpPr>
        <p:cxnSp>
          <p:nvCxnSpPr>
            <p:cNvPr id="1124448" name="44 Conector recto"/>
            <p:cNvCxnSpPr>
              <a:cxnSpLocks noChangeShapeType="1"/>
            </p:cNvCxnSpPr>
            <p:nvPr/>
          </p:nvCxnSpPr>
          <p:spPr bwMode="auto">
            <a:xfrm>
              <a:off x="10292" y="3646050"/>
              <a:ext cx="7450543" cy="17871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grpSp>
          <p:nvGrpSpPr>
            <p:cNvPr id="3" name="46 Grupo"/>
            <p:cNvGrpSpPr>
              <a:grpSpLocks/>
            </p:cNvGrpSpPr>
            <p:nvPr/>
          </p:nvGrpSpPr>
          <p:grpSpPr bwMode="auto">
            <a:xfrm>
              <a:off x="508282" y="3559219"/>
              <a:ext cx="6347141" cy="191533"/>
              <a:chOff x="1279807" y="3359194"/>
              <a:chExt cx="6347141" cy="191533"/>
            </a:xfrm>
          </p:grpSpPr>
          <p:grpSp>
            <p:nvGrpSpPr>
              <p:cNvPr id="4" name="69 Grupo"/>
              <p:cNvGrpSpPr>
                <a:grpSpLocks/>
              </p:cNvGrpSpPr>
              <p:nvPr/>
            </p:nvGrpSpPr>
            <p:grpSpPr bwMode="auto">
              <a:xfrm>
                <a:off x="1942642" y="3359194"/>
                <a:ext cx="5013740" cy="191533"/>
                <a:chOff x="1585881" y="3355794"/>
                <a:chExt cx="5013740" cy="191533"/>
              </a:xfrm>
            </p:grpSpPr>
            <p:pic>
              <p:nvPicPr>
                <p:cNvPr id="1124457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1530" t="15118" r="2133" b="13066"/>
                <a:stretch>
                  <a:fillRect/>
                </a:stretch>
              </p:blipFill>
              <p:spPr bwMode="auto">
                <a:xfrm>
                  <a:off x="2965875" y="3355794"/>
                  <a:ext cx="3633746" cy="191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4458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1530" t="15118" r="2133" b="13066"/>
                <a:stretch>
                  <a:fillRect/>
                </a:stretch>
              </p:blipFill>
              <p:spPr bwMode="auto">
                <a:xfrm>
                  <a:off x="1585881" y="3355794"/>
                  <a:ext cx="3633746" cy="191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24451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94769" t="15118" r="2133" b="13066"/>
              <a:stretch>
                <a:fillRect/>
              </a:stretch>
            </p:blipFill>
            <p:spPr bwMode="auto">
              <a:xfrm>
                <a:off x="7063061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4452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30" t="17719" r="95441" b="13066"/>
              <a:stretch>
                <a:fillRect/>
              </a:stretch>
            </p:blipFill>
            <p:spPr bwMode="auto">
              <a:xfrm>
                <a:off x="1721697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4453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94769" t="15118" r="2133" b="13066"/>
              <a:stretch>
                <a:fillRect/>
              </a:stretch>
            </p:blipFill>
            <p:spPr bwMode="auto">
              <a:xfrm>
                <a:off x="7286583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4454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94769" t="15118" r="2133" b="13066"/>
              <a:stretch>
                <a:fillRect/>
              </a:stretch>
            </p:blipFill>
            <p:spPr bwMode="auto">
              <a:xfrm>
                <a:off x="7510105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4455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30" t="17719" r="95441" b="13066"/>
              <a:stretch>
                <a:fillRect/>
              </a:stretch>
            </p:blipFill>
            <p:spPr bwMode="auto">
              <a:xfrm>
                <a:off x="1500752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4456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30" t="17719" r="95441" b="13066"/>
              <a:stretch>
                <a:fillRect/>
              </a:stretch>
            </p:blipFill>
            <p:spPr bwMode="auto">
              <a:xfrm>
                <a:off x="1279807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24422" name="Text Box 24"/>
          <p:cNvSpPr txBox="1">
            <a:spLocks noChangeArrowheads="1"/>
          </p:cNvSpPr>
          <p:nvPr/>
        </p:nvSpPr>
        <p:spPr bwMode="auto">
          <a:xfrm>
            <a:off x="3717925" y="3768725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i="1">
                <a:latin typeface="Lucida Handwriting" pitchFamily="66" charset="0"/>
              </a:rPr>
              <a:t>l</a:t>
            </a:r>
            <a:endParaRPr lang="es-ES_tradnl" sz="2000">
              <a:latin typeface="Lucida Handwriting" pitchFamily="66" charset="0"/>
            </a:endParaRPr>
          </a:p>
        </p:txBody>
      </p:sp>
      <p:sp>
        <p:nvSpPr>
          <p:cNvPr id="1124423" name="Text Box 24"/>
          <p:cNvSpPr txBox="1">
            <a:spLocks noChangeArrowheads="1"/>
          </p:cNvSpPr>
          <p:nvPr/>
        </p:nvSpPr>
        <p:spPr bwMode="auto">
          <a:xfrm>
            <a:off x="1366838" y="373697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i</a:t>
            </a:r>
            <a:endParaRPr lang="es-ES_tradnl" sz="2400">
              <a:latin typeface="Lucida Handwriting" pitchFamily="66" charset="0"/>
            </a:endParaRPr>
          </a:p>
        </p:txBody>
      </p:sp>
      <p:cxnSp>
        <p:nvCxnSpPr>
          <p:cNvPr id="1124424" name="65 Conector recto de flecha"/>
          <p:cNvCxnSpPr>
            <a:cxnSpLocks noChangeShapeType="1"/>
          </p:cNvCxnSpPr>
          <p:nvPr/>
        </p:nvCxnSpPr>
        <p:spPr bwMode="auto">
          <a:xfrm flipV="1">
            <a:off x="1409700" y="3638550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4425" name="66 Conector recto"/>
          <p:cNvCxnSpPr>
            <a:cxnSpLocks noChangeShapeType="1"/>
          </p:cNvCxnSpPr>
          <p:nvPr/>
        </p:nvCxnSpPr>
        <p:spPr bwMode="auto">
          <a:xfrm rot="5400000" flipH="1" flipV="1">
            <a:off x="800100" y="2743200"/>
            <a:ext cx="3114675" cy="9525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124426" name="Text Box 24"/>
          <p:cNvSpPr txBox="1">
            <a:spLocks noChangeArrowheads="1"/>
          </p:cNvSpPr>
          <p:nvPr/>
        </p:nvSpPr>
        <p:spPr bwMode="auto">
          <a:xfrm>
            <a:off x="2390775" y="70485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P</a:t>
            </a:r>
            <a:endParaRPr lang="es-ES_tradnl" sz="2400">
              <a:latin typeface="Lucida Handwriting" pitchFamily="66" charset="0"/>
            </a:endParaRPr>
          </a:p>
        </p:txBody>
      </p:sp>
      <p:sp>
        <p:nvSpPr>
          <p:cNvPr id="1124427" name="Text Box 24"/>
          <p:cNvSpPr txBox="1">
            <a:spLocks noChangeArrowheads="1"/>
          </p:cNvSpPr>
          <p:nvPr/>
        </p:nvSpPr>
        <p:spPr bwMode="auto">
          <a:xfrm>
            <a:off x="2222500" y="330835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O</a:t>
            </a:r>
            <a:endParaRPr lang="es-ES_tradnl" sz="2400">
              <a:latin typeface="Lucida Handwriting" pitchFamily="66" charset="0"/>
            </a:endParaRPr>
          </a:p>
        </p:txBody>
      </p:sp>
      <p:sp>
        <p:nvSpPr>
          <p:cNvPr id="1124428" name="Text Box 24"/>
          <p:cNvSpPr txBox="1">
            <a:spLocks noChangeArrowheads="1"/>
          </p:cNvSpPr>
          <p:nvPr/>
        </p:nvSpPr>
        <p:spPr bwMode="auto">
          <a:xfrm>
            <a:off x="5416550" y="4003675"/>
            <a:ext cx="49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i="1">
                <a:latin typeface="Lucida Handwriting" pitchFamily="66" charset="0"/>
              </a:rPr>
              <a:t>dl</a:t>
            </a:r>
            <a:endParaRPr lang="es-ES_tradnl" sz="1600">
              <a:latin typeface="Lucida Handwriting" pitchFamily="66" charset="0"/>
            </a:endParaRPr>
          </a:p>
        </p:txBody>
      </p:sp>
      <p:sp>
        <p:nvSpPr>
          <p:cNvPr id="1124429" name="79 Elipse"/>
          <p:cNvSpPr>
            <a:spLocks noChangeArrowheads="1"/>
          </p:cNvSpPr>
          <p:nvPr/>
        </p:nvSpPr>
        <p:spPr bwMode="auto">
          <a:xfrm>
            <a:off x="2325688" y="3619500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cxnSp>
        <p:nvCxnSpPr>
          <p:cNvPr id="1124430" name="81 Conector recto"/>
          <p:cNvCxnSpPr>
            <a:cxnSpLocks noChangeShapeType="1"/>
          </p:cNvCxnSpPr>
          <p:nvPr/>
        </p:nvCxnSpPr>
        <p:spPr bwMode="auto">
          <a:xfrm rot="16200000" flipV="1">
            <a:off x="5245100" y="3844925"/>
            <a:ext cx="565150" cy="1270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124431" name="82 Conector recto de flecha"/>
          <p:cNvCxnSpPr>
            <a:cxnSpLocks noChangeShapeType="1"/>
          </p:cNvCxnSpPr>
          <p:nvPr/>
        </p:nvCxnSpPr>
        <p:spPr bwMode="auto">
          <a:xfrm rot="10800000">
            <a:off x="2381250" y="1209675"/>
            <a:ext cx="3286125" cy="24542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124411" name="Object 59"/>
          <p:cNvGraphicFramePr>
            <a:graphicFrameLocks noChangeAspect="1"/>
          </p:cNvGraphicFramePr>
          <p:nvPr/>
        </p:nvGraphicFramePr>
        <p:xfrm>
          <a:off x="3857625" y="1943100"/>
          <a:ext cx="315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659" name="Ecuación" r:id="rId7" imgW="126780" imgH="164814" progId="Equation.3">
                  <p:embed/>
                </p:oleObj>
              </mc:Choice>
              <mc:Fallback>
                <p:oleObj name="Ecuación" r:id="rId7" imgW="126780" imgH="164814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1943100"/>
                        <a:ext cx="31591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4432" name="84 Rectángulo"/>
          <p:cNvSpPr>
            <a:spLocks noChangeArrowheads="1"/>
          </p:cNvSpPr>
          <p:nvPr/>
        </p:nvSpPr>
        <p:spPr bwMode="auto">
          <a:xfrm>
            <a:off x="5521325" y="3556000"/>
            <a:ext cx="279400" cy="177800"/>
          </a:xfrm>
          <a:prstGeom prst="rect">
            <a:avLst/>
          </a:prstGeom>
          <a:solidFill>
            <a:srgbClr val="0070C0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pSp>
        <p:nvGrpSpPr>
          <p:cNvPr id="5" name="87 Grupo"/>
          <p:cNvGrpSpPr>
            <a:grpSpLocks/>
          </p:cNvGrpSpPr>
          <p:nvPr/>
        </p:nvGrpSpPr>
        <p:grpSpPr bwMode="auto">
          <a:xfrm>
            <a:off x="5438775" y="3241675"/>
            <a:ext cx="563563" cy="377825"/>
            <a:chOff x="5658606" y="3674215"/>
            <a:chExt cx="562695" cy="376765"/>
          </a:xfrm>
        </p:grpSpPr>
        <p:sp>
          <p:nvSpPr>
            <p:cNvPr id="1124446" name="89 CuadroTexto"/>
            <p:cNvSpPr txBox="1">
              <a:spLocks noChangeArrowheads="1"/>
            </p:cNvSpPr>
            <p:nvPr/>
          </p:nvSpPr>
          <p:spPr bwMode="auto">
            <a:xfrm>
              <a:off x="5658606" y="3712426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0070C0"/>
                  </a:solidFill>
                  <a:latin typeface="Lucida Handwriting" pitchFamily="66" charset="0"/>
                </a:rPr>
                <a:t>dl</a:t>
              </a:r>
            </a:p>
          </p:txBody>
        </p:sp>
        <p:sp>
          <p:nvSpPr>
            <p:cNvPr id="1124447" name="Line 40"/>
            <p:cNvSpPr>
              <a:spLocks noChangeShapeType="1"/>
            </p:cNvSpPr>
            <p:nvPr/>
          </p:nvSpPr>
          <p:spPr bwMode="auto">
            <a:xfrm>
              <a:off x="5816977" y="3674215"/>
              <a:ext cx="210975" cy="265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124434" name="Line 18"/>
          <p:cNvSpPr>
            <a:spLocks noChangeShapeType="1"/>
          </p:cNvSpPr>
          <p:nvPr/>
        </p:nvSpPr>
        <p:spPr bwMode="auto">
          <a:xfrm rot="5640000" flipH="1" flipV="1">
            <a:off x="5670550" y="3529013"/>
            <a:ext cx="17463" cy="268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4435" name="92 Elipse"/>
          <p:cNvSpPr>
            <a:spLocks noChangeArrowheads="1"/>
          </p:cNvSpPr>
          <p:nvPr/>
        </p:nvSpPr>
        <p:spPr bwMode="auto">
          <a:xfrm>
            <a:off x="2325688" y="1149350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pSp>
        <p:nvGrpSpPr>
          <p:cNvPr id="6" name="Group 43"/>
          <p:cNvGrpSpPr>
            <a:grpSpLocks noChangeAspect="1"/>
          </p:cNvGrpSpPr>
          <p:nvPr/>
        </p:nvGrpSpPr>
        <p:grpSpPr bwMode="auto">
          <a:xfrm>
            <a:off x="2232025" y="1052513"/>
            <a:ext cx="252413" cy="252412"/>
            <a:chOff x="3990" y="1487"/>
            <a:chExt cx="127" cy="127"/>
          </a:xfrm>
        </p:grpSpPr>
        <p:sp>
          <p:nvSpPr>
            <p:cNvPr id="1124444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124445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cxnSp>
        <p:nvCxnSpPr>
          <p:cNvPr id="1124437" name="102 Conector recto"/>
          <p:cNvCxnSpPr>
            <a:cxnSpLocks noChangeShapeType="1"/>
          </p:cNvCxnSpPr>
          <p:nvPr/>
        </p:nvCxnSpPr>
        <p:spPr bwMode="auto">
          <a:xfrm rot="16200000" flipV="1">
            <a:off x="5521325" y="3854450"/>
            <a:ext cx="565150" cy="1270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aphicFrame>
        <p:nvGraphicFramePr>
          <p:cNvPr id="1124412" name="Object 60"/>
          <p:cNvGraphicFramePr>
            <a:graphicFrameLocks noChangeAspect="1"/>
          </p:cNvGraphicFramePr>
          <p:nvPr/>
        </p:nvGraphicFramePr>
        <p:xfrm>
          <a:off x="5408613" y="2603500"/>
          <a:ext cx="269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660" name="Ecuación" r:id="rId9" imgW="126725" imgH="177415" progId="Equation.3">
                  <p:embed/>
                </p:oleObj>
              </mc:Choice>
              <mc:Fallback>
                <p:oleObj name="Ecuación" r:id="rId9" imgW="126725" imgH="177415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2603500"/>
                        <a:ext cx="2698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709738" y="808038"/>
            <a:ext cx="490537" cy="579437"/>
            <a:chOff x="3874" y="2110"/>
            <a:chExt cx="309" cy="365"/>
          </a:xfrm>
        </p:grpSpPr>
        <p:sp>
          <p:nvSpPr>
            <p:cNvPr id="1124442" name="Text Box 5"/>
            <p:cNvSpPr txBox="1">
              <a:spLocks noChangeArrowheads="1"/>
            </p:cNvSpPr>
            <p:nvPr/>
          </p:nvSpPr>
          <p:spPr bwMode="auto">
            <a:xfrm>
              <a:off x="3874" y="2110"/>
              <a:ext cx="30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B</a:t>
              </a:r>
            </a:p>
          </p:txBody>
        </p:sp>
        <p:sp>
          <p:nvSpPr>
            <p:cNvPr id="1124443" name="Line 6"/>
            <p:cNvSpPr>
              <a:spLocks noChangeShapeType="1"/>
            </p:cNvSpPr>
            <p:nvPr/>
          </p:nvSpPr>
          <p:spPr bwMode="auto">
            <a:xfrm>
              <a:off x="3977" y="2139"/>
              <a:ext cx="1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111" name="Object 61"/>
          <p:cNvGraphicFramePr>
            <a:graphicFrameLocks noChangeAspect="1"/>
          </p:cNvGraphicFramePr>
          <p:nvPr/>
        </p:nvGraphicFramePr>
        <p:xfrm>
          <a:off x="5360988" y="1189038"/>
          <a:ext cx="247967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661" name="Ecuación" r:id="rId11" imgW="1663560" imgH="812520" progId="Equation.3">
                  <p:embed/>
                </p:oleObj>
              </mc:Choice>
              <mc:Fallback>
                <p:oleObj name="Ecuación" r:id="rId11" imgW="1663560" imgH="8125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988" y="1189038"/>
                        <a:ext cx="2479675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62"/>
          <p:cNvGraphicFramePr>
            <a:graphicFrameLocks noChangeAspect="1"/>
          </p:cNvGraphicFramePr>
          <p:nvPr/>
        </p:nvGraphicFramePr>
        <p:xfrm>
          <a:off x="111125" y="4495800"/>
          <a:ext cx="203993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662" name="Ecuación" r:id="rId13" imgW="1371600" imgH="381000" progId="Equation.3">
                  <p:embed/>
                </p:oleObj>
              </mc:Choice>
              <mc:Fallback>
                <p:oleObj name="Ecuación" r:id="rId13" imgW="1371600" imgH="381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4495800"/>
                        <a:ext cx="2039938" cy="6651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4439" name="Text Box 24"/>
          <p:cNvSpPr txBox="1">
            <a:spLocks noChangeArrowheads="1"/>
          </p:cNvSpPr>
          <p:nvPr/>
        </p:nvSpPr>
        <p:spPr bwMode="auto">
          <a:xfrm>
            <a:off x="1898650" y="2225675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i="1">
                <a:latin typeface="Lucida Handwriting" pitchFamily="66" charset="0"/>
              </a:rPr>
              <a:t>y</a:t>
            </a:r>
            <a:endParaRPr lang="es-ES_tradnl" sz="2000">
              <a:latin typeface="Lucida Handwriting" pitchFamily="66" charset="0"/>
            </a:endParaRPr>
          </a:p>
        </p:txBody>
      </p:sp>
      <p:graphicFrame>
        <p:nvGraphicFramePr>
          <p:cNvPr id="115" name="Object 63"/>
          <p:cNvGraphicFramePr>
            <a:graphicFrameLocks noChangeAspect="1"/>
          </p:cNvGraphicFramePr>
          <p:nvPr/>
        </p:nvGraphicFramePr>
        <p:xfrm>
          <a:off x="4103688" y="2962275"/>
          <a:ext cx="2968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663" name="Ecuación" r:id="rId15" imgW="139579" imgH="164957" progId="Equation.3">
                  <p:embed/>
                </p:oleObj>
              </mc:Choice>
              <mc:Fallback>
                <p:oleObj name="Ecuación" r:id="rId15" imgW="139579" imgH="16495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2962275"/>
                        <a:ext cx="296862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64"/>
          <p:cNvGraphicFramePr>
            <a:graphicFrameLocks noChangeAspect="1"/>
          </p:cNvGraphicFramePr>
          <p:nvPr/>
        </p:nvGraphicFramePr>
        <p:xfrm>
          <a:off x="2330450" y="4508500"/>
          <a:ext cx="14176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664" name="Ecuación" r:id="rId17" imgW="952087" imgH="393529" progId="Equation.3">
                  <p:embed/>
                </p:oleObj>
              </mc:Choice>
              <mc:Fallback>
                <p:oleObj name="Ecuación" r:id="rId17" imgW="952087" imgH="393529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4508500"/>
                        <a:ext cx="1417638" cy="6873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65"/>
          <p:cNvGraphicFramePr>
            <a:graphicFrameLocks noChangeAspect="1"/>
          </p:cNvGraphicFramePr>
          <p:nvPr/>
        </p:nvGraphicFramePr>
        <p:xfrm>
          <a:off x="122238" y="5486400"/>
          <a:ext cx="213836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665" name="Ecuación" r:id="rId19" imgW="1435100" imgH="381000" progId="Equation.3">
                  <p:embed/>
                </p:oleObj>
              </mc:Choice>
              <mc:Fallback>
                <p:oleObj name="Ecuación" r:id="rId19" imgW="1435100" imgH="381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5486400"/>
                        <a:ext cx="2138362" cy="666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66"/>
          <p:cNvGraphicFramePr>
            <a:graphicFrameLocks noChangeAspect="1"/>
          </p:cNvGraphicFramePr>
          <p:nvPr/>
        </p:nvGraphicFramePr>
        <p:xfrm>
          <a:off x="2305050" y="5472113"/>
          <a:ext cx="147478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666" name="Ecuación" r:id="rId21" imgW="990170" imgH="431613" progId="Equation.3">
                  <p:embed/>
                </p:oleObj>
              </mc:Choice>
              <mc:Fallback>
                <p:oleObj name="Ecuación" r:id="rId21" imgW="990170" imgH="431613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5472113"/>
                        <a:ext cx="1474788" cy="7540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126 Arco"/>
          <p:cNvSpPr/>
          <p:nvPr/>
        </p:nvSpPr>
        <p:spPr bwMode="auto">
          <a:xfrm rot="16200000">
            <a:off x="4924425" y="2952750"/>
            <a:ext cx="1447800" cy="1447800"/>
          </a:xfrm>
          <a:prstGeom prst="arc">
            <a:avLst>
              <a:gd name="adj1" fmla="val 18572589"/>
              <a:gd name="adj2" fmla="val 51982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u-ES"/>
          </a:p>
        </p:txBody>
      </p:sp>
      <p:sp>
        <p:nvSpPr>
          <p:cNvPr id="62" name="61 Arco"/>
          <p:cNvSpPr/>
          <p:nvPr/>
        </p:nvSpPr>
        <p:spPr bwMode="auto">
          <a:xfrm rot="16200000">
            <a:off x="4376737" y="2827338"/>
            <a:ext cx="1458913" cy="1462088"/>
          </a:xfrm>
          <a:prstGeom prst="arc">
            <a:avLst>
              <a:gd name="adj1" fmla="val 15856199"/>
              <a:gd name="adj2" fmla="val 1955392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u-ES"/>
          </a:p>
        </p:txBody>
      </p:sp>
      <p:graphicFrame>
        <p:nvGraphicFramePr>
          <p:cNvPr id="1124369" name="Object 67"/>
          <p:cNvGraphicFramePr>
            <a:graphicFrameLocks noChangeAspect="1"/>
          </p:cNvGraphicFramePr>
          <p:nvPr/>
        </p:nvGraphicFramePr>
        <p:xfrm>
          <a:off x="3895725" y="5464175"/>
          <a:ext cx="4902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667" name="Ecuación" r:id="rId23" imgW="3289300" imgH="444500" progId="Equation.3">
                  <p:embed/>
                </p:oleObj>
              </mc:Choice>
              <mc:Fallback>
                <p:oleObj name="Ecuación" r:id="rId23" imgW="3289300" imgH="4445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5464175"/>
                        <a:ext cx="4902200" cy="777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50 Rectángulo"/>
          <p:cNvSpPr/>
          <p:nvPr/>
        </p:nvSpPr>
        <p:spPr>
          <a:xfrm>
            <a:off x="396642" y="203553"/>
            <a:ext cx="209345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GOGORATU</a:t>
            </a:r>
            <a:r>
              <a:rPr lang="es-E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112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5387" name="Object 26"/>
          <p:cNvGraphicFramePr>
            <a:graphicFrameLocks noChangeAspect="1"/>
          </p:cNvGraphicFramePr>
          <p:nvPr/>
        </p:nvGraphicFramePr>
        <p:xfrm>
          <a:off x="881468" y="567918"/>
          <a:ext cx="28352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62" name="Ecuación" r:id="rId4" imgW="1904760" imgH="558720" progId="Equation.3">
                  <p:embed/>
                </p:oleObj>
              </mc:Choice>
              <mc:Fallback>
                <p:oleObj name="Ecuación" r:id="rId4" imgW="1904760" imgH="558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468" y="567918"/>
                        <a:ext cx="2835275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7"/>
          <p:cNvGraphicFramePr>
            <a:graphicFrameLocks noChangeAspect="1"/>
          </p:cNvGraphicFramePr>
          <p:nvPr/>
        </p:nvGraphicFramePr>
        <p:xfrm>
          <a:off x="1125538" y="2300288"/>
          <a:ext cx="48164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63" name="Ecuación" r:id="rId6" imgW="3238200" imgH="545760" progId="Equation.3">
                  <p:embed/>
                </p:oleObj>
              </mc:Choice>
              <mc:Fallback>
                <p:oleObj name="Ecuación" r:id="rId6" imgW="3238200" imgH="545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2300288"/>
                        <a:ext cx="4816475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28"/>
          <p:cNvGraphicFramePr>
            <a:graphicFrameLocks noChangeAspect="1"/>
          </p:cNvGraphicFramePr>
          <p:nvPr/>
        </p:nvGraphicFramePr>
        <p:xfrm>
          <a:off x="1198563" y="3835400"/>
          <a:ext cx="42037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64" name="Ecuación" r:id="rId8" imgW="2819160" imgH="431640" progId="Equation.3">
                  <p:embed/>
                </p:oleObj>
              </mc:Choice>
              <mc:Fallback>
                <p:oleObj name="Ecuación" r:id="rId8" imgW="281916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3835400"/>
                        <a:ext cx="42037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8"/>
          <p:cNvGraphicFramePr>
            <a:graphicFrameLocks noChangeAspect="1"/>
          </p:cNvGraphicFramePr>
          <p:nvPr/>
        </p:nvGraphicFramePr>
        <p:xfrm>
          <a:off x="6432550" y="4529138"/>
          <a:ext cx="19764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65" name="Ecuación" r:id="rId10" imgW="927000" imgH="609480" progId="Equation.3">
                  <p:embed/>
                </p:oleObj>
              </mc:Choice>
              <mc:Fallback>
                <p:oleObj name="Ecuación" r:id="rId10" imgW="927000" imgH="609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4529138"/>
                        <a:ext cx="1976438" cy="1524000"/>
                      </a:xfrm>
                      <a:prstGeom prst="rect">
                        <a:avLst/>
                      </a:prstGeom>
                      <a:noFill/>
                      <a:ln w="635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6"/>
          <p:cNvGraphicFramePr>
            <a:graphicFrameLocks noChangeAspect="1"/>
          </p:cNvGraphicFramePr>
          <p:nvPr/>
        </p:nvGraphicFramePr>
        <p:xfrm>
          <a:off x="3784783" y="369078"/>
          <a:ext cx="3649662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66" name="Ecuación" r:id="rId12" imgW="2450880" imgH="838080" progId="Equation.3">
                  <p:embed/>
                </p:oleObj>
              </mc:Choice>
              <mc:Fallback>
                <p:oleObj name="Ecuación" r:id="rId12" imgW="2450880" imgH="8380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783" y="369078"/>
                        <a:ext cx="3649662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/>
        </p:nvSpPr>
        <p:spPr>
          <a:xfrm>
            <a:off x="6778392" y="2089503"/>
            <a:ext cx="209345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GOGORATU</a:t>
            </a:r>
            <a:r>
              <a:rPr lang="es-E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2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156" name="67 Rectángulo"/>
          <p:cNvSpPr>
            <a:spLocks noChangeArrowheads="1"/>
          </p:cNvSpPr>
          <p:nvPr/>
        </p:nvSpPr>
        <p:spPr bwMode="auto">
          <a:xfrm>
            <a:off x="3125788" y="744538"/>
            <a:ext cx="2446337" cy="20621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sp>
        <p:nvSpPr>
          <p:cNvPr id="73" name="72 Flecha curvada hacia la derecha"/>
          <p:cNvSpPr>
            <a:spLocks noChangeArrowheads="1"/>
          </p:cNvSpPr>
          <p:nvPr/>
        </p:nvSpPr>
        <p:spPr bwMode="auto">
          <a:xfrm rot="-180000">
            <a:off x="5722938" y="2474913"/>
            <a:ext cx="576262" cy="57626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sp>
        <p:nvSpPr>
          <p:cNvPr id="74" name="73 Flecha curvada hacia la izquierda"/>
          <p:cNvSpPr>
            <a:spLocks noChangeArrowheads="1"/>
          </p:cNvSpPr>
          <p:nvPr/>
        </p:nvSpPr>
        <p:spPr bwMode="auto">
          <a:xfrm rot="21420000" flipV="1">
            <a:off x="6888163" y="2374900"/>
            <a:ext cx="576262" cy="576263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pic>
        <p:nvPicPr>
          <p:cNvPr id="75" name="Picture 8" descr="D:\Documents and Settings\wapgoanl\Configuración local\Archivos temporales de Internet\Content.IE5\0JD1YMAX\MCj034031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560000">
            <a:off x="6007100" y="2432050"/>
            <a:ext cx="116998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79 Grupo"/>
          <p:cNvGrpSpPr>
            <a:grpSpLocks/>
          </p:cNvGrpSpPr>
          <p:nvPr/>
        </p:nvGrpSpPr>
        <p:grpSpPr bwMode="auto">
          <a:xfrm>
            <a:off x="5913438" y="3222625"/>
            <a:ext cx="820737" cy="1052513"/>
            <a:chOff x="5913860" y="3223277"/>
            <a:chExt cx="819563" cy="1052624"/>
          </a:xfrm>
        </p:grpSpPr>
        <p:sp>
          <p:nvSpPr>
            <p:cNvPr id="3249164" name="Line 490"/>
            <p:cNvSpPr>
              <a:spLocks noChangeShapeType="1"/>
            </p:cNvSpPr>
            <p:nvPr/>
          </p:nvSpPr>
          <p:spPr bwMode="auto">
            <a:xfrm rot="17340000" flipV="1">
              <a:off x="6021041" y="3563519"/>
              <a:ext cx="1052624" cy="37214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49165" name="Text Box 7"/>
            <p:cNvSpPr txBox="1">
              <a:spLocks noChangeArrowheads="1"/>
            </p:cNvSpPr>
            <p:nvPr/>
          </p:nvSpPr>
          <p:spPr bwMode="auto">
            <a:xfrm rot="60000">
              <a:off x="5913860" y="3428068"/>
              <a:ext cx="31931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sz="3200" dirty="0">
                  <a:solidFill>
                    <a:srgbClr val="66FF33"/>
                  </a:solidFill>
                  <a:latin typeface="Symbol" pitchFamily="18" charset="2"/>
                </a:rPr>
                <a:t>I</a:t>
              </a:r>
            </a:p>
          </p:txBody>
        </p:sp>
      </p:grpSp>
      <p:pic>
        <p:nvPicPr>
          <p:cNvPr id="329" name="328 Imagen" descr="figure-27-15a.jpg"/>
          <p:cNvPicPr>
            <a:picLocks noChangeAspect="1"/>
          </p:cNvPicPr>
          <p:nvPr/>
        </p:nvPicPr>
        <p:blipFill>
          <a:blip r:embed="rId4" cstate="print"/>
          <a:srcRect b="7087"/>
          <a:stretch>
            <a:fillRect/>
          </a:stretch>
        </p:blipFill>
        <p:spPr bwMode="auto">
          <a:xfrm>
            <a:off x="7011" y="732615"/>
            <a:ext cx="5286375" cy="566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66 Grupo"/>
          <p:cNvGrpSpPr>
            <a:grpSpLocks/>
          </p:cNvGrpSpPr>
          <p:nvPr/>
        </p:nvGrpSpPr>
        <p:grpSpPr bwMode="auto">
          <a:xfrm>
            <a:off x="108611" y="4548965"/>
            <a:ext cx="3578225" cy="1073150"/>
            <a:chOff x="194227" y="4495800"/>
            <a:chExt cx="3578087" cy="1073170"/>
          </a:xfrm>
        </p:grpSpPr>
        <p:grpSp>
          <p:nvGrpSpPr>
            <p:cNvPr id="4" name="46 Grupo"/>
            <p:cNvGrpSpPr>
              <a:grpSpLocks/>
            </p:cNvGrpSpPr>
            <p:nvPr/>
          </p:nvGrpSpPr>
          <p:grpSpPr bwMode="auto">
            <a:xfrm>
              <a:off x="194227" y="4495800"/>
              <a:ext cx="3578087" cy="1073170"/>
              <a:chOff x="518077" y="1152525"/>
              <a:chExt cx="3578087" cy="1073170"/>
            </a:xfrm>
          </p:grpSpPr>
          <p:grpSp>
            <p:nvGrpSpPr>
              <p:cNvPr id="5" name="47 Grupo"/>
              <p:cNvGrpSpPr>
                <a:grpSpLocks/>
              </p:cNvGrpSpPr>
              <p:nvPr/>
            </p:nvGrpSpPr>
            <p:grpSpPr bwMode="auto">
              <a:xfrm>
                <a:off x="518077" y="1261599"/>
                <a:ext cx="3578087" cy="964096"/>
                <a:chOff x="546652" y="2792895"/>
                <a:chExt cx="3578087" cy="964096"/>
              </a:xfrm>
            </p:grpSpPr>
            <p:sp>
              <p:nvSpPr>
                <p:cNvPr id="335" name="49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336" name="50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37" name="51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38" name="52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39" name="53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0" name="54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1" name="55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2" name="56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3" name="57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4" name="58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5" name="59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6" name="60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pic>
            <p:nvPicPr>
              <p:cNvPr id="334" name="Picture 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71713" y="1152525"/>
                <a:ext cx="23812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32" name="27 Conector recto de flecha"/>
            <p:cNvCxnSpPr>
              <a:cxnSpLocks noChangeShapeType="1"/>
            </p:cNvCxnSpPr>
            <p:nvPr/>
          </p:nvCxnSpPr>
          <p:spPr bwMode="auto">
            <a:xfrm rot="10620000">
              <a:off x="1479681" y="4612204"/>
              <a:ext cx="119266" cy="1588"/>
            </a:xfrm>
            <a:prstGeom prst="straightConnector1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 type="triangle" w="lg" len="lg"/>
            </a:ln>
          </p:spPr>
        </p:cxnSp>
      </p:grpSp>
      <p:sp>
        <p:nvSpPr>
          <p:cNvPr id="347" name="67 Rectángulo"/>
          <p:cNvSpPr>
            <a:spLocks noChangeArrowheads="1"/>
          </p:cNvSpPr>
          <p:nvPr/>
        </p:nvSpPr>
        <p:spPr bwMode="auto">
          <a:xfrm>
            <a:off x="3040724" y="797703"/>
            <a:ext cx="2446337" cy="20621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pSp>
        <p:nvGrpSpPr>
          <p:cNvPr id="6" name="65 Grupo"/>
          <p:cNvGrpSpPr>
            <a:grpSpLocks/>
          </p:cNvGrpSpPr>
          <p:nvPr/>
        </p:nvGrpSpPr>
        <p:grpSpPr bwMode="auto">
          <a:xfrm>
            <a:off x="108611" y="1367615"/>
            <a:ext cx="3578225" cy="1073150"/>
            <a:chOff x="194227" y="1314450"/>
            <a:chExt cx="3578087" cy="1073170"/>
          </a:xfrm>
        </p:grpSpPr>
        <p:grpSp>
          <p:nvGrpSpPr>
            <p:cNvPr id="7" name="45 Grupo"/>
            <p:cNvGrpSpPr>
              <a:grpSpLocks/>
            </p:cNvGrpSpPr>
            <p:nvPr/>
          </p:nvGrpSpPr>
          <p:grpSpPr bwMode="auto">
            <a:xfrm>
              <a:off x="194227" y="1314450"/>
              <a:ext cx="3578087" cy="1073170"/>
              <a:chOff x="518077" y="1152525"/>
              <a:chExt cx="3578087" cy="1073170"/>
            </a:xfrm>
          </p:grpSpPr>
          <p:grpSp>
            <p:nvGrpSpPr>
              <p:cNvPr id="8" name="30 Grupo"/>
              <p:cNvGrpSpPr>
                <a:grpSpLocks/>
              </p:cNvGrpSpPr>
              <p:nvPr/>
            </p:nvGrpSpPr>
            <p:grpSpPr bwMode="auto">
              <a:xfrm>
                <a:off x="518077" y="1261599"/>
                <a:ext cx="3578087" cy="964096"/>
                <a:chOff x="546652" y="2792895"/>
                <a:chExt cx="3578087" cy="964096"/>
              </a:xfrm>
            </p:grpSpPr>
            <p:sp>
              <p:nvSpPr>
                <p:cNvPr id="353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354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5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6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7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8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9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0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1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2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3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4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pic>
            <p:nvPicPr>
              <p:cNvPr id="352" name="Picture 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71713" y="1152525"/>
                <a:ext cx="23812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50" name="64 Conector recto de flecha"/>
            <p:cNvCxnSpPr>
              <a:cxnSpLocks noChangeShapeType="1"/>
            </p:cNvCxnSpPr>
            <p:nvPr/>
          </p:nvCxnSpPr>
          <p:spPr bwMode="auto">
            <a:xfrm rot="10620000">
              <a:off x="1546356" y="1421329"/>
              <a:ext cx="119266" cy="1588"/>
            </a:xfrm>
            <a:prstGeom prst="straightConnector1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9" name="364 Grupo"/>
          <p:cNvGrpSpPr/>
          <p:nvPr/>
        </p:nvGrpSpPr>
        <p:grpSpPr>
          <a:xfrm>
            <a:off x="643785" y="1498748"/>
            <a:ext cx="2683664" cy="831585"/>
            <a:chOff x="5279583" y="4124989"/>
            <a:chExt cx="2683664" cy="831585"/>
          </a:xfrm>
        </p:grpSpPr>
        <p:grpSp>
          <p:nvGrpSpPr>
            <p:cNvPr id="10" name="90 Grupo"/>
            <p:cNvGrpSpPr>
              <a:grpSpLocks noChangeAspect="1"/>
            </p:cNvGrpSpPr>
            <p:nvPr/>
          </p:nvGrpSpPr>
          <p:grpSpPr>
            <a:xfrm>
              <a:off x="5279583" y="4231869"/>
              <a:ext cx="2683664" cy="724705"/>
              <a:chOff x="5279581" y="4231866"/>
              <a:chExt cx="3578225" cy="966273"/>
            </a:xfrm>
          </p:grpSpPr>
          <p:grpSp>
            <p:nvGrpSpPr>
              <p:cNvPr id="11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370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371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2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3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4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5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6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7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8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9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80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81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369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367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2348" y="4124989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381 Grupo"/>
          <p:cNvGrpSpPr/>
          <p:nvPr/>
        </p:nvGrpSpPr>
        <p:grpSpPr>
          <a:xfrm>
            <a:off x="647323" y="3033438"/>
            <a:ext cx="2683664" cy="831585"/>
            <a:chOff x="5279583" y="4124989"/>
            <a:chExt cx="2683664" cy="831585"/>
          </a:xfrm>
        </p:grpSpPr>
        <p:grpSp>
          <p:nvGrpSpPr>
            <p:cNvPr id="13" name="93 Grupo"/>
            <p:cNvGrpSpPr>
              <a:grpSpLocks noChangeAspect="1"/>
            </p:cNvGrpSpPr>
            <p:nvPr/>
          </p:nvGrpSpPr>
          <p:grpSpPr>
            <a:xfrm>
              <a:off x="5279583" y="4231869"/>
              <a:ext cx="2683664" cy="724705"/>
              <a:chOff x="5279581" y="4231866"/>
              <a:chExt cx="3578225" cy="966273"/>
            </a:xfrm>
          </p:grpSpPr>
          <p:grpSp>
            <p:nvGrpSpPr>
              <p:cNvPr id="14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387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388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89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0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1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2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3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4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5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6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7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8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386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384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2348" y="4124989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398 Grupo"/>
          <p:cNvGrpSpPr/>
          <p:nvPr/>
        </p:nvGrpSpPr>
        <p:grpSpPr>
          <a:xfrm>
            <a:off x="640228" y="4653192"/>
            <a:ext cx="2683664" cy="831585"/>
            <a:chOff x="5279583" y="4124989"/>
            <a:chExt cx="2683664" cy="831585"/>
          </a:xfrm>
        </p:grpSpPr>
        <p:grpSp>
          <p:nvGrpSpPr>
            <p:cNvPr id="16" name="110 Grupo"/>
            <p:cNvGrpSpPr>
              <a:grpSpLocks noChangeAspect="1"/>
            </p:cNvGrpSpPr>
            <p:nvPr/>
          </p:nvGrpSpPr>
          <p:grpSpPr>
            <a:xfrm>
              <a:off x="5279583" y="4231869"/>
              <a:ext cx="2683664" cy="724705"/>
              <a:chOff x="5279581" y="4231866"/>
              <a:chExt cx="3578225" cy="966273"/>
            </a:xfrm>
          </p:grpSpPr>
          <p:grpSp>
            <p:nvGrpSpPr>
              <p:cNvPr id="17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404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405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06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07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08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09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0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1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2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3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4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5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403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401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2348" y="4124989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415 Grupo"/>
          <p:cNvGrpSpPr/>
          <p:nvPr/>
        </p:nvGrpSpPr>
        <p:grpSpPr>
          <a:xfrm>
            <a:off x="1037016" y="4763095"/>
            <a:ext cx="1878563" cy="614177"/>
            <a:chOff x="5109455" y="3923088"/>
            <a:chExt cx="1878563" cy="614177"/>
          </a:xfrm>
        </p:grpSpPr>
        <p:grpSp>
          <p:nvGrpSpPr>
            <p:cNvPr id="19" name="127 Grupo"/>
            <p:cNvGrpSpPr>
              <a:grpSpLocks noChangeAspect="1"/>
            </p:cNvGrpSpPr>
            <p:nvPr/>
          </p:nvGrpSpPr>
          <p:grpSpPr>
            <a:xfrm>
              <a:off x="5109455" y="4029972"/>
              <a:ext cx="1878563" cy="507293"/>
              <a:chOff x="5279581" y="4231866"/>
              <a:chExt cx="3578225" cy="966273"/>
            </a:xfrm>
          </p:grpSpPr>
          <p:grpSp>
            <p:nvGrpSpPr>
              <p:cNvPr id="20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421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422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3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4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5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6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7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8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9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30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31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32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420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418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9669" y="3923088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432 Grupo"/>
          <p:cNvGrpSpPr/>
          <p:nvPr/>
        </p:nvGrpSpPr>
        <p:grpSpPr>
          <a:xfrm>
            <a:off x="1051187" y="3150417"/>
            <a:ext cx="1878563" cy="614177"/>
            <a:chOff x="5109455" y="3923088"/>
            <a:chExt cx="1878563" cy="614177"/>
          </a:xfrm>
        </p:grpSpPr>
        <p:grpSp>
          <p:nvGrpSpPr>
            <p:cNvPr id="22" name="145 Grupo"/>
            <p:cNvGrpSpPr>
              <a:grpSpLocks noChangeAspect="1"/>
            </p:cNvGrpSpPr>
            <p:nvPr/>
          </p:nvGrpSpPr>
          <p:grpSpPr>
            <a:xfrm>
              <a:off x="5109455" y="4029972"/>
              <a:ext cx="1878563" cy="507293"/>
              <a:chOff x="5279581" y="4231866"/>
              <a:chExt cx="3578225" cy="966273"/>
            </a:xfrm>
          </p:grpSpPr>
          <p:grpSp>
            <p:nvGrpSpPr>
              <p:cNvPr id="23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438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439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0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1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2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3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4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5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6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7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8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9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437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435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9669" y="3923088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449 Grupo"/>
          <p:cNvGrpSpPr/>
          <p:nvPr/>
        </p:nvGrpSpPr>
        <p:grpSpPr>
          <a:xfrm>
            <a:off x="1044092" y="1601537"/>
            <a:ext cx="1878563" cy="614177"/>
            <a:chOff x="5109455" y="3923088"/>
            <a:chExt cx="1878563" cy="614177"/>
          </a:xfrm>
        </p:grpSpPr>
        <p:grpSp>
          <p:nvGrpSpPr>
            <p:cNvPr id="25" name="162 Grupo"/>
            <p:cNvGrpSpPr>
              <a:grpSpLocks noChangeAspect="1"/>
            </p:cNvGrpSpPr>
            <p:nvPr/>
          </p:nvGrpSpPr>
          <p:grpSpPr>
            <a:xfrm>
              <a:off x="5109455" y="4029972"/>
              <a:ext cx="1878563" cy="507293"/>
              <a:chOff x="5279581" y="4231866"/>
              <a:chExt cx="3578225" cy="966273"/>
            </a:xfrm>
          </p:grpSpPr>
          <p:grpSp>
            <p:nvGrpSpPr>
              <p:cNvPr id="26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455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456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57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58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59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0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1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2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3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4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5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6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454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452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9669" y="3923088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63 CuadroTexto"/>
          <p:cNvSpPr txBox="1">
            <a:spLocks noChangeArrowheads="1"/>
          </p:cNvSpPr>
          <p:nvPr/>
        </p:nvSpPr>
        <p:spPr bwMode="auto">
          <a:xfrm>
            <a:off x="233363" y="68263"/>
            <a:ext cx="87772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 eaLnBrk="0" hangingPunct="0"/>
            <a:r>
              <a:rPr lang="eu-ES" sz="1800" dirty="0">
                <a:latin typeface="Lucida Handwriting" pitchFamily="66" charset="0"/>
              </a:rPr>
              <a:t>Eremu-lerroak hariarekiko plano perpendikularretan dauden zirkunferentziak dira, beraien zentroak harian bertan dituztelarik.</a:t>
            </a:r>
          </a:p>
        </p:txBody>
      </p:sp>
      <p:sp>
        <p:nvSpPr>
          <p:cNvPr id="63" name="62 CuadroTexto"/>
          <p:cNvSpPr txBox="1">
            <a:spLocks noChangeArrowheads="1"/>
          </p:cNvSpPr>
          <p:nvPr/>
        </p:nvSpPr>
        <p:spPr bwMode="auto">
          <a:xfrm>
            <a:off x="4075113" y="1144588"/>
            <a:ext cx="4881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 eaLnBrk="0" hangingPunct="0"/>
            <a:r>
              <a:rPr lang="eu-ES" sz="1800" dirty="0">
                <a:latin typeface="Lucida Handwriting" pitchFamily="66" charset="0"/>
              </a:rPr>
              <a:t>Sortutako  eremuaren </a:t>
            </a:r>
            <a:r>
              <a:rPr lang="eu-ES" sz="1800" dirty="0" err="1">
                <a:latin typeface="Lucida Handwriting" pitchFamily="66" charset="0"/>
              </a:rPr>
              <a:t>norantza</a:t>
            </a:r>
            <a:r>
              <a:rPr lang="eu-ES" sz="1800" dirty="0">
                <a:latin typeface="Lucida Handwriting" pitchFamily="66" charset="0"/>
              </a:rPr>
              <a:t> ezagutzeko torloju arrunt baten funtzionamenduan oinarrituko gara:</a:t>
            </a:r>
          </a:p>
        </p:txBody>
      </p:sp>
      <p:sp>
        <p:nvSpPr>
          <p:cNvPr id="41" name="40 CuadroTexto"/>
          <p:cNvSpPr txBox="1">
            <a:spLocks noChangeArrowheads="1"/>
          </p:cNvSpPr>
          <p:nvPr/>
        </p:nvSpPr>
        <p:spPr bwMode="auto">
          <a:xfrm>
            <a:off x="3808413" y="4562475"/>
            <a:ext cx="53355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800" dirty="0" err="1">
                <a:latin typeface="Lucida Handwriting" pitchFamily="66" charset="0"/>
              </a:rPr>
              <a:t>Eremu</a:t>
            </a:r>
            <a:r>
              <a:rPr lang="es-ES" sz="1800" dirty="0">
                <a:latin typeface="Lucida Handwriting" pitchFamily="66" charset="0"/>
              </a:rPr>
              <a:t> </a:t>
            </a:r>
            <a:r>
              <a:rPr lang="es-ES" sz="1800" dirty="0" err="1">
                <a:latin typeface="Lucida Handwriting" pitchFamily="66" charset="0"/>
              </a:rPr>
              <a:t>magnetikoaren</a:t>
            </a:r>
            <a:r>
              <a:rPr lang="es-ES" sz="1800" dirty="0">
                <a:latin typeface="Lucida Handwriting" pitchFamily="66" charset="0"/>
              </a:rPr>
              <a:t> </a:t>
            </a:r>
            <a:r>
              <a:rPr lang="es-ES" sz="1800" dirty="0" err="1">
                <a:latin typeface="Lucida Handwriting" pitchFamily="66" charset="0"/>
              </a:rPr>
              <a:t>norantza</a:t>
            </a:r>
            <a:r>
              <a:rPr lang="es-ES" sz="1800" dirty="0">
                <a:latin typeface="Lucida Handwriting" pitchFamily="66" charset="0"/>
              </a:rPr>
              <a:t>:</a:t>
            </a:r>
          </a:p>
          <a:p>
            <a:pPr algn="just"/>
            <a:endParaRPr lang="es-ES" sz="1800" dirty="0">
              <a:latin typeface="Lucida Handwriting" pitchFamily="66" charset="0"/>
            </a:endParaRPr>
          </a:p>
          <a:p>
            <a:pPr algn="just"/>
            <a:r>
              <a:rPr lang="es-ES" sz="1800" dirty="0">
                <a:latin typeface="Lucida Handwriting" pitchFamily="66" charset="0"/>
              </a:rPr>
              <a:t>“</a:t>
            </a:r>
            <a:r>
              <a:rPr lang="es-ES" sz="1800" dirty="0" err="1">
                <a:latin typeface="Lucida Handwriting" pitchFamily="66" charset="0"/>
              </a:rPr>
              <a:t>Korrontearen</a:t>
            </a:r>
            <a:r>
              <a:rPr lang="es-ES" sz="1800" dirty="0">
                <a:latin typeface="Lucida Handwriting" pitchFamily="66" charset="0"/>
              </a:rPr>
              <a:t> </a:t>
            </a:r>
            <a:r>
              <a:rPr lang="es-ES" sz="1800" dirty="0" err="1">
                <a:latin typeface="Lucida Handwriting" pitchFamily="66" charset="0"/>
              </a:rPr>
              <a:t>norantzan</a:t>
            </a:r>
            <a:r>
              <a:rPr lang="es-ES" sz="1800" dirty="0">
                <a:latin typeface="Lucida Handwriting" pitchFamily="66" charset="0"/>
              </a:rPr>
              <a:t> </a:t>
            </a:r>
            <a:r>
              <a:rPr lang="es-ES" sz="1800" dirty="0" err="1">
                <a:latin typeface="Lucida Handwriting" pitchFamily="66" charset="0"/>
              </a:rPr>
              <a:t>aurreratuko</a:t>
            </a:r>
            <a:r>
              <a:rPr lang="es-ES" sz="1800" dirty="0">
                <a:latin typeface="Lucida Handwriting" pitchFamily="66" charset="0"/>
              </a:rPr>
              <a:t> </a:t>
            </a:r>
            <a:r>
              <a:rPr lang="es-ES" sz="1800" dirty="0" err="1">
                <a:latin typeface="Lucida Handwriting" pitchFamily="66" charset="0"/>
              </a:rPr>
              <a:t>litzatekeen</a:t>
            </a:r>
            <a:r>
              <a:rPr lang="es-ES" sz="1800" dirty="0">
                <a:latin typeface="Lucida Handwriting" pitchFamily="66" charset="0"/>
              </a:rPr>
              <a:t> </a:t>
            </a:r>
            <a:r>
              <a:rPr lang="es-ES" sz="1800" dirty="0" err="1">
                <a:latin typeface="Lucida Handwriting" pitchFamily="66" charset="0"/>
              </a:rPr>
              <a:t>torloju</a:t>
            </a:r>
            <a:r>
              <a:rPr lang="es-ES" sz="1800" dirty="0">
                <a:latin typeface="Lucida Handwriting" pitchFamily="66" charset="0"/>
              </a:rPr>
              <a:t> </a:t>
            </a:r>
            <a:r>
              <a:rPr lang="es-ES" sz="1800" dirty="0" err="1">
                <a:latin typeface="Lucida Handwriting" pitchFamily="66" charset="0"/>
              </a:rPr>
              <a:t>arrunt</a:t>
            </a:r>
            <a:r>
              <a:rPr lang="es-ES" sz="1800" dirty="0">
                <a:latin typeface="Lucida Handwriting" pitchFamily="66" charset="0"/>
              </a:rPr>
              <a:t> baten </a:t>
            </a:r>
            <a:r>
              <a:rPr lang="es-ES" sz="1800" dirty="0" err="1">
                <a:latin typeface="Lucida Handwriting" pitchFamily="66" charset="0"/>
              </a:rPr>
              <a:t>biraketaren</a:t>
            </a:r>
            <a:r>
              <a:rPr lang="es-ES" sz="1800" dirty="0">
                <a:latin typeface="Lucida Handwriting" pitchFamily="66" charset="0"/>
              </a:rPr>
              <a:t>  </a:t>
            </a:r>
            <a:r>
              <a:rPr lang="es-ES" sz="1800" dirty="0" err="1">
                <a:latin typeface="Lucida Handwriting" pitchFamily="66" charset="0"/>
              </a:rPr>
              <a:t>norantza</a:t>
            </a:r>
            <a:r>
              <a:rPr lang="es-ES" sz="1800" dirty="0">
                <a:latin typeface="Lucida Handwriting" pitchFamily="66" charset="0"/>
              </a:rPr>
              <a:t>”</a:t>
            </a:r>
          </a:p>
        </p:txBody>
      </p:sp>
      <p:sp>
        <p:nvSpPr>
          <p:cNvPr id="150" name="149 Rectángulo"/>
          <p:cNvSpPr/>
          <p:nvPr/>
        </p:nvSpPr>
        <p:spPr>
          <a:xfrm>
            <a:off x="5654442" y="698853"/>
            <a:ext cx="209345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GOGORATU</a:t>
            </a:r>
            <a:r>
              <a:rPr lang="es-E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64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156" name="67 Rectángulo"/>
          <p:cNvSpPr>
            <a:spLocks noChangeArrowheads="1"/>
          </p:cNvSpPr>
          <p:nvPr/>
        </p:nvSpPr>
        <p:spPr bwMode="auto">
          <a:xfrm>
            <a:off x="3125788" y="744538"/>
            <a:ext cx="2446337" cy="20621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pic>
        <p:nvPicPr>
          <p:cNvPr id="329" name="328 Imagen" descr="figure-27-15a.jpg"/>
          <p:cNvPicPr>
            <a:picLocks noChangeAspect="1"/>
          </p:cNvPicPr>
          <p:nvPr/>
        </p:nvPicPr>
        <p:blipFill>
          <a:blip r:embed="rId3" cstate="print"/>
          <a:srcRect b="7087"/>
          <a:stretch>
            <a:fillRect/>
          </a:stretch>
        </p:blipFill>
        <p:spPr bwMode="auto">
          <a:xfrm>
            <a:off x="7011" y="732615"/>
            <a:ext cx="5286375" cy="566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66 Grupo"/>
          <p:cNvGrpSpPr>
            <a:grpSpLocks/>
          </p:cNvGrpSpPr>
          <p:nvPr/>
        </p:nvGrpSpPr>
        <p:grpSpPr bwMode="auto">
          <a:xfrm>
            <a:off x="108611" y="4548965"/>
            <a:ext cx="3578225" cy="1073150"/>
            <a:chOff x="194227" y="4495800"/>
            <a:chExt cx="3578087" cy="1073170"/>
          </a:xfrm>
        </p:grpSpPr>
        <p:grpSp>
          <p:nvGrpSpPr>
            <p:cNvPr id="3" name="46 Grupo"/>
            <p:cNvGrpSpPr>
              <a:grpSpLocks/>
            </p:cNvGrpSpPr>
            <p:nvPr/>
          </p:nvGrpSpPr>
          <p:grpSpPr bwMode="auto">
            <a:xfrm>
              <a:off x="194227" y="4495800"/>
              <a:ext cx="3578087" cy="1073170"/>
              <a:chOff x="518077" y="1152525"/>
              <a:chExt cx="3578087" cy="1073170"/>
            </a:xfrm>
          </p:grpSpPr>
          <p:grpSp>
            <p:nvGrpSpPr>
              <p:cNvPr id="4" name="47 Grupo"/>
              <p:cNvGrpSpPr>
                <a:grpSpLocks/>
              </p:cNvGrpSpPr>
              <p:nvPr/>
            </p:nvGrpSpPr>
            <p:grpSpPr bwMode="auto">
              <a:xfrm>
                <a:off x="518077" y="1261599"/>
                <a:ext cx="3578087" cy="964096"/>
                <a:chOff x="546652" y="2792895"/>
                <a:chExt cx="3578087" cy="964096"/>
              </a:xfrm>
            </p:grpSpPr>
            <p:sp>
              <p:nvSpPr>
                <p:cNvPr id="335" name="49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336" name="50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37" name="51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38" name="52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39" name="53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0" name="54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1" name="55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2" name="56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3" name="57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4" name="58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5" name="59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6" name="60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pic>
            <p:nvPicPr>
              <p:cNvPr id="334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71713" y="1152525"/>
                <a:ext cx="23812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32" name="27 Conector recto de flecha"/>
            <p:cNvCxnSpPr>
              <a:cxnSpLocks noChangeShapeType="1"/>
            </p:cNvCxnSpPr>
            <p:nvPr/>
          </p:nvCxnSpPr>
          <p:spPr bwMode="auto">
            <a:xfrm rot="10620000">
              <a:off x="1479681" y="4612204"/>
              <a:ext cx="119266" cy="1588"/>
            </a:xfrm>
            <a:prstGeom prst="straightConnector1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 type="triangle" w="lg" len="lg"/>
            </a:ln>
          </p:spPr>
        </p:cxnSp>
      </p:grpSp>
      <p:sp>
        <p:nvSpPr>
          <p:cNvPr id="347" name="67 Rectángulo"/>
          <p:cNvSpPr>
            <a:spLocks noChangeArrowheads="1"/>
          </p:cNvSpPr>
          <p:nvPr/>
        </p:nvSpPr>
        <p:spPr bwMode="auto">
          <a:xfrm>
            <a:off x="3040724" y="797703"/>
            <a:ext cx="2446337" cy="20621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pSp>
        <p:nvGrpSpPr>
          <p:cNvPr id="5" name="65 Grupo"/>
          <p:cNvGrpSpPr>
            <a:grpSpLocks/>
          </p:cNvGrpSpPr>
          <p:nvPr/>
        </p:nvGrpSpPr>
        <p:grpSpPr bwMode="auto">
          <a:xfrm>
            <a:off x="108611" y="1367615"/>
            <a:ext cx="3578225" cy="1073150"/>
            <a:chOff x="194227" y="1314450"/>
            <a:chExt cx="3578087" cy="1073170"/>
          </a:xfrm>
        </p:grpSpPr>
        <p:grpSp>
          <p:nvGrpSpPr>
            <p:cNvPr id="6" name="45 Grupo"/>
            <p:cNvGrpSpPr>
              <a:grpSpLocks/>
            </p:cNvGrpSpPr>
            <p:nvPr/>
          </p:nvGrpSpPr>
          <p:grpSpPr bwMode="auto">
            <a:xfrm>
              <a:off x="194227" y="1314450"/>
              <a:ext cx="3578087" cy="1073170"/>
              <a:chOff x="518077" y="1152525"/>
              <a:chExt cx="3578087" cy="1073170"/>
            </a:xfrm>
          </p:grpSpPr>
          <p:grpSp>
            <p:nvGrpSpPr>
              <p:cNvPr id="7" name="30 Grupo"/>
              <p:cNvGrpSpPr>
                <a:grpSpLocks/>
              </p:cNvGrpSpPr>
              <p:nvPr/>
            </p:nvGrpSpPr>
            <p:grpSpPr bwMode="auto">
              <a:xfrm>
                <a:off x="518077" y="1261599"/>
                <a:ext cx="3578087" cy="964096"/>
                <a:chOff x="546652" y="2792895"/>
                <a:chExt cx="3578087" cy="964096"/>
              </a:xfrm>
            </p:grpSpPr>
            <p:sp>
              <p:nvSpPr>
                <p:cNvPr id="353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354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5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6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7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8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9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0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1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2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3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4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pic>
            <p:nvPicPr>
              <p:cNvPr id="352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71713" y="1152525"/>
                <a:ext cx="23812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50" name="64 Conector recto de flecha"/>
            <p:cNvCxnSpPr>
              <a:cxnSpLocks noChangeShapeType="1"/>
            </p:cNvCxnSpPr>
            <p:nvPr/>
          </p:nvCxnSpPr>
          <p:spPr bwMode="auto">
            <a:xfrm rot="10620000">
              <a:off x="1546356" y="1421329"/>
              <a:ext cx="119266" cy="1588"/>
            </a:xfrm>
            <a:prstGeom prst="straightConnector1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8" name="364 Grupo"/>
          <p:cNvGrpSpPr/>
          <p:nvPr/>
        </p:nvGrpSpPr>
        <p:grpSpPr>
          <a:xfrm>
            <a:off x="643785" y="1498748"/>
            <a:ext cx="2683664" cy="831585"/>
            <a:chOff x="5279583" y="4124989"/>
            <a:chExt cx="2683664" cy="831585"/>
          </a:xfrm>
        </p:grpSpPr>
        <p:grpSp>
          <p:nvGrpSpPr>
            <p:cNvPr id="9" name="90 Grupo"/>
            <p:cNvGrpSpPr>
              <a:grpSpLocks noChangeAspect="1"/>
            </p:cNvGrpSpPr>
            <p:nvPr/>
          </p:nvGrpSpPr>
          <p:grpSpPr>
            <a:xfrm>
              <a:off x="5279583" y="4231869"/>
              <a:ext cx="2683664" cy="724705"/>
              <a:chOff x="5279581" y="4231866"/>
              <a:chExt cx="3578225" cy="966273"/>
            </a:xfrm>
          </p:grpSpPr>
          <p:grpSp>
            <p:nvGrpSpPr>
              <p:cNvPr id="10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370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371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2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3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4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5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6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7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8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9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80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81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369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36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2348" y="4124989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381 Grupo"/>
          <p:cNvGrpSpPr/>
          <p:nvPr/>
        </p:nvGrpSpPr>
        <p:grpSpPr>
          <a:xfrm>
            <a:off x="647323" y="3033438"/>
            <a:ext cx="2683664" cy="831585"/>
            <a:chOff x="5279583" y="4124989"/>
            <a:chExt cx="2683664" cy="831585"/>
          </a:xfrm>
        </p:grpSpPr>
        <p:grpSp>
          <p:nvGrpSpPr>
            <p:cNvPr id="12" name="93 Grupo"/>
            <p:cNvGrpSpPr>
              <a:grpSpLocks noChangeAspect="1"/>
            </p:cNvGrpSpPr>
            <p:nvPr/>
          </p:nvGrpSpPr>
          <p:grpSpPr>
            <a:xfrm>
              <a:off x="5279583" y="4231869"/>
              <a:ext cx="2683664" cy="724705"/>
              <a:chOff x="5279581" y="4231866"/>
              <a:chExt cx="3578225" cy="966273"/>
            </a:xfrm>
          </p:grpSpPr>
          <p:grpSp>
            <p:nvGrpSpPr>
              <p:cNvPr id="13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387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388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89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0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1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2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3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4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5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6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7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8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386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384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2348" y="4124989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398 Grupo"/>
          <p:cNvGrpSpPr/>
          <p:nvPr/>
        </p:nvGrpSpPr>
        <p:grpSpPr>
          <a:xfrm>
            <a:off x="640228" y="4653192"/>
            <a:ext cx="2683664" cy="831585"/>
            <a:chOff x="5279583" y="4124989"/>
            <a:chExt cx="2683664" cy="831585"/>
          </a:xfrm>
        </p:grpSpPr>
        <p:grpSp>
          <p:nvGrpSpPr>
            <p:cNvPr id="15" name="110 Grupo"/>
            <p:cNvGrpSpPr>
              <a:grpSpLocks noChangeAspect="1"/>
            </p:cNvGrpSpPr>
            <p:nvPr/>
          </p:nvGrpSpPr>
          <p:grpSpPr>
            <a:xfrm>
              <a:off x="5279583" y="4231869"/>
              <a:ext cx="2683664" cy="724705"/>
              <a:chOff x="5279581" y="4231866"/>
              <a:chExt cx="3578225" cy="966273"/>
            </a:xfrm>
          </p:grpSpPr>
          <p:grpSp>
            <p:nvGrpSpPr>
              <p:cNvPr id="16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404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405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06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07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08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09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0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1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2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3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4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5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403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401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2348" y="4124989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415 Grupo"/>
          <p:cNvGrpSpPr/>
          <p:nvPr/>
        </p:nvGrpSpPr>
        <p:grpSpPr>
          <a:xfrm>
            <a:off x="1037016" y="4763095"/>
            <a:ext cx="1878563" cy="614177"/>
            <a:chOff x="5109455" y="3923088"/>
            <a:chExt cx="1878563" cy="614177"/>
          </a:xfrm>
        </p:grpSpPr>
        <p:grpSp>
          <p:nvGrpSpPr>
            <p:cNvPr id="18" name="127 Grupo"/>
            <p:cNvGrpSpPr>
              <a:grpSpLocks noChangeAspect="1"/>
            </p:cNvGrpSpPr>
            <p:nvPr/>
          </p:nvGrpSpPr>
          <p:grpSpPr>
            <a:xfrm>
              <a:off x="5109455" y="4029972"/>
              <a:ext cx="1878563" cy="507293"/>
              <a:chOff x="5279581" y="4231866"/>
              <a:chExt cx="3578225" cy="966273"/>
            </a:xfrm>
          </p:grpSpPr>
          <p:grpSp>
            <p:nvGrpSpPr>
              <p:cNvPr id="19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421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422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3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4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5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6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7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8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9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30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31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32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420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418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9669" y="3923088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432 Grupo"/>
          <p:cNvGrpSpPr/>
          <p:nvPr/>
        </p:nvGrpSpPr>
        <p:grpSpPr>
          <a:xfrm>
            <a:off x="1051187" y="3150417"/>
            <a:ext cx="1878563" cy="614177"/>
            <a:chOff x="5109455" y="3923088"/>
            <a:chExt cx="1878563" cy="614177"/>
          </a:xfrm>
        </p:grpSpPr>
        <p:grpSp>
          <p:nvGrpSpPr>
            <p:cNvPr id="21" name="145 Grupo"/>
            <p:cNvGrpSpPr>
              <a:grpSpLocks noChangeAspect="1"/>
            </p:cNvGrpSpPr>
            <p:nvPr/>
          </p:nvGrpSpPr>
          <p:grpSpPr>
            <a:xfrm>
              <a:off x="5109455" y="4029972"/>
              <a:ext cx="1878563" cy="507293"/>
              <a:chOff x="5279581" y="4231866"/>
              <a:chExt cx="3578225" cy="966273"/>
            </a:xfrm>
          </p:grpSpPr>
          <p:grpSp>
            <p:nvGrpSpPr>
              <p:cNvPr id="22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438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439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0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1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2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3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4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5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6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7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8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9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437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435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9669" y="3923088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449 Grupo"/>
          <p:cNvGrpSpPr/>
          <p:nvPr/>
        </p:nvGrpSpPr>
        <p:grpSpPr>
          <a:xfrm>
            <a:off x="1044092" y="1601537"/>
            <a:ext cx="1878563" cy="614177"/>
            <a:chOff x="5109455" y="3923088"/>
            <a:chExt cx="1878563" cy="614177"/>
          </a:xfrm>
        </p:grpSpPr>
        <p:grpSp>
          <p:nvGrpSpPr>
            <p:cNvPr id="24" name="162 Grupo"/>
            <p:cNvGrpSpPr>
              <a:grpSpLocks noChangeAspect="1"/>
            </p:cNvGrpSpPr>
            <p:nvPr/>
          </p:nvGrpSpPr>
          <p:grpSpPr>
            <a:xfrm>
              <a:off x="5109455" y="4029972"/>
              <a:ext cx="1878563" cy="507293"/>
              <a:chOff x="5279581" y="4231866"/>
              <a:chExt cx="3578225" cy="966273"/>
            </a:xfrm>
          </p:grpSpPr>
          <p:grpSp>
            <p:nvGrpSpPr>
              <p:cNvPr id="25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455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456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57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58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59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0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1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2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3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4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5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6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454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452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9669" y="3923088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0" name="149 CuadroTexto"/>
          <p:cNvSpPr txBox="1">
            <a:spLocks noChangeArrowheads="1"/>
          </p:cNvSpPr>
          <p:nvPr/>
        </p:nvSpPr>
        <p:spPr bwMode="auto">
          <a:xfrm>
            <a:off x="3871913" y="3940064"/>
            <a:ext cx="52720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 eaLnBrk="0" hangingPunct="0"/>
            <a:r>
              <a:rPr lang="eu-ES" sz="1800" dirty="0">
                <a:latin typeface="Lucida Handwriting" pitchFamily="66" charset="0"/>
              </a:rPr>
              <a:t>“Hatz lodiak korrontearen </a:t>
            </a:r>
            <a:r>
              <a:rPr lang="eu-ES" sz="1800" dirty="0" err="1">
                <a:latin typeface="Lucida Handwriting" pitchFamily="66" charset="0"/>
              </a:rPr>
              <a:t>norantza</a:t>
            </a:r>
            <a:r>
              <a:rPr lang="eu-ES" sz="1800" dirty="0">
                <a:latin typeface="Lucida Handwriting" pitchFamily="66" charset="0"/>
              </a:rPr>
              <a:t> markatzen du eta gainontzeko hatzek, eskua itxirik dagoela, eremu magnetikoaren </a:t>
            </a:r>
            <a:r>
              <a:rPr lang="eu-ES" sz="1800" dirty="0" err="1">
                <a:latin typeface="Lucida Handwriting" pitchFamily="66" charset="0"/>
              </a:rPr>
              <a:t>norantza</a:t>
            </a:r>
            <a:r>
              <a:rPr lang="eu-ES" sz="1800" dirty="0">
                <a:latin typeface="Lucida Handwriting" pitchFamily="66" charset="0"/>
              </a:rPr>
              <a:t> adierazten dute.”</a:t>
            </a:r>
          </a:p>
        </p:txBody>
      </p:sp>
      <p:sp>
        <p:nvSpPr>
          <p:cNvPr id="151" name="150 CuadroTexto"/>
          <p:cNvSpPr txBox="1">
            <a:spLocks noChangeArrowheads="1"/>
          </p:cNvSpPr>
          <p:nvPr/>
        </p:nvSpPr>
        <p:spPr bwMode="auto">
          <a:xfrm>
            <a:off x="4108450" y="288445"/>
            <a:ext cx="48815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 eaLnBrk="0" hangingPunct="0"/>
            <a:r>
              <a:rPr lang="eu-ES" sz="1800" dirty="0">
                <a:latin typeface="Lucida Handwriting" pitchFamily="66" charset="0"/>
              </a:rPr>
              <a:t>Sortutako  eremuaren </a:t>
            </a:r>
            <a:r>
              <a:rPr lang="eu-ES" sz="1800" dirty="0" err="1">
                <a:latin typeface="Lucida Handwriting" pitchFamily="66" charset="0"/>
              </a:rPr>
              <a:t>norantza</a:t>
            </a:r>
            <a:r>
              <a:rPr lang="eu-ES" sz="1800" dirty="0">
                <a:latin typeface="Lucida Handwriting" pitchFamily="66" charset="0"/>
              </a:rPr>
              <a:t> ezagutzeko eskuineko eskuaren araua erabiltzen da:</a:t>
            </a:r>
          </a:p>
        </p:txBody>
      </p:sp>
      <p:sp>
        <p:nvSpPr>
          <p:cNvPr id="143" name="142 Rectángulo"/>
          <p:cNvSpPr/>
          <p:nvPr/>
        </p:nvSpPr>
        <p:spPr>
          <a:xfrm>
            <a:off x="710967" y="422628"/>
            <a:ext cx="209345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GOGORATU</a:t>
            </a:r>
            <a:r>
              <a:rPr lang="es-E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animBg="1"/>
      <p:bldP spid="150" grpId="0"/>
      <p:bldP spid="1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3249" name="48 Imagen" descr="figure-27-15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038" y="228600"/>
            <a:ext cx="60356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4854342" y="2613378"/>
            <a:ext cx="209345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GOGORATU</a:t>
            </a:r>
            <a:r>
              <a:rPr lang="es-E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211138" y="688975"/>
            <a:ext cx="8493125" cy="3698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800" b="1">
                <a:latin typeface="Lucida Handwriting" pitchFamily="66" charset="0"/>
              </a:rPr>
              <a:t>Korronte zuzen eta mugagabeak sortutako eremu magnetikoa</a:t>
            </a:r>
          </a:p>
        </p:txBody>
      </p:sp>
      <p:sp>
        <p:nvSpPr>
          <p:cNvPr id="2274373" name="Text Box 10"/>
          <p:cNvSpPr txBox="1">
            <a:spLocks noChangeArrowheads="1"/>
          </p:cNvSpPr>
          <p:nvPr/>
        </p:nvSpPr>
        <p:spPr bwMode="auto">
          <a:xfrm>
            <a:off x="209550" y="247650"/>
            <a:ext cx="4702175" cy="369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800" b="1">
                <a:latin typeface="Lucida Handwriting" pitchFamily="66" charset="0"/>
              </a:rPr>
              <a:t>Ampère-ren legearen aplikazioak</a:t>
            </a:r>
          </a:p>
        </p:txBody>
      </p:sp>
      <p:pic>
        <p:nvPicPr>
          <p:cNvPr id="22743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2238" y="4373563"/>
            <a:ext cx="18573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43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5013" y="1104900"/>
            <a:ext cx="3714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" name="183 Grupo"/>
          <p:cNvGrpSpPr>
            <a:grpSpLocks/>
          </p:cNvGrpSpPr>
          <p:nvPr/>
        </p:nvGrpSpPr>
        <p:grpSpPr bwMode="auto">
          <a:xfrm>
            <a:off x="2182813" y="5016500"/>
            <a:ext cx="484187" cy="571500"/>
            <a:chOff x="2182768" y="5017054"/>
            <a:chExt cx="483479" cy="571500"/>
          </a:xfrm>
        </p:grpSpPr>
        <p:cxnSp>
          <p:nvCxnSpPr>
            <p:cNvPr id="137" name="136 Conector recto de flecha"/>
            <p:cNvCxnSpPr/>
            <p:nvPr/>
          </p:nvCxnSpPr>
          <p:spPr>
            <a:xfrm rot="16200000" flipV="1">
              <a:off x="1897811" y="5302011"/>
              <a:ext cx="571500" cy="158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4409" name="139 CuadroTexto"/>
            <p:cNvSpPr txBox="1">
              <a:spLocks noChangeArrowheads="1"/>
            </p:cNvSpPr>
            <p:nvPr/>
          </p:nvSpPr>
          <p:spPr bwMode="auto">
            <a:xfrm>
              <a:off x="2286015" y="5020545"/>
              <a:ext cx="3802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Lucida Handwriting" pitchFamily="66" charset="0"/>
                </a:rPr>
                <a:t>I</a:t>
              </a:r>
              <a:endParaRPr lang="eu-ES">
                <a:latin typeface="Lucida Handwriting" pitchFamily="66" charset="0"/>
              </a:endParaRPr>
            </a:p>
          </p:txBody>
        </p:sp>
      </p:grpSp>
      <p:graphicFrame>
        <p:nvGraphicFramePr>
          <p:cNvPr id="1328131" name="Object 52"/>
          <p:cNvGraphicFramePr>
            <a:graphicFrameLocks noChangeAspect="1"/>
          </p:cNvGraphicFramePr>
          <p:nvPr/>
        </p:nvGraphicFramePr>
        <p:xfrm>
          <a:off x="5353050" y="1204913"/>
          <a:ext cx="12954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20" name="Ecuación" r:id="rId6" imgW="698197" imgH="444307" progId="Equation.3">
                  <p:embed/>
                </p:oleObj>
              </mc:Choice>
              <mc:Fallback>
                <p:oleObj name="Ecuación" r:id="rId6" imgW="698197" imgH="444307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1204913"/>
                        <a:ext cx="1295400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3"/>
          <p:cNvGraphicFramePr>
            <a:graphicFrameLocks noChangeAspect="1"/>
          </p:cNvGraphicFramePr>
          <p:nvPr/>
        </p:nvGraphicFramePr>
        <p:xfrm>
          <a:off x="6694488" y="1357313"/>
          <a:ext cx="14176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21" name="Ecuación" r:id="rId8" imgW="901309" imgH="241195" progId="Equation.3">
                  <p:embed/>
                </p:oleObj>
              </mc:Choice>
              <mc:Fallback>
                <p:oleObj name="Ecuación" r:id="rId8" imgW="901309" imgH="241195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488" y="1357313"/>
                        <a:ext cx="1417637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4"/>
          <p:cNvGraphicFramePr>
            <a:graphicFrameLocks noChangeAspect="1"/>
          </p:cNvGraphicFramePr>
          <p:nvPr/>
        </p:nvGraphicFramePr>
        <p:xfrm>
          <a:off x="6496050" y="1433513"/>
          <a:ext cx="2984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22" name="Ecuación" r:id="rId10" imgW="190417" imgH="139639" progId="Equation.3">
                  <p:embed/>
                </p:oleObj>
              </mc:Choice>
              <mc:Fallback>
                <p:oleObj name="Ecuación" r:id="rId10" imgW="190417" imgH="139639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1433513"/>
                        <a:ext cx="29845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4" name="143 Conector recto de flecha"/>
          <p:cNvCxnSpPr/>
          <p:nvPr/>
        </p:nvCxnSpPr>
        <p:spPr>
          <a:xfrm>
            <a:off x="2190750" y="3373438"/>
            <a:ext cx="1389063" cy="404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144 CuadroTexto"/>
          <p:cNvSpPr txBox="1">
            <a:spLocks noChangeArrowheads="1"/>
          </p:cNvSpPr>
          <p:nvPr/>
        </p:nvSpPr>
        <p:spPr bwMode="auto">
          <a:xfrm>
            <a:off x="2714625" y="3189288"/>
            <a:ext cx="3794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Lucida Handwriting" pitchFamily="66" charset="0"/>
              </a:rPr>
              <a:t>r</a:t>
            </a:r>
            <a:endParaRPr lang="eu-ES">
              <a:latin typeface="Lucida Handwriting" pitchFamily="66" charset="0"/>
            </a:endParaRPr>
          </a:p>
        </p:txBody>
      </p:sp>
      <p:grpSp>
        <p:nvGrpSpPr>
          <p:cNvPr id="183" name="182 Grupo"/>
          <p:cNvGrpSpPr>
            <a:grpSpLocks/>
          </p:cNvGrpSpPr>
          <p:nvPr/>
        </p:nvGrpSpPr>
        <p:grpSpPr bwMode="auto">
          <a:xfrm>
            <a:off x="303213" y="2774950"/>
            <a:ext cx="3578225" cy="1233488"/>
            <a:chOff x="303662" y="2774801"/>
            <a:chExt cx="3578225" cy="1233487"/>
          </a:xfrm>
        </p:grpSpPr>
        <p:grpSp>
          <p:nvGrpSpPr>
            <p:cNvPr id="2274401" name="157 Grupo"/>
            <p:cNvGrpSpPr>
              <a:grpSpLocks/>
            </p:cNvGrpSpPr>
            <p:nvPr/>
          </p:nvGrpSpPr>
          <p:grpSpPr bwMode="auto">
            <a:xfrm>
              <a:off x="303662" y="2935138"/>
              <a:ext cx="3578225" cy="1073150"/>
              <a:chOff x="303662" y="2935138"/>
              <a:chExt cx="3578225" cy="1073150"/>
            </a:xfrm>
          </p:grpSpPr>
          <p:grpSp>
            <p:nvGrpSpPr>
              <p:cNvPr id="2274403" name="156 Grupo"/>
              <p:cNvGrpSpPr>
                <a:grpSpLocks/>
              </p:cNvGrpSpPr>
              <p:nvPr/>
            </p:nvGrpSpPr>
            <p:grpSpPr bwMode="auto">
              <a:xfrm>
                <a:off x="303662" y="3044210"/>
                <a:ext cx="3578225" cy="964078"/>
                <a:chOff x="303662" y="3044210"/>
                <a:chExt cx="3578225" cy="964078"/>
              </a:xfrm>
            </p:grpSpPr>
            <p:sp>
              <p:nvSpPr>
                <p:cNvPr id="2274405" name="49 Elipse"/>
                <p:cNvSpPr>
                  <a:spLocks noChangeArrowheads="1"/>
                </p:cNvSpPr>
                <p:nvPr/>
              </p:nvSpPr>
              <p:spPr bwMode="auto">
                <a:xfrm>
                  <a:off x="303662" y="3044210"/>
                  <a:ext cx="3578225" cy="964078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2274406" name="53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072467" y="3915539"/>
                  <a:ext cx="119271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2274407" name="59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082966" y="3118051"/>
                  <a:ext cx="119271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pic>
            <p:nvPicPr>
              <p:cNvPr id="2274404" name="Picture 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057366" y="2935138"/>
                <a:ext cx="238134" cy="209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74402" name="145 CuadroTexto"/>
            <p:cNvSpPr txBox="1">
              <a:spLocks noChangeArrowheads="1"/>
            </p:cNvSpPr>
            <p:nvPr/>
          </p:nvSpPr>
          <p:spPr bwMode="auto">
            <a:xfrm>
              <a:off x="583735" y="277480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solidFill>
                    <a:srgbClr val="0070C0"/>
                  </a:solidFill>
                  <a:latin typeface="Lucida Handwriting" pitchFamily="66" charset="0"/>
                </a:rPr>
                <a:t>c</a:t>
              </a:r>
              <a:endParaRPr lang="eu-ES">
                <a:solidFill>
                  <a:srgbClr val="0070C0"/>
                </a:solidFill>
                <a:latin typeface="Lucida Handwriting" pitchFamily="66" charset="0"/>
              </a:endParaRPr>
            </a:p>
          </p:txBody>
        </p:sp>
      </p:grpSp>
      <p:grpSp>
        <p:nvGrpSpPr>
          <p:cNvPr id="186" name="185 Grupo"/>
          <p:cNvGrpSpPr>
            <a:grpSpLocks/>
          </p:cNvGrpSpPr>
          <p:nvPr/>
        </p:nvGrpSpPr>
        <p:grpSpPr bwMode="auto">
          <a:xfrm>
            <a:off x="1331913" y="2949575"/>
            <a:ext cx="508000" cy="528638"/>
            <a:chOff x="1331620" y="2949345"/>
            <a:chExt cx="508656" cy="528649"/>
          </a:xfrm>
        </p:grpSpPr>
        <p:grpSp>
          <p:nvGrpSpPr>
            <p:cNvPr id="2274397" name="29 Grupo"/>
            <p:cNvGrpSpPr>
              <a:grpSpLocks/>
            </p:cNvGrpSpPr>
            <p:nvPr/>
          </p:nvGrpSpPr>
          <p:grpSpPr bwMode="auto">
            <a:xfrm>
              <a:off x="1465899" y="3139856"/>
              <a:ext cx="339725" cy="338138"/>
              <a:chOff x="3492298" y="1880825"/>
              <a:chExt cx="340158" cy="338554"/>
            </a:xfrm>
          </p:grpSpPr>
          <p:sp>
            <p:nvSpPr>
              <p:cNvPr id="2274399" name="Text Box 7"/>
              <p:cNvSpPr txBox="1">
                <a:spLocks noChangeArrowheads="1"/>
              </p:cNvSpPr>
              <p:nvPr/>
            </p:nvSpPr>
            <p:spPr bwMode="auto">
              <a:xfrm>
                <a:off x="3492298" y="1880825"/>
                <a:ext cx="34015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u-ES" sz="1600">
                    <a:solidFill>
                      <a:srgbClr val="FF0000"/>
                    </a:solidFill>
                    <a:latin typeface="Lucida Handwriting" pitchFamily="66" charset="0"/>
                  </a:rPr>
                  <a:t>B</a:t>
                </a:r>
              </a:p>
            </p:txBody>
          </p:sp>
          <p:sp>
            <p:nvSpPr>
              <p:cNvPr id="2274400" name="Line 8"/>
              <p:cNvSpPr>
                <a:spLocks noChangeShapeType="1"/>
              </p:cNvSpPr>
              <p:nvPr/>
            </p:nvSpPr>
            <p:spPr bwMode="auto">
              <a:xfrm flipV="1">
                <a:off x="3580703" y="1898839"/>
                <a:ext cx="177421" cy="682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274398" name="Line 490"/>
            <p:cNvSpPr>
              <a:spLocks noChangeShapeType="1"/>
            </p:cNvSpPr>
            <p:nvPr/>
          </p:nvSpPr>
          <p:spPr bwMode="auto">
            <a:xfrm rot="-1320000" flipH="1" flipV="1">
              <a:off x="1331620" y="2949345"/>
              <a:ext cx="508656" cy="21481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87" name="186 Grupo"/>
          <p:cNvGrpSpPr>
            <a:grpSpLocks/>
          </p:cNvGrpSpPr>
          <p:nvPr/>
        </p:nvGrpSpPr>
        <p:grpSpPr bwMode="auto">
          <a:xfrm>
            <a:off x="1450975" y="2620963"/>
            <a:ext cx="561975" cy="479425"/>
            <a:chOff x="1451719" y="2621740"/>
            <a:chExt cx="561975" cy="479363"/>
          </a:xfrm>
        </p:grpSpPr>
        <p:grpSp>
          <p:nvGrpSpPr>
            <p:cNvPr id="2274393" name="158 Grupo"/>
            <p:cNvGrpSpPr>
              <a:grpSpLocks/>
            </p:cNvGrpSpPr>
            <p:nvPr/>
          </p:nvGrpSpPr>
          <p:grpSpPr bwMode="auto">
            <a:xfrm>
              <a:off x="1451719" y="2621740"/>
              <a:ext cx="561975" cy="376235"/>
              <a:chOff x="1347651" y="1984695"/>
              <a:chExt cx="561975" cy="376235"/>
            </a:xfrm>
          </p:grpSpPr>
          <p:sp>
            <p:nvSpPr>
              <p:cNvPr id="2274395" name="105 CuadroTexto"/>
              <p:cNvSpPr txBox="1">
                <a:spLocks noChangeArrowheads="1"/>
              </p:cNvSpPr>
              <p:nvPr/>
            </p:nvSpPr>
            <p:spPr bwMode="auto">
              <a:xfrm>
                <a:off x="1347651" y="2022851"/>
                <a:ext cx="561975" cy="338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" sz="1600">
                    <a:latin typeface="Lucida Handwriting" pitchFamily="66" charset="0"/>
                  </a:rPr>
                  <a:t>dl</a:t>
                </a:r>
              </a:p>
            </p:txBody>
          </p:sp>
          <p:sp>
            <p:nvSpPr>
              <p:cNvPr id="2274396" name="Line 40"/>
              <p:cNvSpPr>
                <a:spLocks noChangeShapeType="1"/>
              </p:cNvSpPr>
              <p:nvPr/>
            </p:nvSpPr>
            <p:spPr bwMode="auto">
              <a:xfrm>
                <a:off x="1505820" y="1984695"/>
                <a:ext cx="216918" cy="9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274394" name="Line 490"/>
            <p:cNvSpPr>
              <a:spLocks noChangeShapeType="1"/>
            </p:cNvSpPr>
            <p:nvPr/>
          </p:nvSpPr>
          <p:spPr bwMode="auto">
            <a:xfrm rot="-1320000" flipH="1" flipV="1">
              <a:off x="1464012" y="2953988"/>
              <a:ext cx="387148" cy="1471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85" name="184 Grupo"/>
          <p:cNvGrpSpPr>
            <a:grpSpLocks/>
          </p:cNvGrpSpPr>
          <p:nvPr/>
        </p:nvGrpSpPr>
        <p:grpSpPr bwMode="auto">
          <a:xfrm>
            <a:off x="2214563" y="3632200"/>
            <a:ext cx="523875" cy="455613"/>
            <a:chOff x="2214555" y="3632502"/>
            <a:chExt cx="524341" cy="455899"/>
          </a:xfrm>
        </p:grpSpPr>
        <p:grpSp>
          <p:nvGrpSpPr>
            <p:cNvPr id="2274389" name="29 Grupo"/>
            <p:cNvGrpSpPr>
              <a:grpSpLocks/>
            </p:cNvGrpSpPr>
            <p:nvPr/>
          </p:nvGrpSpPr>
          <p:grpSpPr bwMode="auto">
            <a:xfrm>
              <a:off x="2214555" y="3632502"/>
              <a:ext cx="339725" cy="338138"/>
              <a:chOff x="3492297" y="1880826"/>
              <a:chExt cx="340158" cy="338554"/>
            </a:xfrm>
          </p:grpSpPr>
          <p:sp>
            <p:nvSpPr>
              <p:cNvPr id="2274391" name="Text Box 7"/>
              <p:cNvSpPr txBox="1">
                <a:spLocks noChangeArrowheads="1"/>
              </p:cNvSpPr>
              <p:nvPr/>
            </p:nvSpPr>
            <p:spPr bwMode="auto">
              <a:xfrm>
                <a:off x="3492297" y="1880826"/>
                <a:ext cx="34015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u-ES" sz="1600">
                    <a:solidFill>
                      <a:srgbClr val="FF0000"/>
                    </a:solidFill>
                    <a:latin typeface="Lucida Handwriting" pitchFamily="66" charset="0"/>
                  </a:rPr>
                  <a:t>B</a:t>
                </a:r>
              </a:p>
            </p:txBody>
          </p:sp>
          <p:sp>
            <p:nvSpPr>
              <p:cNvPr id="2274392" name="Line 8"/>
              <p:cNvSpPr>
                <a:spLocks noChangeShapeType="1"/>
              </p:cNvSpPr>
              <p:nvPr/>
            </p:nvSpPr>
            <p:spPr bwMode="auto">
              <a:xfrm flipV="1">
                <a:off x="3580703" y="1898839"/>
                <a:ext cx="177421" cy="682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274390" name="Line 490"/>
            <p:cNvSpPr>
              <a:spLocks noChangeShapeType="1"/>
            </p:cNvSpPr>
            <p:nvPr/>
          </p:nvSpPr>
          <p:spPr bwMode="auto">
            <a:xfrm rot="1320000" flipV="1">
              <a:off x="2230240" y="3873587"/>
              <a:ext cx="508656" cy="21481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88" name="187 Grupo"/>
          <p:cNvGrpSpPr>
            <a:grpSpLocks/>
          </p:cNvGrpSpPr>
          <p:nvPr/>
        </p:nvGrpSpPr>
        <p:grpSpPr bwMode="auto">
          <a:xfrm>
            <a:off x="2208213" y="3938588"/>
            <a:ext cx="561975" cy="514350"/>
            <a:chOff x="2208939" y="3938626"/>
            <a:chExt cx="561975" cy="514493"/>
          </a:xfrm>
        </p:grpSpPr>
        <p:grpSp>
          <p:nvGrpSpPr>
            <p:cNvPr id="2274385" name="163 Grupo"/>
            <p:cNvGrpSpPr>
              <a:grpSpLocks/>
            </p:cNvGrpSpPr>
            <p:nvPr/>
          </p:nvGrpSpPr>
          <p:grpSpPr bwMode="auto">
            <a:xfrm>
              <a:off x="2208939" y="4076884"/>
              <a:ext cx="561975" cy="376235"/>
              <a:chOff x="1347651" y="1984695"/>
              <a:chExt cx="561975" cy="376235"/>
            </a:xfrm>
          </p:grpSpPr>
          <p:sp>
            <p:nvSpPr>
              <p:cNvPr id="2274387" name="105 CuadroTexto"/>
              <p:cNvSpPr txBox="1">
                <a:spLocks noChangeArrowheads="1"/>
              </p:cNvSpPr>
              <p:nvPr/>
            </p:nvSpPr>
            <p:spPr bwMode="auto">
              <a:xfrm>
                <a:off x="1347651" y="2022851"/>
                <a:ext cx="561975" cy="338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" sz="1600">
                    <a:latin typeface="Lucida Handwriting" pitchFamily="66" charset="0"/>
                  </a:rPr>
                  <a:t>dl</a:t>
                </a:r>
              </a:p>
            </p:txBody>
          </p:sp>
          <p:sp>
            <p:nvSpPr>
              <p:cNvPr id="2274388" name="Line 40"/>
              <p:cNvSpPr>
                <a:spLocks noChangeShapeType="1"/>
              </p:cNvSpPr>
              <p:nvPr/>
            </p:nvSpPr>
            <p:spPr bwMode="auto">
              <a:xfrm>
                <a:off x="1505820" y="1984695"/>
                <a:ext cx="216918" cy="9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274386" name="Line 490"/>
            <p:cNvSpPr>
              <a:spLocks noChangeShapeType="1"/>
            </p:cNvSpPr>
            <p:nvPr/>
          </p:nvSpPr>
          <p:spPr bwMode="auto">
            <a:xfrm rot="1320000" flipV="1">
              <a:off x="2235181" y="3938626"/>
              <a:ext cx="381640" cy="1630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13" name="Object 55"/>
          <p:cNvGraphicFramePr>
            <a:graphicFrameLocks noChangeAspect="1"/>
          </p:cNvGraphicFramePr>
          <p:nvPr/>
        </p:nvGraphicFramePr>
        <p:xfrm>
          <a:off x="5740400" y="5529263"/>
          <a:ext cx="20129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23" name="Ecuación" r:id="rId13" imgW="1091726" imgH="406224" progId="Equation.3">
                  <p:embed/>
                </p:oleObj>
              </mc:Choice>
              <mc:Fallback>
                <p:oleObj name="Ecuación" r:id="rId13" imgW="1091726" imgH="406224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5529263"/>
                        <a:ext cx="2012950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6"/>
          <p:cNvGraphicFramePr>
            <a:graphicFrameLocks noChangeAspect="1"/>
          </p:cNvGraphicFramePr>
          <p:nvPr/>
        </p:nvGraphicFramePr>
        <p:xfrm>
          <a:off x="5797550" y="4778375"/>
          <a:ext cx="8191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24" name="Ecuación" r:id="rId15" imgW="444114" imgH="177646" progId="Equation.3">
                  <p:embed/>
                </p:oleObj>
              </mc:Choice>
              <mc:Fallback>
                <p:oleObj name="Ecuación" r:id="rId15" imgW="444114" imgH="177646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4778375"/>
                        <a:ext cx="819150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4319" name="Object 57"/>
          <p:cNvGraphicFramePr>
            <a:graphicFrameLocks noChangeAspect="1"/>
          </p:cNvGraphicFramePr>
          <p:nvPr/>
        </p:nvGraphicFramePr>
        <p:xfrm>
          <a:off x="6910388" y="4745038"/>
          <a:ext cx="5937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25" name="Ecuación" r:id="rId17" imgW="291847" imgH="215713" progId="Equation.3">
                  <p:embed/>
                </p:oleObj>
              </mc:Choice>
              <mc:Fallback>
                <p:oleObj name="Ecuación" r:id="rId17" imgW="291847" imgH="215713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388" y="4745038"/>
                        <a:ext cx="59372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" name="Object 58"/>
          <p:cNvGraphicFramePr>
            <a:graphicFrameLocks noChangeAspect="1"/>
          </p:cNvGraphicFramePr>
          <p:nvPr/>
        </p:nvGraphicFramePr>
        <p:xfrm>
          <a:off x="6634163" y="4808538"/>
          <a:ext cx="2984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26" name="Ecuación" r:id="rId19" imgW="190417" imgH="139639" progId="Equation.3">
                  <p:embed/>
                </p:oleObj>
              </mc:Choice>
              <mc:Fallback>
                <p:oleObj name="Ecuación" r:id="rId19" imgW="190417" imgH="139639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4163" y="4808538"/>
                        <a:ext cx="29845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" name="Object 59"/>
          <p:cNvGraphicFramePr>
            <a:graphicFrameLocks noChangeAspect="1"/>
          </p:cNvGraphicFramePr>
          <p:nvPr/>
        </p:nvGraphicFramePr>
        <p:xfrm>
          <a:off x="3816350" y="3605213"/>
          <a:ext cx="5143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27" name="Ecuación" r:id="rId20" imgW="279279" imgH="241195" progId="Equation.3">
                  <p:embed/>
                </p:oleObj>
              </mc:Choice>
              <mc:Fallback>
                <p:oleObj name="Ecuación" r:id="rId20" imgW="279279" imgH="241195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3605213"/>
                        <a:ext cx="51435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1" name="180 Conector recto de flecha"/>
          <p:cNvCxnSpPr/>
          <p:nvPr/>
        </p:nvCxnSpPr>
        <p:spPr>
          <a:xfrm flipV="1">
            <a:off x="3603625" y="3548063"/>
            <a:ext cx="422275" cy="2317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52"/>
          <p:cNvGraphicFramePr>
            <a:graphicFrameLocks noChangeAspect="1"/>
          </p:cNvGraphicFramePr>
          <p:nvPr/>
        </p:nvGraphicFramePr>
        <p:xfrm>
          <a:off x="4368800" y="2085975"/>
          <a:ext cx="14366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28" name="Ecuación" r:id="rId22" imgW="774360" imgH="444240" progId="Equation.3">
                  <p:embed/>
                </p:oleObj>
              </mc:Choice>
              <mc:Fallback>
                <p:oleObj name="Ecuación" r:id="rId22" imgW="774360" imgH="44424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085975"/>
                        <a:ext cx="1436688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61"/>
          <p:cNvGraphicFramePr>
            <a:graphicFrameLocks noChangeAspect="1"/>
          </p:cNvGraphicFramePr>
          <p:nvPr/>
        </p:nvGraphicFramePr>
        <p:xfrm>
          <a:off x="5784850" y="2085975"/>
          <a:ext cx="17668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29" name="Ecuación" r:id="rId24" imgW="952200" imgH="444240" progId="Equation.3">
                  <p:embed/>
                </p:oleObj>
              </mc:Choice>
              <mc:Fallback>
                <p:oleObj name="Ecuación" r:id="rId24" imgW="952200" imgH="44424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2085975"/>
                        <a:ext cx="1766888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62"/>
          <p:cNvGraphicFramePr>
            <a:graphicFrameLocks noChangeAspect="1"/>
          </p:cNvGraphicFramePr>
          <p:nvPr/>
        </p:nvGraphicFramePr>
        <p:xfrm>
          <a:off x="7510463" y="2085975"/>
          <a:ext cx="14605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30" name="Ecuación" r:id="rId26" imgW="787320" imgH="444240" progId="Equation.3">
                  <p:embed/>
                </p:oleObj>
              </mc:Choice>
              <mc:Fallback>
                <p:oleObj name="Ecuación" r:id="rId26" imgW="787320" imgH="44424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463" y="2085975"/>
                        <a:ext cx="14605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63"/>
          <p:cNvGraphicFramePr>
            <a:graphicFrameLocks noChangeAspect="1"/>
          </p:cNvGraphicFramePr>
          <p:nvPr/>
        </p:nvGraphicFramePr>
        <p:xfrm>
          <a:off x="5608638" y="2862263"/>
          <a:ext cx="14366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31" name="Ecuación" r:id="rId28" imgW="774360" imgH="444240" progId="Equation.3">
                  <p:embed/>
                </p:oleObj>
              </mc:Choice>
              <mc:Fallback>
                <p:oleObj name="Ecuación" r:id="rId28" imgW="774360" imgH="44424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2862263"/>
                        <a:ext cx="1436687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6"/>
          <p:cNvGraphicFramePr>
            <a:graphicFrameLocks noChangeAspect="1"/>
          </p:cNvGraphicFramePr>
          <p:nvPr/>
        </p:nvGraphicFramePr>
        <p:xfrm>
          <a:off x="7054850" y="3092450"/>
          <a:ext cx="8191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32" name="Ecuación" r:id="rId30" imgW="444114" imgH="177646" progId="Equation.3">
                  <p:embed/>
                </p:oleObj>
              </mc:Choice>
              <mc:Fallback>
                <p:oleObj name="Ecuación" r:id="rId30" imgW="444114" imgH="177646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0" y="3092450"/>
                        <a:ext cx="819150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3"/>
          <p:cNvGraphicFramePr>
            <a:graphicFrameLocks noChangeAspect="1"/>
          </p:cNvGraphicFramePr>
          <p:nvPr/>
        </p:nvGraphicFramePr>
        <p:xfrm>
          <a:off x="4551363" y="3833813"/>
          <a:ext cx="14176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33" name="Ecuación" r:id="rId31" imgW="901309" imgH="241195" progId="Equation.3">
                  <p:embed/>
                </p:oleObj>
              </mc:Choice>
              <mc:Fallback>
                <p:oleObj name="Ecuación" r:id="rId31" imgW="901309" imgH="241195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3833813"/>
                        <a:ext cx="1417637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7"/>
          <p:cNvGraphicFramePr>
            <a:graphicFrameLocks noChangeAspect="1"/>
          </p:cNvGraphicFramePr>
          <p:nvPr/>
        </p:nvGraphicFramePr>
        <p:xfrm>
          <a:off x="6196013" y="3821113"/>
          <a:ext cx="5937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34" name="Ecuación" r:id="rId32" imgW="291847" imgH="215713" progId="Equation.3">
                  <p:embed/>
                </p:oleObj>
              </mc:Choice>
              <mc:Fallback>
                <p:oleObj name="Ecuación" r:id="rId32" imgW="291847" imgH="215713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3821113"/>
                        <a:ext cx="59372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8"/>
          <p:cNvGraphicFramePr>
            <a:graphicFrameLocks noChangeAspect="1"/>
          </p:cNvGraphicFramePr>
          <p:nvPr/>
        </p:nvGraphicFramePr>
        <p:xfrm>
          <a:off x="5919788" y="3884613"/>
          <a:ext cx="2984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35" name="Ecuación" r:id="rId33" imgW="190417" imgH="139639" progId="Equation.3">
                  <p:embed/>
                </p:oleObj>
              </mc:Choice>
              <mc:Fallback>
                <p:oleObj name="Ecuación" r:id="rId33" imgW="190417" imgH="139639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3884613"/>
                        <a:ext cx="29845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7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28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7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274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0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4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4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4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4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4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4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4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4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4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4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43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7" name="55 Forma libre"/>
          <p:cNvSpPr>
            <a:spLocks/>
          </p:cNvSpPr>
          <p:nvPr/>
        </p:nvSpPr>
        <p:spPr bwMode="auto">
          <a:xfrm>
            <a:off x="5345113" y="2192338"/>
            <a:ext cx="3432175" cy="1949450"/>
          </a:xfrm>
          <a:custGeom>
            <a:avLst/>
            <a:gdLst>
              <a:gd name="T0" fmla="*/ 0 w 3432412"/>
              <a:gd name="T1" fmla="*/ 1947366 h 1950493"/>
              <a:gd name="T2" fmla="*/ 34113 w 3432412"/>
              <a:gd name="T3" fmla="*/ 1811108 h 1950493"/>
              <a:gd name="T4" fmla="*/ 102337 w 3432412"/>
              <a:gd name="T5" fmla="*/ 1674849 h 1950493"/>
              <a:gd name="T6" fmla="*/ 177385 w 3432412"/>
              <a:gd name="T7" fmla="*/ 1518151 h 1950493"/>
              <a:gd name="T8" fmla="*/ 231964 w 3432412"/>
              <a:gd name="T9" fmla="*/ 1409144 h 1950493"/>
              <a:gd name="T10" fmla="*/ 300187 w 3432412"/>
              <a:gd name="T11" fmla="*/ 1272885 h 1950493"/>
              <a:gd name="T12" fmla="*/ 395704 w 3432412"/>
              <a:gd name="T13" fmla="*/ 1116188 h 1950493"/>
              <a:gd name="T14" fmla="*/ 477572 w 3432412"/>
              <a:gd name="T15" fmla="*/ 979928 h 1950493"/>
              <a:gd name="T16" fmla="*/ 566265 w 3432412"/>
              <a:gd name="T17" fmla="*/ 864108 h 1950493"/>
              <a:gd name="T18" fmla="*/ 661778 w 3432412"/>
              <a:gd name="T19" fmla="*/ 727850 h 1950493"/>
              <a:gd name="T20" fmla="*/ 764115 w 3432412"/>
              <a:gd name="T21" fmla="*/ 605217 h 1950493"/>
              <a:gd name="T22" fmla="*/ 880097 w 3432412"/>
              <a:gd name="T23" fmla="*/ 475770 h 1950493"/>
              <a:gd name="T24" fmla="*/ 1002903 w 3432412"/>
              <a:gd name="T25" fmla="*/ 353138 h 1950493"/>
              <a:gd name="T26" fmla="*/ 1166643 w 3432412"/>
              <a:gd name="T27" fmla="*/ 230506 h 1950493"/>
              <a:gd name="T28" fmla="*/ 1303091 w 3432412"/>
              <a:gd name="T29" fmla="*/ 148749 h 1950493"/>
              <a:gd name="T30" fmla="*/ 1453186 w 3432412"/>
              <a:gd name="T31" fmla="*/ 60182 h 1950493"/>
              <a:gd name="T32" fmla="*/ 1582813 w 3432412"/>
              <a:gd name="T33" fmla="*/ 26117 h 1950493"/>
              <a:gd name="T34" fmla="*/ 1739729 w 3432412"/>
              <a:gd name="T35" fmla="*/ 5678 h 1950493"/>
              <a:gd name="T36" fmla="*/ 1842066 w 3432412"/>
              <a:gd name="T37" fmla="*/ 5678 h 1950493"/>
              <a:gd name="T38" fmla="*/ 1992159 w 3432412"/>
              <a:gd name="T39" fmla="*/ 39744 h 1950493"/>
              <a:gd name="T40" fmla="*/ 2121788 w 3432412"/>
              <a:gd name="T41" fmla="*/ 87433 h 1950493"/>
              <a:gd name="T42" fmla="*/ 2244589 w 3432412"/>
              <a:gd name="T43" fmla="*/ 169188 h 1950493"/>
              <a:gd name="T44" fmla="*/ 2387861 w 3432412"/>
              <a:gd name="T45" fmla="*/ 257757 h 1950493"/>
              <a:gd name="T46" fmla="*/ 2517490 w 3432412"/>
              <a:gd name="T47" fmla="*/ 366765 h 1950493"/>
              <a:gd name="T48" fmla="*/ 2626649 w 3432412"/>
              <a:gd name="T49" fmla="*/ 489397 h 1950493"/>
              <a:gd name="T50" fmla="*/ 2722164 w 3432412"/>
              <a:gd name="T51" fmla="*/ 591591 h 1950493"/>
              <a:gd name="T52" fmla="*/ 2817680 w 3432412"/>
              <a:gd name="T53" fmla="*/ 707411 h 1950493"/>
              <a:gd name="T54" fmla="*/ 2913191 w 3432412"/>
              <a:gd name="T55" fmla="*/ 823231 h 1950493"/>
              <a:gd name="T56" fmla="*/ 2995059 w 3432412"/>
              <a:gd name="T57" fmla="*/ 939051 h 1950493"/>
              <a:gd name="T58" fmla="*/ 3056463 w 3432412"/>
              <a:gd name="T59" fmla="*/ 1048058 h 1950493"/>
              <a:gd name="T60" fmla="*/ 3124688 w 3432412"/>
              <a:gd name="T61" fmla="*/ 1163879 h 1950493"/>
              <a:gd name="T62" fmla="*/ 3199735 w 3432412"/>
              <a:gd name="T63" fmla="*/ 1279699 h 1950493"/>
              <a:gd name="T64" fmla="*/ 3267960 w 3432412"/>
              <a:gd name="T65" fmla="*/ 1443209 h 1950493"/>
              <a:gd name="T66" fmla="*/ 3329362 w 3432412"/>
              <a:gd name="T67" fmla="*/ 1538590 h 1950493"/>
              <a:gd name="T68" fmla="*/ 3383942 w 3432412"/>
              <a:gd name="T69" fmla="*/ 1668036 h 1950493"/>
              <a:gd name="T70" fmla="*/ 3431699 w 3432412"/>
              <a:gd name="T71" fmla="*/ 1756604 h 19504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32412"/>
              <a:gd name="T109" fmla="*/ 0 h 1950493"/>
              <a:gd name="T110" fmla="*/ 3432412 w 3432412"/>
              <a:gd name="T111" fmla="*/ 1950493 h 19504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32412" h="1950493">
                <a:moveTo>
                  <a:pt x="0" y="1950493"/>
                </a:moveTo>
                <a:cubicBezTo>
                  <a:pt x="8529" y="1905000"/>
                  <a:pt x="17059" y="1859508"/>
                  <a:pt x="34119" y="1814016"/>
                </a:cubicBezTo>
                <a:cubicBezTo>
                  <a:pt x="51179" y="1768524"/>
                  <a:pt x="78474" y="1726443"/>
                  <a:pt x="102358" y="1677538"/>
                </a:cubicBezTo>
                <a:cubicBezTo>
                  <a:pt x="126242" y="1628634"/>
                  <a:pt x="155812" y="1564944"/>
                  <a:pt x="177421" y="1520589"/>
                </a:cubicBezTo>
                <a:cubicBezTo>
                  <a:pt x="199030" y="1476234"/>
                  <a:pt x="232012" y="1411407"/>
                  <a:pt x="232012" y="1411407"/>
                </a:cubicBezTo>
                <a:cubicBezTo>
                  <a:pt x="252483" y="1370464"/>
                  <a:pt x="272955" y="1323833"/>
                  <a:pt x="300250" y="1274929"/>
                </a:cubicBezTo>
                <a:cubicBezTo>
                  <a:pt x="327545" y="1226025"/>
                  <a:pt x="366215" y="1166884"/>
                  <a:pt x="395785" y="1117980"/>
                </a:cubicBezTo>
                <a:cubicBezTo>
                  <a:pt x="425355" y="1069076"/>
                  <a:pt x="449238" y="1023583"/>
                  <a:pt x="477671" y="981502"/>
                </a:cubicBezTo>
                <a:cubicBezTo>
                  <a:pt x="506104" y="939421"/>
                  <a:pt x="535675" y="907576"/>
                  <a:pt x="566382" y="865496"/>
                </a:cubicBezTo>
                <a:cubicBezTo>
                  <a:pt x="597089" y="823416"/>
                  <a:pt x="628934" y="772237"/>
                  <a:pt x="661916" y="729019"/>
                </a:cubicBezTo>
                <a:cubicBezTo>
                  <a:pt x="694898" y="685801"/>
                  <a:pt x="727880" y="648270"/>
                  <a:pt x="764274" y="606189"/>
                </a:cubicBezTo>
                <a:cubicBezTo>
                  <a:pt x="800668" y="564108"/>
                  <a:pt x="840474" y="518616"/>
                  <a:pt x="880280" y="476535"/>
                </a:cubicBezTo>
                <a:cubicBezTo>
                  <a:pt x="920086" y="434454"/>
                  <a:pt x="955343" y="394648"/>
                  <a:pt x="1003110" y="353705"/>
                </a:cubicBezTo>
                <a:cubicBezTo>
                  <a:pt x="1050877" y="312762"/>
                  <a:pt x="1116841" y="264994"/>
                  <a:pt x="1166883" y="230875"/>
                </a:cubicBezTo>
                <a:cubicBezTo>
                  <a:pt x="1216925" y="196756"/>
                  <a:pt x="1303361" y="148989"/>
                  <a:pt x="1303361" y="148989"/>
                </a:cubicBezTo>
                <a:cubicBezTo>
                  <a:pt x="1351128" y="120556"/>
                  <a:pt x="1406856" y="80750"/>
                  <a:pt x="1453486" y="60278"/>
                </a:cubicBezTo>
                <a:cubicBezTo>
                  <a:pt x="1500116" y="39806"/>
                  <a:pt x="1535373" y="35257"/>
                  <a:pt x="1583140" y="26159"/>
                </a:cubicBezTo>
                <a:cubicBezTo>
                  <a:pt x="1630907" y="17061"/>
                  <a:pt x="1696871" y="9099"/>
                  <a:pt x="1740089" y="5687"/>
                </a:cubicBezTo>
                <a:cubicBezTo>
                  <a:pt x="1783307" y="2275"/>
                  <a:pt x="1800366" y="0"/>
                  <a:pt x="1842447" y="5687"/>
                </a:cubicBezTo>
                <a:cubicBezTo>
                  <a:pt x="1884528" y="11374"/>
                  <a:pt x="1945943" y="26159"/>
                  <a:pt x="1992573" y="39807"/>
                </a:cubicBezTo>
                <a:cubicBezTo>
                  <a:pt x="2039203" y="53455"/>
                  <a:pt x="2080147" y="65965"/>
                  <a:pt x="2122227" y="87574"/>
                </a:cubicBezTo>
                <a:cubicBezTo>
                  <a:pt x="2164308" y="109183"/>
                  <a:pt x="2200701" y="141028"/>
                  <a:pt x="2245056" y="169461"/>
                </a:cubicBezTo>
                <a:cubicBezTo>
                  <a:pt x="2289411" y="197894"/>
                  <a:pt x="2342865" y="225189"/>
                  <a:pt x="2388358" y="258171"/>
                </a:cubicBezTo>
                <a:cubicBezTo>
                  <a:pt x="2433851" y="291153"/>
                  <a:pt x="2478206" y="328684"/>
                  <a:pt x="2518012" y="367353"/>
                </a:cubicBezTo>
                <a:cubicBezTo>
                  <a:pt x="2557818" y="406022"/>
                  <a:pt x="2593075" y="452652"/>
                  <a:pt x="2627194" y="490183"/>
                </a:cubicBezTo>
                <a:cubicBezTo>
                  <a:pt x="2661313" y="527714"/>
                  <a:pt x="2690883" y="556147"/>
                  <a:pt x="2722728" y="592541"/>
                </a:cubicBezTo>
                <a:cubicBezTo>
                  <a:pt x="2754573" y="628935"/>
                  <a:pt x="2818262" y="708547"/>
                  <a:pt x="2818262" y="708547"/>
                </a:cubicBezTo>
                <a:cubicBezTo>
                  <a:pt x="2850107" y="747216"/>
                  <a:pt x="2884227" y="785884"/>
                  <a:pt x="2913797" y="824553"/>
                </a:cubicBezTo>
                <a:cubicBezTo>
                  <a:pt x="2943367" y="863222"/>
                  <a:pt x="2971800" y="903028"/>
                  <a:pt x="2995683" y="940559"/>
                </a:cubicBezTo>
                <a:cubicBezTo>
                  <a:pt x="3019566" y="978090"/>
                  <a:pt x="3035489" y="1012210"/>
                  <a:pt x="3057098" y="1049741"/>
                </a:cubicBezTo>
                <a:cubicBezTo>
                  <a:pt x="3078707" y="1087272"/>
                  <a:pt x="3101453" y="1127078"/>
                  <a:pt x="3125337" y="1165747"/>
                </a:cubicBezTo>
                <a:cubicBezTo>
                  <a:pt x="3149221" y="1204416"/>
                  <a:pt x="3176517" y="1235123"/>
                  <a:pt x="3200400" y="1281753"/>
                </a:cubicBezTo>
                <a:cubicBezTo>
                  <a:pt x="3224283" y="1328383"/>
                  <a:pt x="3247029" y="1402308"/>
                  <a:pt x="3268638" y="1445526"/>
                </a:cubicBezTo>
                <a:cubicBezTo>
                  <a:pt x="3290247" y="1488744"/>
                  <a:pt x="3310719" y="1503530"/>
                  <a:pt x="3330053" y="1541061"/>
                </a:cubicBezTo>
                <a:cubicBezTo>
                  <a:pt x="3349387" y="1578592"/>
                  <a:pt x="3367584" y="1634320"/>
                  <a:pt x="3384644" y="1670714"/>
                </a:cubicBezTo>
                <a:cubicBezTo>
                  <a:pt x="3401704" y="1707108"/>
                  <a:pt x="3417058" y="1733266"/>
                  <a:pt x="3432412" y="175942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79" name="78 Grupo"/>
          <p:cNvGrpSpPr/>
          <p:nvPr/>
        </p:nvGrpSpPr>
        <p:grpSpPr>
          <a:xfrm>
            <a:off x="5438440" y="2200322"/>
            <a:ext cx="3316406" cy="2513620"/>
            <a:chOff x="2838734" y="2664022"/>
            <a:chExt cx="3316406" cy="2513620"/>
          </a:xfrm>
          <a:noFill/>
        </p:grpSpPr>
        <p:sp>
          <p:nvSpPr>
            <p:cNvPr id="57" name="56 Forma libre"/>
            <p:cNvSpPr/>
            <p:nvPr/>
          </p:nvSpPr>
          <p:spPr bwMode="auto">
            <a:xfrm>
              <a:off x="2838734" y="4326340"/>
              <a:ext cx="3316406" cy="582304"/>
            </a:xfrm>
            <a:custGeom>
              <a:avLst/>
              <a:gdLst>
                <a:gd name="connsiteX0" fmla="*/ 0 w 3316406"/>
                <a:gd name="connsiteY0" fmla="*/ 88711 h 582304"/>
                <a:gd name="connsiteX1" fmla="*/ 95535 w 3316406"/>
                <a:gd name="connsiteY1" fmla="*/ 197893 h 582304"/>
                <a:gd name="connsiteX2" fmla="*/ 293427 w 3316406"/>
                <a:gd name="connsiteY2" fmla="*/ 320723 h 582304"/>
                <a:gd name="connsiteX3" fmla="*/ 491320 w 3316406"/>
                <a:gd name="connsiteY3" fmla="*/ 409433 h 582304"/>
                <a:gd name="connsiteX4" fmla="*/ 743803 w 3316406"/>
                <a:gd name="connsiteY4" fmla="*/ 484496 h 582304"/>
                <a:gd name="connsiteX5" fmla="*/ 1064526 w 3316406"/>
                <a:gd name="connsiteY5" fmla="*/ 552735 h 582304"/>
                <a:gd name="connsiteX6" fmla="*/ 1487606 w 3316406"/>
                <a:gd name="connsiteY6" fmla="*/ 580030 h 582304"/>
                <a:gd name="connsiteX7" fmla="*/ 1951630 w 3316406"/>
                <a:gd name="connsiteY7" fmla="*/ 566382 h 582304"/>
                <a:gd name="connsiteX8" fmla="*/ 2272353 w 3316406"/>
                <a:gd name="connsiteY8" fmla="*/ 525439 h 582304"/>
                <a:gd name="connsiteX9" fmla="*/ 2743200 w 3316406"/>
                <a:gd name="connsiteY9" fmla="*/ 409433 h 582304"/>
                <a:gd name="connsiteX10" fmla="*/ 3125338 w 3316406"/>
                <a:gd name="connsiteY10" fmla="*/ 252484 h 582304"/>
                <a:gd name="connsiteX11" fmla="*/ 3316406 w 3316406"/>
                <a:gd name="connsiteY11" fmla="*/ 0 h 582304"/>
                <a:gd name="connsiteX12" fmla="*/ 3316406 w 3316406"/>
                <a:gd name="connsiteY12" fmla="*/ 0 h 582304"/>
                <a:gd name="connsiteX13" fmla="*/ 3316406 w 3316406"/>
                <a:gd name="connsiteY13" fmla="*/ 0 h 582304"/>
                <a:gd name="connsiteX14" fmla="*/ 3316406 w 3316406"/>
                <a:gd name="connsiteY14" fmla="*/ 0 h 58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6406" h="582304">
                  <a:moveTo>
                    <a:pt x="0" y="88711"/>
                  </a:moveTo>
                  <a:cubicBezTo>
                    <a:pt x="23315" y="123967"/>
                    <a:pt x="46631" y="159224"/>
                    <a:pt x="95535" y="197893"/>
                  </a:cubicBezTo>
                  <a:cubicBezTo>
                    <a:pt x="144439" y="236562"/>
                    <a:pt x="227463" y="285466"/>
                    <a:pt x="293427" y="320723"/>
                  </a:cubicBezTo>
                  <a:cubicBezTo>
                    <a:pt x="359391" y="355980"/>
                    <a:pt x="416257" y="382138"/>
                    <a:pt x="491320" y="409433"/>
                  </a:cubicBezTo>
                  <a:cubicBezTo>
                    <a:pt x="566383" y="436729"/>
                    <a:pt x="648269" y="460612"/>
                    <a:pt x="743803" y="484496"/>
                  </a:cubicBezTo>
                  <a:cubicBezTo>
                    <a:pt x="839337" y="508380"/>
                    <a:pt x="940559" y="536813"/>
                    <a:pt x="1064526" y="552735"/>
                  </a:cubicBezTo>
                  <a:cubicBezTo>
                    <a:pt x="1188493" y="568657"/>
                    <a:pt x="1339755" y="577756"/>
                    <a:pt x="1487606" y="580030"/>
                  </a:cubicBezTo>
                  <a:cubicBezTo>
                    <a:pt x="1635457" y="582304"/>
                    <a:pt x="1820839" y="575481"/>
                    <a:pt x="1951630" y="566382"/>
                  </a:cubicBezTo>
                  <a:cubicBezTo>
                    <a:pt x="2082421" y="557284"/>
                    <a:pt x="2140425" y="551597"/>
                    <a:pt x="2272353" y="525439"/>
                  </a:cubicBezTo>
                  <a:cubicBezTo>
                    <a:pt x="2404281" y="499281"/>
                    <a:pt x="2601036" y="454925"/>
                    <a:pt x="2743200" y="409433"/>
                  </a:cubicBezTo>
                  <a:cubicBezTo>
                    <a:pt x="2885364" y="363941"/>
                    <a:pt x="3029804" y="320723"/>
                    <a:pt x="3125338" y="252484"/>
                  </a:cubicBezTo>
                  <a:cubicBezTo>
                    <a:pt x="3220872" y="184245"/>
                    <a:pt x="3316406" y="0"/>
                    <a:pt x="3316406" y="0"/>
                  </a:cubicBezTo>
                  <a:lnTo>
                    <a:pt x="3316406" y="0"/>
                  </a:lnTo>
                  <a:lnTo>
                    <a:pt x="3316406" y="0"/>
                  </a:lnTo>
                  <a:lnTo>
                    <a:pt x="3316406" y="0"/>
                  </a:lnTo>
                </a:path>
              </a:pathLst>
            </a:custGeom>
            <a:grpFill/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u-ES"/>
            </a:p>
          </p:txBody>
        </p:sp>
        <p:sp>
          <p:nvSpPr>
            <p:cNvPr id="59" name="58 Forma libre"/>
            <p:cNvSpPr/>
            <p:nvPr/>
          </p:nvSpPr>
          <p:spPr bwMode="auto">
            <a:xfrm>
              <a:off x="3088942" y="3812274"/>
              <a:ext cx="2793243" cy="548186"/>
            </a:xfrm>
            <a:custGeom>
              <a:avLst/>
              <a:gdLst>
                <a:gd name="connsiteX0" fmla="*/ 0 w 3316406"/>
                <a:gd name="connsiteY0" fmla="*/ 88711 h 582304"/>
                <a:gd name="connsiteX1" fmla="*/ 95535 w 3316406"/>
                <a:gd name="connsiteY1" fmla="*/ 197893 h 582304"/>
                <a:gd name="connsiteX2" fmla="*/ 293427 w 3316406"/>
                <a:gd name="connsiteY2" fmla="*/ 320723 h 582304"/>
                <a:gd name="connsiteX3" fmla="*/ 491320 w 3316406"/>
                <a:gd name="connsiteY3" fmla="*/ 409433 h 582304"/>
                <a:gd name="connsiteX4" fmla="*/ 743803 w 3316406"/>
                <a:gd name="connsiteY4" fmla="*/ 484496 h 582304"/>
                <a:gd name="connsiteX5" fmla="*/ 1064526 w 3316406"/>
                <a:gd name="connsiteY5" fmla="*/ 552735 h 582304"/>
                <a:gd name="connsiteX6" fmla="*/ 1487606 w 3316406"/>
                <a:gd name="connsiteY6" fmla="*/ 580030 h 582304"/>
                <a:gd name="connsiteX7" fmla="*/ 1951630 w 3316406"/>
                <a:gd name="connsiteY7" fmla="*/ 566382 h 582304"/>
                <a:gd name="connsiteX8" fmla="*/ 2272353 w 3316406"/>
                <a:gd name="connsiteY8" fmla="*/ 525439 h 582304"/>
                <a:gd name="connsiteX9" fmla="*/ 2743200 w 3316406"/>
                <a:gd name="connsiteY9" fmla="*/ 409433 h 582304"/>
                <a:gd name="connsiteX10" fmla="*/ 3125338 w 3316406"/>
                <a:gd name="connsiteY10" fmla="*/ 252484 h 582304"/>
                <a:gd name="connsiteX11" fmla="*/ 3316406 w 3316406"/>
                <a:gd name="connsiteY11" fmla="*/ 0 h 582304"/>
                <a:gd name="connsiteX12" fmla="*/ 3316406 w 3316406"/>
                <a:gd name="connsiteY12" fmla="*/ 0 h 582304"/>
                <a:gd name="connsiteX13" fmla="*/ 3316406 w 3316406"/>
                <a:gd name="connsiteY13" fmla="*/ 0 h 582304"/>
                <a:gd name="connsiteX14" fmla="*/ 3316406 w 3316406"/>
                <a:gd name="connsiteY14" fmla="*/ 0 h 58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6406" h="582304">
                  <a:moveTo>
                    <a:pt x="0" y="88711"/>
                  </a:moveTo>
                  <a:cubicBezTo>
                    <a:pt x="23315" y="123967"/>
                    <a:pt x="46631" y="159224"/>
                    <a:pt x="95535" y="197893"/>
                  </a:cubicBezTo>
                  <a:cubicBezTo>
                    <a:pt x="144439" y="236562"/>
                    <a:pt x="227463" y="285466"/>
                    <a:pt x="293427" y="320723"/>
                  </a:cubicBezTo>
                  <a:cubicBezTo>
                    <a:pt x="359391" y="355980"/>
                    <a:pt x="416257" y="382138"/>
                    <a:pt x="491320" y="409433"/>
                  </a:cubicBezTo>
                  <a:cubicBezTo>
                    <a:pt x="566383" y="436729"/>
                    <a:pt x="648269" y="460612"/>
                    <a:pt x="743803" y="484496"/>
                  </a:cubicBezTo>
                  <a:cubicBezTo>
                    <a:pt x="839337" y="508380"/>
                    <a:pt x="940559" y="536813"/>
                    <a:pt x="1064526" y="552735"/>
                  </a:cubicBezTo>
                  <a:cubicBezTo>
                    <a:pt x="1188493" y="568657"/>
                    <a:pt x="1339755" y="577756"/>
                    <a:pt x="1487606" y="580030"/>
                  </a:cubicBezTo>
                  <a:cubicBezTo>
                    <a:pt x="1635457" y="582304"/>
                    <a:pt x="1820839" y="575481"/>
                    <a:pt x="1951630" y="566382"/>
                  </a:cubicBezTo>
                  <a:cubicBezTo>
                    <a:pt x="2082421" y="557284"/>
                    <a:pt x="2140425" y="551597"/>
                    <a:pt x="2272353" y="525439"/>
                  </a:cubicBezTo>
                  <a:cubicBezTo>
                    <a:pt x="2404281" y="499281"/>
                    <a:pt x="2601036" y="454925"/>
                    <a:pt x="2743200" y="409433"/>
                  </a:cubicBezTo>
                  <a:cubicBezTo>
                    <a:pt x="2885364" y="363941"/>
                    <a:pt x="3029804" y="320723"/>
                    <a:pt x="3125338" y="252484"/>
                  </a:cubicBezTo>
                  <a:cubicBezTo>
                    <a:pt x="3220872" y="184245"/>
                    <a:pt x="3316406" y="0"/>
                    <a:pt x="3316406" y="0"/>
                  </a:cubicBezTo>
                  <a:lnTo>
                    <a:pt x="3316406" y="0"/>
                  </a:lnTo>
                  <a:lnTo>
                    <a:pt x="3316406" y="0"/>
                  </a:lnTo>
                  <a:lnTo>
                    <a:pt x="3316406" y="0"/>
                  </a:lnTo>
                </a:path>
              </a:pathLst>
            </a:custGeom>
            <a:grpFill/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u-ES"/>
            </a:p>
          </p:txBody>
        </p:sp>
        <p:sp>
          <p:nvSpPr>
            <p:cNvPr id="61" name="60 Forma libre"/>
            <p:cNvSpPr/>
            <p:nvPr/>
          </p:nvSpPr>
          <p:spPr bwMode="auto">
            <a:xfrm>
              <a:off x="3446058" y="3281882"/>
              <a:ext cx="2067502" cy="573612"/>
            </a:xfrm>
            <a:custGeom>
              <a:avLst/>
              <a:gdLst>
                <a:gd name="connsiteX0" fmla="*/ 0 w 3316406"/>
                <a:gd name="connsiteY0" fmla="*/ 88711 h 582304"/>
                <a:gd name="connsiteX1" fmla="*/ 95535 w 3316406"/>
                <a:gd name="connsiteY1" fmla="*/ 197893 h 582304"/>
                <a:gd name="connsiteX2" fmla="*/ 293427 w 3316406"/>
                <a:gd name="connsiteY2" fmla="*/ 320723 h 582304"/>
                <a:gd name="connsiteX3" fmla="*/ 491320 w 3316406"/>
                <a:gd name="connsiteY3" fmla="*/ 409433 h 582304"/>
                <a:gd name="connsiteX4" fmla="*/ 743803 w 3316406"/>
                <a:gd name="connsiteY4" fmla="*/ 484496 h 582304"/>
                <a:gd name="connsiteX5" fmla="*/ 1064526 w 3316406"/>
                <a:gd name="connsiteY5" fmla="*/ 552735 h 582304"/>
                <a:gd name="connsiteX6" fmla="*/ 1487606 w 3316406"/>
                <a:gd name="connsiteY6" fmla="*/ 580030 h 582304"/>
                <a:gd name="connsiteX7" fmla="*/ 1951630 w 3316406"/>
                <a:gd name="connsiteY7" fmla="*/ 566382 h 582304"/>
                <a:gd name="connsiteX8" fmla="*/ 2272353 w 3316406"/>
                <a:gd name="connsiteY8" fmla="*/ 525439 h 582304"/>
                <a:gd name="connsiteX9" fmla="*/ 2743200 w 3316406"/>
                <a:gd name="connsiteY9" fmla="*/ 409433 h 582304"/>
                <a:gd name="connsiteX10" fmla="*/ 3125338 w 3316406"/>
                <a:gd name="connsiteY10" fmla="*/ 252484 h 582304"/>
                <a:gd name="connsiteX11" fmla="*/ 3316406 w 3316406"/>
                <a:gd name="connsiteY11" fmla="*/ 0 h 582304"/>
                <a:gd name="connsiteX12" fmla="*/ 3316406 w 3316406"/>
                <a:gd name="connsiteY12" fmla="*/ 0 h 582304"/>
                <a:gd name="connsiteX13" fmla="*/ 3316406 w 3316406"/>
                <a:gd name="connsiteY13" fmla="*/ 0 h 582304"/>
                <a:gd name="connsiteX14" fmla="*/ 3316406 w 3316406"/>
                <a:gd name="connsiteY14" fmla="*/ 0 h 58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6406" h="582304">
                  <a:moveTo>
                    <a:pt x="0" y="88711"/>
                  </a:moveTo>
                  <a:cubicBezTo>
                    <a:pt x="23315" y="123967"/>
                    <a:pt x="46631" y="159224"/>
                    <a:pt x="95535" y="197893"/>
                  </a:cubicBezTo>
                  <a:cubicBezTo>
                    <a:pt x="144439" y="236562"/>
                    <a:pt x="227463" y="285466"/>
                    <a:pt x="293427" y="320723"/>
                  </a:cubicBezTo>
                  <a:cubicBezTo>
                    <a:pt x="359391" y="355980"/>
                    <a:pt x="416257" y="382138"/>
                    <a:pt x="491320" y="409433"/>
                  </a:cubicBezTo>
                  <a:cubicBezTo>
                    <a:pt x="566383" y="436729"/>
                    <a:pt x="648269" y="460612"/>
                    <a:pt x="743803" y="484496"/>
                  </a:cubicBezTo>
                  <a:cubicBezTo>
                    <a:pt x="839337" y="508380"/>
                    <a:pt x="940559" y="536813"/>
                    <a:pt x="1064526" y="552735"/>
                  </a:cubicBezTo>
                  <a:cubicBezTo>
                    <a:pt x="1188493" y="568657"/>
                    <a:pt x="1339755" y="577756"/>
                    <a:pt x="1487606" y="580030"/>
                  </a:cubicBezTo>
                  <a:cubicBezTo>
                    <a:pt x="1635457" y="582304"/>
                    <a:pt x="1820839" y="575481"/>
                    <a:pt x="1951630" y="566382"/>
                  </a:cubicBezTo>
                  <a:cubicBezTo>
                    <a:pt x="2082421" y="557284"/>
                    <a:pt x="2140425" y="551597"/>
                    <a:pt x="2272353" y="525439"/>
                  </a:cubicBezTo>
                  <a:cubicBezTo>
                    <a:pt x="2404281" y="499281"/>
                    <a:pt x="2601036" y="454925"/>
                    <a:pt x="2743200" y="409433"/>
                  </a:cubicBezTo>
                  <a:cubicBezTo>
                    <a:pt x="2885364" y="363941"/>
                    <a:pt x="3029804" y="320723"/>
                    <a:pt x="3125338" y="252484"/>
                  </a:cubicBezTo>
                  <a:cubicBezTo>
                    <a:pt x="3220872" y="184245"/>
                    <a:pt x="3316406" y="0"/>
                    <a:pt x="3316406" y="0"/>
                  </a:cubicBezTo>
                  <a:lnTo>
                    <a:pt x="3316406" y="0"/>
                  </a:lnTo>
                  <a:lnTo>
                    <a:pt x="3316406" y="0"/>
                  </a:lnTo>
                  <a:lnTo>
                    <a:pt x="3316406" y="0"/>
                  </a:lnTo>
                </a:path>
              </a:pathLst>
            </a:custGeom>
            <a:grpFill/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u-ES"/>
            </a:p>
          </p:txBody>
        </p:sp>
        <p:sp>
          <p:nvSpPr>
            <p:cNvPr id="63" name="62 Forma libre"/>
            <p:cNvSpPr/>
            <p:nvPr/>
          </p:nvSpPr>
          <p:spPr bwMode="auto">
            <a:xfrm>
              <a:off x="3823671" y="2920621"/>
              <a:ext cx="1345858" cy="341193"/>
            </a:xfrm>
            <a:custGeom>
              <a:avLst/>
              <a:gdLst>
                <a:gd name="connsiteX0" fmla="*/ 0 w 3316406"/>
                <a:gd name="connsiteY0" fmla="*/ 88711 h 582304"/>
                <a:gd name="connsiteX1" fmla="*/ 95535 w 3316406"/>
                <a:gd name="connsiteY1" fmla="*/ 197893 h 582304"/>
                <a:gd name="connsiteX2" fmla="*/ 293427 w 3316406"/>
                <a:gd name="connsiteY2" fmla="*/ 320723 h 582304"/>
                <a:gd name="connsiteX3" fmla="*/ 491320 w 3316406"/>
                <a:gd name="connsiteY3" fmla="*/ 409433 h 582304"/>
                <a:gd name="connsiteX4" fmla="*/ 743803 w 3316406"/>
                <a:gd name="connsiteY4" fmla="*/ 484496 h 582304"/>
                <a:gd name="connsiteX5" fmla="*/ 1064526 w 3316406"/>
                <a:gd name="connsiteY5" fmla="*/ 552735 h 582304"/>
                <a:gd name="connsiteX6" fmla="*/ 1487606 w 3316406"/>
                <a:gd name="connsiteY6" fmla="*/ 580030 h 582304"/>
                <a:gd name="connsiteX7" fmla="*/ 1951630 w 3316406"/>
                <a:gd name="connsiteY7" fmla="*/ 566382 h 582304"/>
                <a:gd name="connsiteX8" fmla="*/ 2272353 w 3316406"/>
                <a:gd name="connsiteY8" fmla="*/ 525439 h 582304"/>
                <a:gd name="connsiteX9" fmla="*/ 2743200 w 3316406"/>
                <a:gd name="connsiteY9" fmla="*/ 409433 h 582304"/>
                <a:gd name="connsiteX10" fmla="*/ 3125338 w 3316406"/>
                <a:gd name="connsiteY10" fmla="*/ 252484 h 582304"/>
                <a:gd name="connsiteX11" fmla="*/ 3316406 w 3316406"/>
                <a:gd name="connsiteY11" fmla="*/ 0 h 582304"/>
                <a:gd name="connsiteX12" fmla="*/ 3316406 w 3316406"/>
                <a:gd name="connsiteY12" fmla="*/ 0 h 582304"/>
                <a:gd name="connsiteX13" fmla="*/ 3316406 w 3316406"/>
                <a:gd name="connsiteY13" fmla="*/ 0 h 582304"/>
                <a:gd name="connsiteX14" fmla="*/ 3316406 w 3316406"/>
                <a:gd name="connsiteY14" fmla="*/ 0 h 58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6406" h="582304">
                  <a:moveTo>
                    <a:pt x="0" y="88711"/>
                  </a:moveTo>
                  <a:cubicBezTo>
                    <a:pt x="23315" y="123967"/>
                    <a:pt x="46631" y="159224"/>
                    <a:pt x="95535" y="197893"/>
                  </a:cubicBezTo>
                  <a:cubicBezTo>
                    <a:pt x="144439" y="236562"/>
                    <a:pt x="227463" y="285466"/>
                    <a:pt x="293427" y="320723"/>
                  </a:cubicBezTo>
                  <a:cubicBezTo>
                    <a:pt x="359391" y="355980"/>
                    <a:pt x="416257" y="382138"/>
                    <a:pt x="491320" y="409433"/>
                  </a:cubicBezTo>
                  <a:cubicBezTo>
                    <a:pt x="566383" y="436729"/>
                    <a:pt x="648269" y="460612"/>
                    <a:pt x="743803" y="484496"/>
                  </a:cubicBezTo>
                  <a:cubicBezTo>
                    <a:pt x="839337" y="508380"/>
                    <a:pt x="940559" y="536813"/>
                    <a:pt x="1064526" y="552735"/>
                  </a:cubicBezTo>
                  <a:cubicBezTo>
                    <a:pt x="1188493" y="568657"/>
                    <a:pt x="1339755" y="577756"/>
                    <a:pt x="1487606" y="580030"/>
                  </a:cubicBezTo>
                  <a:cubicBezTo>
                    <a:pt x="1635457" y="582304"/>
                    <a:pt x="1820839" y="575481"/>
                    <a:pt x="1951630" y="566382"/>
                  </a:cubicBezTo>
                  <a:cubicBezTo>
                    <a:pt x="2082421" y="557284"/>
                    <a:pt x="2140425" y="551597"/>
                    <a:pt x="2272353" y="525439"/>
                  </a:cubicBezTo>
                  <a:cubicBezTo>
                    <a:pt x="2404281" y="499281"/>
                    <a:pt x="2601036" y="454925"/>
                    <a:pt x="2743200" y="409433"/>
                  </a:cubicBezTo>
                  <a:cubicBezTo>
                    <a:pt x="2885364" y="363941"/>
                    <a:pt x="3029804" y="320723"/>
                    <a:pt x="3125338" y="252484"/>
                  </a:cubicBezTo>
                  <a:cubicBezTo>
                    <a:pt x="3220872" y="184245"/>
                    <a:pt x="3316406" y="0"/>
                    <a:pt x="3316406" y="0"/>
                  </a:cubicBezTo>
                  <a:lnTo>
                    <a:pt x="3316406" y="0"/>
                  </a:lnTo>
                  <a:lnTo>
                    <a:pt x="3316406" y="0"/>
                  </a:lnTo>
                  <a:lnTo>
                    <a:pt x="3316406" y="0"/>
                  </a:lnTo>
                </a:path>
              </a:pathLst>
            </a:custGeom>
            <a:grpFill/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u-ES"/>
            </a:p>
          </p:txBody>
        </p:sp>
        <p:sp>
          <p:nvSpPr>
            <p:cNvPr id="71" name="70 Forma libre"/>
            <p:cNvSpPr/>
            <p:nvPr/>
          </p:nvSpPr>
          <p:spPr bwMode="auto">
            <a:xfrm>
              <a:off x="3123210" y="2683823"/>
              <a:ext cx="1240972" cy="2303813"/>
            </a:xfrm>
            <a:custGeom>
              <a:avLst/>
              <a:gdLst>
                <a:gd name="connsiteX0" fmla="*/ 1240972 w 1240972"/>
                <a:gd name="connsiteY0" fmla="*/ 0 h 2303813"/>
                <a:gd name="connsiteX1" fmla="*/ 1074717 w 1240972"/>
                <a:gd name="connsiteY1" fmla="*/ 112816 h 2303813"/>
                <a:gd name="connsiteX2" fmla="*/ 890650 w 1240972"/>
                <a:gd name="connsiteY2" fmla="*/ 314696 h 2303813"/>
                <a:gd name="connsiteX3" fmla="*/ 742208 w 1240972"/>
                <a:gd name="connsiteY3" fmla="*/ 498764 h 2303813"/>
                <a:gd name="connsiteX4" fmla="*/ 599704 w 1240972"/>
                <a:gd name="connsiteY4" fmla="*/ 742208 h 2303813"/>
                <a:gd name="connsiteX5" fmla="*/ 475013 w 1240972"/>
                <a:gd name="connsiteY5" fmla="*/ 973777 h 2303813"/>
                <a:gd name="connsiteX6" fmla="*/ 190006 w 1240972"/>
                <a:gd name="connsiteY6" fmla="*/ 1603169 h 2303813"/>
                <a:gd name="connsiteX7" fmla="*/ 59377 w 1240972"/>
                <a:gd name="connsiteY7" fmla="*/ 2000993 h 2303813"/>
                <a:gd name="connsiteX8" fmla="*/ 0 w 1240972"/>
                <a:gd name="connsiteY8" fmla="*/ 2303813 h 230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0972" h="2303813">
                  <a:moveTo>
                    <a:pt x="1240972" y="0"/>
                  </a:moveTo>
                  <a:cubicBezTo>
                    <a:pt x="1187038" y="30183"/>
                    <a:pt x="1133104" y="60367"/>
                    <a:pt x="1074717" y="112816"/>
                  </a:cubicBezTo>
                  <a:cubicBezTo>
                    <a:pt x="1016330" y="165265"/>
                    <a:pt x="946068" y="250371"/>
                    <a:pt x="890650" y="314696"/>
                  </a:cubicBezTo>
                  <a:cubicBezTo>
                    <a:pt x="835232" y="379021"/>
                    <a:pt x="790699" y="427512"/>
                    <a:pt x="742208" y="498764"/>
                  </a:cubicBezTo>
                  <a:cubicBezTo>
                    <a:pt x="693717" y="570016"/>
                    <a:pt x="644237" y="663039"/>
                    <a:pt x="599704" y="742208"/>
                  </a:cubicBezTo>
                  <a:cubicBezTo>
                    <a:pt x="555171" y="821377"/>
                    <a:pt x="543296" y="830284"/>
                    <a:pt x="475013" y="973777"/>
                  </a:cubicBezTo>
                  <a:cubicBezTo>
                    <a:pt x="406730" y="1117270"/>
                    <a:pt x="259279" y="1431966"/>
                    <a:pt x="190006" y="1603169"/>
                  </a:cubicBezTo>
                  <a:cubicBezTo>
                    <a:pt x="120733" y="1774372"/>
                    <a:pt x="91045" y="1884219"/>
                    <a:pt x="59377" y="2000993"/>
                  </a:cubicBezTo>
                  <a:cubicBezTo>
                    <a:pt x="27709" y="2117767"/>
                    <a:pt x="13854" y="2210790"/>
                    <a:pt x="0" y="2303813"/>
                  </a:cubicBezTo>
                </a:path>
              </a:pathLst>
            </a:custGeom>
            <a:grpFill/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u-ES"/>
            </a:p>
          </p:txBody>
        </p:sp>
        <p:sp>
          <p:nvSpPr>
            <p:cNvPr id="72" name="71 Forma libre"/>
            <p:cNvSpPr/>
            <p:nvPr/>
          </p:nvSpPr>
          <p:spPr bwMode="auto">
            <a:xfrm flipH="1">
              <a:off x="4694792" y="2675897"/>
              <a:ext cx="1240972" cy="2303813"/>
            </a:xfrm>
            <a:custGeom>
              <a:avLst/>
              <a:gdLst>
                <a:gd name="connsiteX0" fmla="*/ 1240972 w 1240972"/>
                <a:gd name="connsiteY0" fmla="*/ 0 h 2303813"/>
                <a:gd name="connsiteX1" fmla="*/ 1074717 w 1240972"/>
                <a:gd name="connsiteY1" fmla="*/ 112816 h 2303813"/>
                <a:gd name="connsiteX2" fmla="*/ 890650 w 1240972"/>
                <a:gd name="connsiteY2" fmla="*/ 314696 h 2303813"/>
                <a:gd name="connsiteX3" fmla="*/ 742208 w 1240972"/>
                <a:gd name="connsiteY3" fmla="*/ 498764 h 2303813"/>
                <a:gd name="connsiteX4" fmla="*/ 599704 w 1240972"/>
                <a:gd name="connsiteY4" fmla="*/ 742208 h 2303813"/>
                <a:gd name="connsiteX5" fmla="*/ 475013 w 1240972"/>
                <a:gd name="connsiteY5" fmla="*/ 973777 h 2303813"/>
                <a:gd name="connsiteX6" fmla="*/ 190006 w 1240972"/>
                <a:gd name="connsiteY6" fmla="*/ 1603169 h 2303813"/>
                <a:gd name="connsiteX7" fmla="*/ 59377 w 1240972"/>
                <a:gd name="connsiteY7" fmla="*/ 2000993 h 2303813"/>
                <a:gd name="connsiteX8" fmla="*/ 0 w 1240972"/>
                <a:gd name="connsiteY8" fmla="*/ 2303813 h 230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0972" h="2303813">
                  <a:moveTo>
                    <a:pt x="1240972" y="0"/>
                  </a:moveTo>
                  <a:cubicBezTo>
                    <a:pt x="1187038" y="30183"/>
                    <a:pt x="1133104" y="60367"/>
                    <a:pt x="1074717" y="112816"/>
                  </a:cubicBezTo>
                  <a:cubicBezTo>
                    <a:pt x="1016330" y="165265"/>
                    <a:pt x="946068" y="250371"/>
                    <a:pt x="890650" y="314696"/>
                  </a:cubicBezTo>
                  <a:cubicBezTo>
                    <a:pt x="835232" y="379021"/>
                    <a:pt x="790699" y="427512"/>
                    <a:pt x="742208" y="498764"/>
                  </a:cubicBezTo>
                  <a:cubicBezTo>
                    <a:pt x="693717" y="570016"/>
                    <a:pt x="644237" y="663039"/>
                    <a:pt x="599704" y="742208"/>
                  </a:cubicBezTo>
                  <a:cubicBezTo>
                    <a:pt x="555171" y="821377"/>
                    <a:pt x="543296" y="830284"/>
                    <a:pt x="475013" y="973777"/>
                  </a:cubicBezTo>
                  <a:cubicBezTo>
                    <a:pt x="406730" y="1117270"/>
                    <a:pt x="259279" y="1431966"/>
                    <a:pt x="190006" y="1603169"/>
                  </a:cubicBezTo>
                  <a:cubicBezTo>
                    <a:pt x="120733" y="1774372"/>
                    <a:pt x="91045" y="1884219"/>
                    <a:pt x="59377" y="2000993"/>
                  </a:cubicBezTo>
                  <a:cubicBezTo>
                    <a:pt x="27709" y="2117767"/>
                    <a:pt x="13854" y="2210790"/>
                    <a:pt x="0" y="2303813"/>
                  </a:cubicBezTo>
                </a:path>
              </a:pathLst>
            </a:custGeom>
            <a:grpFill/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u-ES"/>
            </a:p>
          </p:txBody>
        </p:sp>
        <p:sp>
          <p:nvSpPr>
            <p:cNvPr id="73" name="72 Forma libre"/>
            <p:cNvSpPr/>
            <p:nvPr/>
          </p:nvSpPr>
          <p:spPr bwMode="auto">
            <a:xfrm>
              <a:off x="3984171" y="2671948"/>
              <a:ext cx="534390" cy="2505694"/>
            </a:xfrm>
            <a:custGeom>
              <a:avLst/>
              <a:gdLst>
                <a:gd name="connsiteX0" fmla="*/ 789709 w 789709"/>
                <a:gd name="connsiteY0" fmla="*/ 0 h 2481943"/>
                <a:gd name="connsiteX1" fmla="*/ 688769 w 789709"/>
                <a:gd name="connsiteY1" fmla="*/ 95003 h 2481943"/>
                <a:gd name="connsiteX2" fmla="*/ 564078 w 789709"/>
                <a:gd name="connsiteY2" fmla="*/ 273133 h 2481943"/>
                <a:gd name="connsiteX3" fmla="*/ 451262 w 789709"/>
                <a:gd name="connsiteY3" fmla="*/ 504701 h 2481943"/>
                <a:gd name="connsiteX4" fmla="*/ 261257 w 789709"/>
                <a:gd name="connsiteY4" fmla="*/ 1062842 h 2481943"/>
                <a:gd name="connsiteX5" fmla="*/ 160317 w 789709"/>
                <a:gd name="connsiteY5" fmla="*/ 1525979 h 2481943"/>
                <a:gd name="connsiteX6" fmla="*/ 77190 w 789709"/>
                <a:gd name="connsiteY6" fmla="*/ 1894114 h 2481943"/>
                <a:gd name="connsiteX7" fmla="*/ 17813 w 789709"/>
                <a:gd name="connsiteY7" fmla="*/ 2208810 h 2481943"/>
                <a:gd name="connsiteX8" fmla="*/ 0 w 789709"/>
                <a:gd name="connsiteY8" fmla="*/ 2481943 h 2481943"/>
                <a:gd name="connsiteX9" fmla="*/ 0 w 789709"/>
                <a:gd name="connsiteY9" fmla="*/ 2481943 h 248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709" h="2481943">
                  <a:moveTo>
                    <a:pt x="789709" y="0"/>
                  </a:moveTo>
                  <a:cubicBezTo>
                    <a:pt x="758041" y="24740"/>
                    <a:pt x="726374" y="49481"/>
                    <a:pt x="688769" y="95003"/>
                  </a:cubicBezTo>
                  <a:cubicBezTo>
                    <a:pt x="651164" y="140525"/>
                    <a:pt x="603662" y="204850"/>
                    <a:pt x="564078" y="273133"/>
                  </a:cubicBezTo>
                  <a:cubicBezTo>
                    <a:pt x="524494" y="341416"/>
                    <a:pt x="501732" y="373083"/>
                    <a:pt x="451262" y="504701"/>
                  </a:cubicBezTo>
                  <a:cubicBezTo>
                    <a:pt x="400792" y="636319"/>
                    <a:pt x="309748" y="892629"/>
                    <a:pt x="261257" y="1062842"/>
                  </a:cubicBezTo>
                  <a:cubicBezTo>
                    <a:pt x="212766" y="1233055"/>
                    <a:pt x="190995" y="1387434"/>
                    <a:pt x="160317" y="1525979"/>
                  </a:cubicBezTo>
                  <a:cubicBezTo>
                    <a:pt x="129639" y="1664524"/>
                    <a:pt x="100941" y="1780309"/>
                    <a:pt x="77190" y="1894114"/>
                  </a:cubicBezTo>
                  <a:cubicBezTo>
                    <a:pt x="53439" y="2007919"/>
                    <a:pt x="30678" y="2110839"/>
                    <a:pt x="17813" y="2208810"/>
                  </a:cubicBezTo>
                  <a:cubicBezTo>
                    <a:pt x="4948" y="2306781"/>
                    <a:pt x="0" y="2481943"/>
                    <a:pt x="0" y="2481943"/>
                  </a:cubicBezTo>
                  <a:lnTo>
                    <a:pt x="0" y="2481943"/>
                  </a:lnTo>
                </a:path>
              </a:pathLst>
            </a:custGeom>
            <a:grpFill/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u-ES"/>
            </a:p>
          </p:txBody>
        </p:sp>
        <p:sp>
          <p:nvSpPr>
            <p:cNvPr id="74" name="73 Forma libre"/>
            <p:cNvSpPr/>
            <p:nvPr/>
          </p:nvSpPr>
          <p:spPr bwMode="auto">
            <a:xfrm flipH="1">
              <a:off x="4593812" y="2664022"/>
              <a:ext cx="571954" cy="2513620"/>
            </a:xfrm>
            <a:custGeom>
              <a:avLst/>
              <a:gdLst>
                <a:gd name="connsiteX0" fmla="*/ 789709 w 789709"/>
                <a:gd name="connsiteY0" fmla="*/ 0 h 2481943"/>
                <a:gd name="connsiteX1" fmla="*/ 688769 w 789709"/>
                <a:gd name="connsiteY1" fmla="*/ 95003 h 2481943"/>
                <a:gd name="connsiteX2" fmla="*/ 564078 w 789709"/>
                <a:gd name="connsiteY2" fmla="*/ 273133 h 2481943"/>
                <a:gd name="connsiteX3" fmla="*/ 451262 w 789709"/>
                <a:gd name="connsiteY3" fmla="*/ 504701 h 2481943"/>
                <a:gd name="connsiteX4" fmla="*/ 261257 w 789709"/>
                <a:gd name="connsiteY4" fmla="*/ 1062842 h 2481943"/>
                <a:gd name="connsiteX5" fmla="*/ 160317 w 789709"/>
                <a:gd name="connsiteY5" fmla="*/ 1525979 h 2481943"/>
                <a:gd name="connsiteX6" fmla="*/ 77190 w 789709"/>
                <a:gd name="connsiteY6" fmla="*/ 1894114 h 2481943"/>
                <a:gd name="connsiteX7" fmla="*/ 17813 w 789709"/>
                <a:gd name="connsiteY7" fmla="*/ 2208810 h 2481943"/>
                <a:gd name="connsiteX8" fmla="*/ 0 w 789709"/>
                <a:gd name="connsiteY8" fmla="*/ 2481943 h 2481943"/>
                <a:gd name="connsiteX9" fmla="*/ 0 w 789709"/>
                <a:gd name="connsiteY9" fmla="*/ 2481943 h 248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709" h="2481943">
                  <a:moveTo>
                    <a:pt x="789709" y="0"/>
                  </a:moveTo>
                  <a:cubicBezTo>
                    <a:pt x="758041" y="24740"/>
                    <a:pt x="726374" y="49481"/>
                    <a:pt x="688769" y="95003"/>
                  </a:cubicBezTo>
                  <a:cubicBezTo>
                    <a:pt x="651164" y="140525"/>
                    <a:pt x="603662" y="204850"/>
                    <a:pt x="564078" y="273133"/>
                  </a:cubicBezTo>
                  <a:cubicBezTo>
                    <a:pt x="524494" y="341416"/>
                    <a:pt x="501732" y="373083"/>
                    <a:pt x="451262" y="504701"/>
                  </a:cubicBezTo>
                  <a:cubicBezTo>
                    <a:pt x="400792" y="636319"/>
                    <a:pt x="309748" y="892629"/>
                    <a:pt x="261257" y="1062842"/>
                  </a:cubicBezTo>
                  <a:cubicBezTo>
                    <a:pt x="212766" y="1233055"/>
                    <a:pt x="190995" y="1387434"/>
                    <a:pt x="160317" y="1525979"/>
                  </a:cubicBezTo>
                  <a:cubicBezTo>
                    <a:pt x="129639" y="1664524"/>
                    <a:pt x="100941" y="1780309"/>
                    <a:pt x="77190" y="1894114"/>
                  </a:cubicBezTo>
                  <a:cubicBezTo>
                    <a:pt x="53439" y="2007919"/>
                    <a:pt x="30678" y="2110839"/>
                    <a:pt x="17813" y="2208810"/>
                  </a:cubicBezTo>
                  <a:cubicBezTo>
                    <a:pt x="4948" y="2306781"/>
                    <a:pt x="0" y="2481943"/>
                    <a:pt x="0" y="2481943"/>
                  </a:cubicBezTo>
                  <a:lnTo>
                    <a:pt x="0" y="2481943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u-ES"/>
            </a:p>
          </p:txBody>
        </p:sp>
      </p:grpSp>
      <p:sp>
        <p:nvSpPr>
          <p:cNvPr id="1436680" name="57 Elipse"/>
          <p:cNvSpPr>
            <a:spLocks noChangeArrowheads="1"/>
          </p:cNvSpPr>
          <p:nvPr/>
        </p:nvSpPr>
        <p:spPr bwMode="auto">
          <a:xfrm>
            <a:off x="320675" y="3530600"/>
            <a:ext cx="3506788" cy="1222375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pSp>
        <p:nvGrpSpPr>
          <p:cNvPr id="1436681" name="59 Grupo"/>
          <p:cNvGrpSpPr>
            <a:grpSpLocks/>
          </p:cNvGrpSpPr>
          <p:nvPr/>
        </p:nvGrpSpPr>
        <p:grpSpPr bwMode="auto">
          <a:xfrm>
            <a:off x="338138" y="3533775"/>
            <a:ext cx="3468687" cy="1211263"/>
            <a:chOff x="702860" y="914400"/>
            <a:chExt cx="3459707" cy="1746913"/>
          </a:xfrm>
        </p:grpSpPr>
        <p:grpSp>
          <p:nvGrpSpPr>
            <p:cNvPr id="1436744" name="61 Grupo"/>
            <p:cNvGrpSpPr>
              <a:grpSpLocks/>
            </p:cNvGrpSpPr>
            <p:nvPr/>
          </p:nvGrpSpPr>
          <p:grpSpPr bwMode="auto">
            <a:xfrm>
              <a:off x="937886" y="914400"/>
              <a:ext cx="3125338" cy="1746913"/>
              <a:chOff x="948519" y="914400"/>
              <a:chExt cx="3125338" cy="1746913"/>
            </a:xfrm>
          </p:grpSpPr>
          <p:sp>
            <p:nvSpPr>
              <p:cNvPr id="1436749" name="82 Forma libre"/>
              <p:cNvSpPr>
                <a:spLocks/>
              </p:cNvSpPr>
              <p:nvPr/>
            </p:nvSpPr>
            <p:spPr bwMode="auto">
              <a:xfrm>
                <a:off x="948519" y="941696"/>
                <a:ext cx="1044054" cy="1282889"/>
              </a:xfrm>
              <a:custGeom>
                <a:avLst/>
                <a:gdLst>
                  <a:gd name="T0" fmla="*/ 0 w 1044054"/>
                  <a:gd name="T1" fmla="*/ 1282889 h 1282889"/>
                  <a:gd name="T2" fmla="*/ 27296 w 1044054"/>
                  <a:gd name="T3" fmla="*/ 1166883 h 1282889"/>
                  <a:gd name="T4" fmla="*/ 81887 w 1044054"/>
                  <a:gd name="T5" fmla="*/ 1044053 h 1282889"/>
                  <a:gd name="T6" fmla="*/ 136478 w 1044054"/>
                  <a:gd name="T7" fmla="*/ 921223 h 1282889"/>
                  <a:gd name="T8" fmla="*/ 204717 w 1044054"/>
                  <a:gd name="T9" fmla="*/ 798394 h 1282889"/>
                  <a:gd name="T10" fmla="*/ 300251 w 1044054"/>
                  <a:gd name="T11" fmla="*/ 641444 h 1282889"/>
                  <a:gd name="T12" fmla="*/ 382138 w 1044054"/>
                  <a:gd name="T13" fmla="*/ 539086 h 1282889"/>
                  <a:gd name="T14" fmla="*/ 450377 w 1044054"/>
                  <a:gd name="T15" fmla="*/ 443552 h 1282889"/>
                  <a:gd name="T16" fmla="*/ 552735 w 1044054"/>
                  <a:gd name="T17" fmla="*/ 348017 h 1282889"/>
                  <a:gd name="T18" fmla="*/ 661917 w 1044054"/>
                  <a:gd name="T19" fmla="*/ 252483 h 1282889"/>
                  <a:gd name="T20" fmla="*/ 777923 w 1044054"/>
                  <a:gd name="T21" fmla="*/ 163773 h 1282889"/>
                  <a:gd name="T22" fmla="*/ 900753 w 1044054"/>
                  <a:gd name="T23" fmla="*/ 95534 h 1282889"/>
                  <a:gd name="T24" fmla="*/ 1044054 w 1044054"/>
                  <a:gd name="T25" fmla="*/ 0 h 12828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44054"/>
                  <a:gd name="T40" fmla="*/ 0 h 1282889"/>
                  <a:gd name="T41" fmla="*/ 1044054 w 1044054"/>
                  <a:gd name="T42" fmla="*/ 1282889 h 12828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44054" h="1282889">
                    <a:moveTo>
                      <a:pt x="0" y="1282889"/>
                    </a:moveTo>
                    <a:cubicBezTo>
                      <a:pt x="6824" y="1244789"/>
                      <a:pt x="13648" y="1206689"/>
                      <a:pt x="27296" y="1166883"/>
                    </a:cubicBezTo>
                    <a:cubicBezTo>
                      <a:pt x="40944" y="1127077"/>
                      <a:pt x="81887" y="1044053"/>
                      <a:pt x="81887" y="1044053"/>
                    </a:cubicBezTo>
                    <a:cubicBezTo>
                      <a:pt x="100084" y="1003110"/>
                      <a:pt x="116006" y="962166"/>
                      <a:pt x="136478" y="921223"/>
                    </a:cubicBezTo>
                    <a:cubicBezTo>
                      <a:pt x="156950" y="880280"/>
                      <a:pt x="177422" y="845024"/>
                      <a:pt x="204717" y="798394"/>
                    </a:cubicBezTo>
                    <a:cubicBezTo>
                      <a:pt x="232012" y="751764"/>
                      <a:pt x="270681" y="684662"/>
                      <a:pt x="300251" y="641444"/>
                    </a:cubicBezTo>
                    <a:cubicBezTo>
                      <a:pt x="329821" y="598226"/>
                      <a:pt x="357117" y="572068"/>
                      <a:pt x="382138" y="539086"/>
                    </a:cubicBezTo>
                    <a:cubicBezTo>
                      <a:pt x="407159" y="506104"/>
                      <a:pt x="421944" y="475397"/>
                      <a:pt x="450377" y="443552"/>
                    </a:cubicBezTo>
                    <a:cubicBezTo>
                      <a:pt x="478810" y="411707"/>
                      <a:pt x="517478" y="379862"/>
                      <a:pt x="552735" y="348017"/>
                    </a:cubicBezTo>
                    <a:cubicBezTo>
                      <a:pt x="587992" y="316172"/>
                      <a:pt x="624386" y="283190"/>
                      <a:pt x="661917" y="252483"/>
                    </a:cubicBezTo>
                    <a:cubicBezTo>
                      <a:pt x="699448" y="221776"/>
                      <a:pt x="738117" y="189931"/>
                      <a:pt x="777923" y="163773"/>
                    </a:cubicBezTo>
                    <a:cubicBezTo>
                      <a:pt x="817729" y="137615"/>
                      <a:pt x="856398" y="122829"/>
                      <a:pt x="900753" y="95534"/>
                    </a:cubicBezTo>
                    <a:cubicBezTo>
                      <a:pt x="945108" y="68239"/>
                      <a:pt x="994581" y="34119"/>
                      <a:pt x="104405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6750" name="83 Forma libre"/>
              <p:cNvSpPr>
                <a:spLocks/>
              </p:cNvSpPr>
              <p:nvPr/>
            </p:nvSpPr>
            <p:spPr bwMode="auto">
              <a:xfrm>
                <a:off x="1269242" y="914400"/>
                <a:ext cx="1282889" cy="1528549"/>
              </a:xfrm>
              <a:custGeom>
                <a:avLst/>
                <a:gdLst>
                  <a:gd name="T0" fmla="*/ 0 w 1282889"/>
                  <a:gd name="T1" fmla="*/ 1528549 h 1528549"/>
                  <a:gd name="T2" fmla="*/ 47767 w 1282889"/>
                  <a:gd name="T3" fmla="*/ 1378424 h 1528549"/>
                  <a:gd name="T4" fmla="*/ 109182 w 1282889"/>
                  <a:gd name="T5" fmla="*/ 1187355 h 1528549"/>
                  <a:gd name="T6" fmla="*/ 252483 w 1282889"/>
                  <a:gd name="T7" fmla="*/ 921224 h 1528549"/>
                  <a:gd name="T8" fmla="*/ 382137 w 1282889"/>
                  <a:gd name="T9" fmla="*/ 730155 h 1528549"/>
                  <a:gd name="T10" fmla="*/ 539086 w 1282889"/>
                  <a:gd name="T11" fmla="*/ 532263 h 1528549"/>
                  <a:gd name="T12" fmla="*/ 689212 w 1282889"/>
                  <a:gd name="T13" fmla="*/ 388961 h 1528549"/>
                  <a:gd name="T14" fmla="*/ 859809 w 1282889"/>
                  <a:gd name="T15" fmla="*/ 252484 h 1528549"/>
                  <a:gd name="T16" fmla="*/ 1023582 w 1282889"/>
                  <a:gd name="T17" fmla="*/ 143301 h 1528549"/>
                  <a:gd name="T18" fmla="*/ 1173707 w 1282889"/>
                  <a:gd name="T19" fmla="*/ 61415 h 1528549"/>
                  <a:gd name="T20" fmla="*/ 1282889 w 1282889"/>
                  <a:gd name="T21" fmla="*/ 0 h 1528549"/>
                  <a:gd name="T22" fmla="*/ 1282889 w 1282889"/>
                  <a:gd name="T23" fmla="*/ 0 h 1528549"/>
                  <a:gd name="T24" fmla="*/ 1282889 w 1282889"/>
                  <a:gd name="T25" fmla="*/ 0 h 1528549"/>
                  <a:gd name="T26" fmla="*/ 1282889 w 1282889"/>
                  <a:gd name="T27" fmla="*/ 0 h 1528549"/>
                  <a:gd name="T28" fmla="*/ 1282889 w 1282889"/>
                  <a:gd name="T29" fmla="*/ 0 h 15285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82889"/>
                  <a:gd name="T46" fmla="*/ 0 h 1528549"/>
                  <a:gd name="T47" fmla="*/ 1282889 w 1282889"/>
                  <a:gd name="T48" fmla="*/ 1528549 h 15285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82889" h="1528549">
                    <a:moveTo>
                      <a:pt x="0" y="1528549"/>
                    </a:moveTo>
                    <a:cubicBezTo>
                      <a:pt x="14785" y="1481919"/>
                      <a:pt x="29570" y="1435290"/>
                      <a:pt x="47767" y="1378424"/>
                    </a:cubicBezTo>
                    <a:cubicBezTo>
                      <a:pt x="65964" y="1321558"/>
                      <a:pt x="75063" y="1263555"/>
                      <a:pt x="109182" y="1187355"/>
                    </a:cubicBezTo>
                    <a:cubicBezTo>
                      <a:pt x="143301" y="1111155"/>
                      <a:pt x="206991" y="997424"/>
                      <a:pt x="252483" y="921224"/>
                    </a:cubicBezTo>
                    <a:cubicBezTo>
                      <a:pt x="297975" y="845024"/>
                      <a:pt x="334370" y="794982"/>
                      <a:pt x="382137" y="730155"/>
                    </a:cubicBezTo>
                    <a:cubicBezTo>
                      <a:pt x="429904" y="665328"/>
                      <a:pt x="487907" y="589129"/>
                      <a:pt x="539086" y="532263"/>
                    </a:cubicBezTo>
                    <a:cubicBezTo>
                      <a:pt x="590265" y="475397"/>
                      <a:pt x="635758" y="435591"/>
                      <a:pt x="689212" y="388961"/>
                    </a:cubicBezTo>
                    <a:cubicBezTo>
                      <a:pt x="742666" y="342331"/>
                      <a:pt x="804081" y="293427"/>
                      <a:pt x="859809" y="252484"/>
                    </a:cubicBezTo>
                    <a:cubicBezTo>
                      <a:pt x="915537" y="211541"/>
                      <a:pt x="971266" y="175146"/>
                      <a:pt x="1023582" y="143301"/>
                    </a:cubicBezTo>
                    <a:cubicBezTo>
                      <a:pt x="1075898" y="111456"/>
                      <a:pt x="1173707" y="61415"/>
                      <a:pt x="1173707" y="61415"/>
                    </a:cubicBezTo>
                    <a:lnTo>
                      <a:pt x="1282889" y="0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6751" name="84 Forma libre"/>
              <p:cNvSpPr>
                <a:spLocks/>
              </p:cNvSpPr>
              <p:nvPr/>
            </p:nvSpPr>
            <p:spPr bwMode="auto">
              <a:xfrm>
                <a:off x="1658203" y="975815"/>
                <a:ext cx="1412543" cy="1617260"/>
              </a:xfrm>
              <a:custGeom>
                <a:avLst/>
                <a:gdLst>
                  <a:gd name="T0" fmla="*/ 0 w 1412543"/>
                  <a:gd name="T1" fmla="*/ 1617260 h 1617260"/>
                  <a:gd name="T2" fmla="*/ 61415 w 1412543"/>
                  <a:gd name="T3" fmla="*/ 1426191 h 1617260"/>
                  <a:gd name="T4" fmla="*/ 143301 w 1412543"/>
                  <a:gd name="T5" fmla="*/ 1228298 h 1617260"/>
                  <a:gd name="T6" fmla="*/ 259307 w 1412543"/>
                  <a:gd name="T7" fmla="*/ 1003110 h 1617260"/>
                  <a:gd name="T8" fmla="*/ 382137 w 1412543"/>
                  <a:gd name="T9" fmla="*/ 818866 h 1617260"/>
                  <a:gd name="T10" fmla="*/ 511791 w 1412543"/>
                  <a:gd name="T11" fmla="*/ 641445 h 1617260"/>
                  <a:gd name="T12" fmla="*/ 668740 w 1412543"/>
                  <a:gd name="T13" fmla="*/ 464024 h 1617260"/>
                  <a:gd name="T14" fmla="*/ 852985 w 1412543"/>
                  <a:gd name="T15" fmla="*/ 279779 h 1617260"/>
                  <a:gd name="T16" fmla="*/ 1071349 w 1412543"/>
                  <a:gd name="T17" fmla="*/ 150125 h 1617260"/>
                  <a:gd name="T18" fmla="*/ 1276066 w 1412543"/>
                  <a:gd name="T19" fmla="*/ 34119 h 1617260"/>
                  <a:gd name="T20" fmla="*/ 1412543 w 1412543"/>
                  <a:gd name="T21" fmla="*/ 0 h 1617260"/>
                  <a:gd name="T22" fmla="*/ 1412543 w 1412543"/>
                  <a:gd name="T23" fmla="*/ 0 h 1617260"/>
                  <a:gd name="T24" fmla="*/ 1412543 w 1412543"/>
                  <a:gd name="T25" fmla="*/ 0 h 16172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12543"/>
                  <a:gd name="T40" fmla="*/ 0 h 1617260"/>
                  <a:gd name="T41" fmla="*/ 1412543 w 1412543"/>
                  <a:gd name="T42" fmla="*/ 1617260 h 16172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12543" h="1617260">
                    <a:moveTo>
                      <a:pt x="0" y="1617260"/>
                    </a:moveTo>
                    <a:cubicBezTo>
                      <a:pt x="18766" y="1554139"/>
                      <a:pt x="37532" y="1491018"/>
                      <a:pt x="61415" y="1426191"/>
                    </a:cubicBezTo>
                    <a:cubicBezTo>
                      <a:pt x="85299" y="1361364"/>
                      <a:pt x="110319" y="1298811"/>
                      <a:pt x="143301" y="1228298"/>
                    </a:cubicBezTo>
                    <a:cubicBezTo>
                      <a:pt x="176283" y="1157785"/>
                      <a:pt x="219501" y="1071349"/>
                      <a:pt x="259307" y="1003110"/>
                    </a:cubicBezTo>
                    <a:cubicBezTo>
                      <a:pt x="299113" y="934871"/>
                      <a:pt x="340056" y="879143"/>
                      <a:pt x="382137" y="818866"/>
                    </a:cubicBezTo>
                    <a:cubicBezTo>
                      <a:pt x="424218" y="758589"/>
                      <a:pt x="464024" y="700585"/>
                      <a:pt x="511791" y="641445"/>
                    </a:cubicBezTo>
                    <a:cubicBezTo>
                      <a:pt x="559558" y="582305"/>
                      <a:pt x="611874" y="524302"/>
                      <a:pt x="668740" y="464024"/>
                    </a:cubicBezTo>
                    <a:cubicBezTo>
                      <a:pt x="725606" y="403746"/>
                      <a:pt x="785884" y="332095"/>
                      <a:pt x="852985" y="279779"/>
                    </a:cubicBezTo>
                    <a:cubicBezTo>
                      <a:pt x="920086" y="227463"/>
                      <a:pt x="1000836" y="191068"/>
                      <a:pt x="1071349" y="150125"/>
                    </a:cubicBezTo>
                    <a:cubicBezTo>
                      <a:pt x="1141863" y="109182"/>
                      <a:pt x="1219200" y="59140"/>
                      <a:pt x="1276066" y="34119"/>
                    </a:cubicBezTo>
                    <a:cubicBezTo>
                      <a:pt x="1332932" y="9098"/>
                      <a:pt x="1412543" y="0"/>
                      <a:pt x="1412543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6752" name="85 Forma libre"/>
              <p:cNvSpPr>
                <a:spLocks/>
              </p:cNvSpPr>
              <p:nvPr/>
            </p:nvSpPr>
            <p:spPr bwMode="auto">
              <a:xfrm>
                <a:off x="2142699" y="1071349"/>
                <a:ext cx="1303361" cy="1576317"/>
              </a:xfrm>
              <a:custGeom>
                <a:avLst/>
                <a:gdLst>
                  <a:gd name="T0" fmla="*/ 0 w 1303361"/>
                  <a:gd name="T1" fmla="*/ 1576317 h 1576317"/>
                  <a:gd name="T2" fmla="*/ 61414 w 1303361"/>
                  <a:gd name="T3" fmla="*/ 1398896 h 1576317"/>
                  <a:gd name="T4" fmla="*/ 163773 w 1303361"/>
                  <a:gd name="T5" fmla="*/ 1173708 h 1576317"/>
                  <a:gd name="T6" fmla="*/ 252483 w 1303361"/>
                  <a:gd name="T7" fmla="*/ 1009935 h 1576317"/>
                  <a:gd name="T8" fmla="*/ 375313 w 1303361"/>
                  <a:gd name="T9" fmla="*/ 818866 h 1576317"/>
                  <a:gd name="T10" fmla="*/ 498143 w 1303361"/>
                  <a:gd name="T11" fmla="*/ 648269 h 1576317"/>
                  <a:gd name="T12" fmla="*/ 620973 w 1303361"/>
                  <a:gd name="T13" fmla="*/ 518615 h 1576317"/>
                  <a:gd name="T14" fmla="*/ 736979 w 1303361"/>
                  <a:gd name="T15" fmla="*/ 402609 h 1576317"/>
                  <a:gd name="T16" fmla="*/ 859808 w 1303361"/>
                  <a:gd name="T17" fmla="*/ 300251 h 1576317"/>
                  <a:gd name="T18" fmla="*/ 968991 w 1303361"/>
                  <a:gd name="T19" fmla="*/ 211541 h 1576317"/>
                  <a:gd name="T20" fmla="*/ 1105468 w 1303361"/>
                  <a:gd name="T21" fmla="*/ 122830 h 1576317"/>
                  <a:gd name="T22" fmla="*/ 1248770 w 1303361"/>
                  <a:gd name="T23" fmla="*/ 40944 h 1576317"/>
                  <a:gd name="T24" fmla="*/ 1303361 w 1303361"/>
                  <a:gd name="T25" fmla="*/ 0 h 15763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03361"/>
                  <a:gd name="T40" fmla="*/ 0 h 1576317"/>
                  <a:gd name="T41" fmla="*/ 1303361 w 1303361"/>
                  <a:gd name="T42" fmla="*/ 1576317 h 15763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03361" h="1576317">
                    <a:moveTo>
                      <a:pt x="0" y="1576317"/>
                    </a:moveTo>
                    <a:cubicBezTo>
                      <a:pt x="17059" y="1521157"/>
                      <a:pt x="34119" y="1465997"/>
                      <a:pt x="61414" y="1398896"/>
                    </a:cubicBezTo>
                    <a:cubicBezTo>
                      <a:pt x="88709" y="1331795"/>
                      <a:pt x="131928" y="1238535"/>
                      <a:pt x="163773" y="1173708"/>
                    </a:cubicBezTo>
                    <a:cubicBezTo>
                      <a:pt x="195618" y="1108881"/>
                      <a:pt x="217226" y="1069075"/>
                      <a:pt x="252483" y="1009935"/>
                    </a:cubicBezTo>
                    <a:cubicBezTo>
                      <a:pt x="287740" y="950795"/>
                      <a:pt x="334370" y="879144"/>
                      <a:pt x="375313" y="818866"/>
                    </a:cubicBezTo>
                    <a:cubicBezTo>
                      <a:pt x="416256" y="758588"/>
                      <a:pt x="457200" y="698311"/>
                      <a:pt x="498143" y="648269"/>
                    </a:cubicBezTo>
                    <a:cubicBezTo>
                      <a:pt x="539086" y="598227"/>
                      <a:pt x="581167" y="559558"/>
                      <a:pt x="620973" y="518615"/>
                    </a:cubicBezTo>
                    <a:cubicBezTo>
                      <a:pt x="660779" y="477672"/>
                      <a:pt x="697173" y="439003"/>
                      <a:pt x="736979" y="402609"/>
                    </a:cubicBezTo>
                    <a:cubicBezTo>
                      <a:pt x="776785" y="366215"/>
                      <a:pt x="821139" y="332096"/>
                      <a:pt x="859808" y="300251"/>
                    </a:cubicBezTo>
                    <a:cubicBezTo>
                      <a:pt x="898477" y="268406"/>
                      <a:pt x="928048" y="241111"/>
                      <a:pt x="968991" y="211541"/>
                    </a:cubicBezTo>
                    <a:cubicBezTo>
                      <a:pt x="1009934" y="181971"/>
                      <a:pt x="1058838" y="151263"/>
                      <a:pt x="1105468" y="122830"/>
                    </a:cubicBezTo>
                    <a:cubicBezTo>
                      <a:pt x="1152098" y="94397"/>
                      <a:pt x="1215788" y="61416"/>
                      <a:pt x="1248770" y="40944"/>
                    </a:cubicBezTo>
                    <a:cubicBezTo>
                      <a:pt x="1281752" y="20472"/>
                      <a:pt x="1292556" y="10236"/>
                      <a:pt x="1303361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6753" name="86 Forma libre"/>
              <p:cNvSpPr>
                <a:spLocks/>
              </p:cNvSpPr>
              <p:nvPr/>
            </p:nvSpPr>
            <p:spPr bwMode="auto">
              <a:xfrm>
                <a:off x="2647666" y="1289713"/>
                <a:ext cx="1214650" cy="1371600"/>
              </a:xfrm>
              <a:custGeom>
                <a:avLst/>
                <a:gdLst>
                  <a:gd name="T0" fmla="*/ 0 w 1214650"/>
                  <a:gd name="T1" fmla="*/ 1371600 h 1371600"/>
                  <a:gd name="T2" fmla="*/ 61415 w 1214650"/>
                  <a:gd name="T3" fmla="*/ 1221475 h 1371600"/>
                  <a:gd name="T4" fmla="*/ 122830 w 1214650"/>
                  <a:gd name="T5" fmla="*/ 1071350 h 1371600"/>
                  <a:gd name="T6" fmla="*/ 191068 w 1214650"/>
                  <a:gd name="T7" fmla="*/ 921224 h 1371600"/>
                  <a:gd name="T8" fmla="*/ 279779 w 1214650"/>
                  <a:gd name="T9" fmla="*/ 771099 h 1371600"/>
                  <a:gd name="T10" fmla="*/ 368489 w 1214650"/>
                  <a:gd name="T11" fmla="*/ 648269 h 1371600"/>
                  <a:gd name="T12" fmla="*/ 477671 w 1214650"/>
                  <a:gd name="T13" fmla="*/ 518615 h 1371600"/>
                  <a:gd name="T14" fmla="*/ 634621 w 1214650"/>
                  <a:gd name="T15" fmla="*/ 382138 h 1371600"/>
                  <a:gd name="T16" fmla="*/ 777922 w 1214650"/>
                  <a:gd name="T17" fmla="*/ 266132 h 1371600"/>
                  <a:gd name="T18" fmla="*/ 941695 w 1214650"/>
                  <a:gd name="T19" fmla="*/ 150126 h 1371600"/>
                  <a:gd name="T20" fmla="*/ 1166883 w 1214650"/>
                  <a:gd name="T21" fmla="*/ 40944 h 1371600"/>
                  <a:gd name="T22" fmla="*/ 1214650 w 1214650"/>
                  <a:gd name="T23" fmla="*/ 0 h 137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14650"/>
                  <a:gd name="T37" fmla="*/ 0 h 1371600"/>
                  <a:gd name="T38" fmla="*/ 1214650 w 1214650"/>
                  <a:gd name="T39" fmla="*/ 1371600 h 13716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14650" h="1371600">
                    <a:moveTo>
                      <a:pt x="0" y="1371600"/>
                    </a:moveTo>
                    <a:lnTo>
                      <a:pt x="61415" y="1221475"/>
                    </a:lnTo>
                    <a:cubicBezTo>
                      <a:pt x="81887" y="1171433"/>
                      <a:pt x="101221" y="1121392"/>
                      <a:pt x="122830" y="1071350"/>
                    </a:cubicBezTo>
                    <a:cubicBezTo>
                      <a:pt x="144439" y="1021308"/>
                      <a:pt x="164910" y="971266"/>
                      <a:pt x="191068" y="921224"/>
                    </a:cubicBezTo>
                    <a:cubicBezTo>
                      <a:pt x="217226" y="871182"/>
                      <a:pt x="250209" y="816592"/>
                      <a:pt x="279779" y="771099"/>
                    </a:cubicBezTo>
                    <a:cubicBezTo>
                      <a:pt x="309349" y="725607"/>
                      <a:pt x="335507" y="690350"/>
                      <a:pt x="368489" y="648269"/>
                    </a:cubicBezTo>
                    <a:cubicBezTo>
                      <a:pt x="401471" y="606188"/>
                      <a:pt x="433316" y="562970"/>
                      <a:pt x="477671" y="518615"/>
                    </a:cubicBezTo>
                    <a:cubicBezTo>
                      <a:pt x="522026" y="474260"/>
                      <a:pt x="584579" y="424218"/>
                      <a:pt x="634621" y="382138"/>
                    </a:cubicBezTo>
                    <a:cubicBezTo>
                      <a:pt x="684663" y="340058"/>
                      <a:pt x="726743" y="304801"/>
                      <a:pt x="777922" y="266132"/>
                    </a:cubicBezTo>
                    <a:cubicBezTo>
                      <a:pt x="829101" y="227463"/>
                      <a:pt x="876868" y="187657"/>
                      <a:pt x="941695" y="150126"/>
                    </a:cubicBezTo>
                    <a:cubicBezTo>
                      <a:pt x="1006522" y="112595"/>
                      <a:pt x="1121391" y="65965"/>
                      <a:pt x="1166883" y="40944"/>
                    </a:cubicBezTo>
                    <a:cubicBezTo>
                      <a:pt x="1212375" y="15923"/>
                      <a:pt x="1213512" y="7961"/>
                      <a:pt x="1214650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6754" name="87 Forma libre"/>
              <p:cNvSpPr>
                <a:spLocks/>
              </p:cNvSpPr>
              <p:nvPr/>
            </p:nvSpPr>
            <p:spPr bwMode="auto">
              <a:xfrm>
                <a:off x="3282287" y="1514901"/>
                <a:ext cx="791570" cy="1030406"/>
              </a:xfrm>
              <a:custGeom>
                <a:avLst/>
                <a:gdLst>
                  <a:gd name="T0" fmla="*/ 0 w 791570"/>
                  <a:gd name="T1" fmla="*/ 1030406 h 1030406"/>
                  <a:gd name="T2" fmla="*/ 40943 w 791570"/>
                  <a:gd name="T3" fmla="*/ 880281 h 1030406"/>
                  <a:gd name="T4" fmla="*/ 75062 w 791570"/>
                  <a:gd name="T5" fmla="*/ 764275 h 1030406"/>
                  <a:gd name="T6" fmla="*/ 129653 w 791570"/>
                  <a:gd name="T7" fmla="*/ 634621 h 1030406"/>
                  <a:gd name="T8" fmla="*/ 197892 w 791570"/>
                  <a:gd name="T9" fmla="*/ 491320 h 1030406"/>
                  <a:gd name="T10" fmla="*/ 252483 w 791570"/>
                  <a:gd name="T11" fmla="*/ 402609 h 1030406"/>
                  <a:gd name="T12" fmla="*/ 341194 w 791570"/>
                  <a:gd name="T13" fmla="*/ 286603 h 1030406"/>
                  <a:gd name="T14" fmla="*/ 457200 w 791570"/>
                  <a:gd name="T15" fmla="*/ 204717 h 1030406"/>
                  <a:gd name="T16" fmla="*/ 532262 w 791570"/>
                  <a:gd name="T17" fmla="*/ 150126 h 1030406"/>
                  <a:gd name="T18" fmla="*/ 620973 w 791570"/>
                  <a:gd name="T19" fmla="*/ 88711 h 1030406"/>
                  <a:gd name="T20" fmla="*/ 723331 w 791570"/>
                  <a:gd name="T21" fmla="*/ 27296 h 1030406"/>
                  <a:gd name="T22" fmla="*/ 791570 w 791570"/>
                  <a:gd name="T23" fmla="*/ 0 h 10304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1570"/>
                  <a:gd name="T37" fmla="*/ 0 h 1030406"/>
                  <a:gd name="T38" fmla="*/ 791570 w 791570"/>
                  <a:gd name="T39" fmla="*/ 1030406 h 103040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1570" h="1030406">
                    <a:moveTo>
                      <a:pt x="0" y="1030406"/>
                    </a:moveTo>
                    <a:cubicBezTo>
                      <a:pt x="14216" y="977521"/>
                      <a:pt x="28433" y="924636"/>
                      <a:pt x="40943" y="880281"/>
                    </a:cubicBezTo>
                    <a:cubicBezTo>
                      <a:pt x="53453" y="835926"/>
                      <a:pt x="60277" y="805218"/>
                      <a:pt x="75062" y="764275"/>
                    </a:cubicBezTo>
                    <a:cubicBezTo>
                      <a:pt x="89847" y="723332"/>
                      <a:pt x="109181" y="680114"/>
                      <a:pt x="129653" y="634621"/>
                    </a:cubicBezTo>
                    <a:cubicBezTo>
                      <a:pt x="150125" y="589128"/>
                      <a:pt x="177420" y="529989"/>
                      <a:pt x="197892" y="491320"/>
                    </a:cubicBezTo>
                    <a:cubicBezTo>
                      <a:pt x="218364" y="452651"/>
                      <a:pt x="228599" y="436729"/>
                      <a:pt x="252483" y="402609"/>
                    </a:cubicBezTo>
                    <a:cubicBezTo>
                      <a:pt x="276367" y="368490"/>
                      <a:pt x="307075" y="319585"/>
                      <a:pt x="341194" y="286603"/>
                    </a:cubicBezTo>
                    <a:cubicBezTo>
                      <a:pt x="375314" y="253621"/>
                      <a:pt x="425355" y="227463"/>
                      <a:pt x="457200" y="204717"/>
                    </a:cubicBezTo>
                    <a:cubicBezTo>
                      <a:pt x="489045" y="181971"/>
                      <a:pt x="504967" y="169460"/>
                      <a:pt x="532262" y="150126"/>
                    </a:cubicBezTo>
                    <a:cubicBezTo>
                      <a:pt x="559558" y="130792"/>
                      <a:pt x="589128" y="109183"/>
                      <a:pt x="620973" y="88711"/>
                    </a:cubicBezTo>
                    <a:cubicBezTo>
                      <a:pt x="652818" y="68239"/>
                      <a:pt x="694898" y="42081"/>
                      <a:pt x="723331" y="27296"/>
                    </a:cubicBezTo>
                    <a:cubicBezTo>
                      <a:pt x="751764" y="12511"/>
                      <a:pt x="771667" y="6255"/>
                      <a:pt x="791570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436745" name="63 Grupo"/>
            <p:cNvGrpSpPr>
              <a:grpSpLocks/>
            </p:cNvGrpSpPr>
            <p:nvPr/>
          </p:nvGrpSpPr>
          <p:grpSpPr bwMode="auto">
            <a:xfrm>
              <a:off x="702860" y="1230573"/>
              <a:ext cx="3459707" cy="1041779"/>
              <a:chOff x="702860" y="1230573"/>
              <a:chExt cx="3459707" cy="1041779"/>
            </a:xfrm>
          </p:grpSpPr>
          <p:sp>
            <p:nvSpPr>
              <p:cNvPr id="1436746" name="64 Forma libre"/>
              <p:cNvSpPr>
                <a:spLocks/>
              </p:cNvSpPr>
              <p:nvPr/>
            </p:nvSpPr>
            <p:spPr bwMode="auto">
              <a:xfrm>
                <a:off x="934872" y="1230573"/>
                <a:ext cx="3138985" cy="291152"/>
              </a:xfrm>
              <a:custGeom>
                <a:avLst/>
                <a:gdLst>
                  <a:gd name="T0" fmla="*/ 0 w 3138985"/>
                  <a:gd name="T1" fmla="*/ 127379 h 291152"/>
                  <a:gd name="T2" fmla="*/ 170597 w 3138985"/>
                  <a:gd name="T3" fmla="*/ 100084 h 291152"/>
                  <a:gd name="T4" fmla="*/ 348018 w 3138985"/>
                  <a:gd name="T5" fmla="*/ 72788 h 291152"/>
                  <a:gd name="T6" fmla="*/ 518615 w 3138985"/>
                  <a:gd name="T7" fmla="*/ 59140 h 291152"/>
                  <a:gd name="T8" fmla="*/ 716507 w 3138985"/>
                  <a:gd name="T9" fmla="*/ 31845 h 291152"/>
                  <a:gd name="T10" fmla="*/ 887104 w 3138985"/>
                  <a:gd name="T11" fmla="*/ 11373 h 291152"/>
                  <a:gd name="T12" fmla="*/ 1091825 w 3138985"/>
                  <a:gd name="T13" fmla="*/ 4549 h 291152"/>
                  <a:gd name="T14" fmla="*/ 1344308 w 3138985"/>
                  <a:gd name="T15" fmla="*/ 11373 h 291152"/>
                  <a:gd name="T16" fmla="*/ 1583144 w 3138985"/>
                  <a:gd name="T17" fmla="*/ 4549 h 291152"/>
                  <a:gd name="T18" fmla="*/ 1828804 w 3138985"/>
                  <a:gd name="T19" fmla="*/ 38669 h 291152"/>
                  <a:gd name="T20" fmla="*/ 2047168 w 3138985"/>
                  <a:gd name="T21" fmla="*/ 52317 h 291152"/>
                  <a:gd name="T22" fmla="*/ 2258705 w 3138985"/>
                  <a:gd name="T23" fmla="*/ 86436 h 291152"/>
                  <a:gd name="T24" fmla="*/ 2511189 w 3138985"/>
                  <a:gd name="T25" fmla="*/ 141027 h 291152"/>
                  <a:gd name="T26" fmla="*/ 2804615 w 3138985"/>
                  <a:gd name="T27" fmla="*/ 209266 h 291152"/>
                  <a:gd name="T28" fmla="*/ 3029803 w 3138985"/>
                  <a:gd name="T29" fmla="*/ 257033 h 291152"/>
                  <a:gd name="T30" fmla="*/ 3138985 w 3138985"/>
                  <a:gd name="T31" fmla="*/ 291152 h 291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38985"/>
                  <a:gd name="T49" fmla="*/ 0 h 291152"/>
                  <a:gd name="T50" fmla="*/ 3138985 w 3138985"/>
                  <a:gd name="T51" fmla="*/ 291152 h 291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38985" h="291152">
                    <a:moveTo>
                      <a:pt x="0" y="127379"/>
                    </a:moveTo>
                    <a:lnTo>
                      <a:pt x="170597" y="100084"/>
                    </a:lnTo>
                    <a:cubicBezTo>
                      <a:pt x="228600" y="90986"/>
                      <a:pt x="290015" y="79612"/>
                      <a:pt x="348018" y="72788"/>
                    </a:cubicBezTo>
                    <a:cubicBezTo>
                      <a:pt x="406021" y="65964"/>
                      <a:pt x="457200" y="65964"/>
                      <a:pt x="518615" y="59140"/>
                    </a:cubicBezTo>
                    <a:cubicBezTo>
                      <a:pt x="580030" y="52316"/>
                      <a:pt x="716507" y="31845"/>
                      <a:pt x="716507" y="31845"/>
                    </a:cubicBezTo>
                    <a:cubicBezTo>
                      <a:pt x="777922" y="23884"/>
                      <a:pt x="824552" y="15922"/>
                      <a:pt x="887104" y="11373"/>
                    </a:cubicBezTo>
                    <a:cubicBezTo>
                      <a:pt x="949656" y="6824"/>
                      <a:pt x="1015621" y="4549"/>
                      <a:pt x="1091821" y="4549"/>
                    </a:cubicBezTo>
                    <a:cubicBezTo>
                      <a:pt x="1168021" y="4549"/>
                      <a:pt x="1262418" y="11373"/>
                      <a:pt x="1344304" y="11373"/>
                    </a:cubicBezTo>
                    <a:cubicBezTo>
                      <a:pt x="1426190" y="11373"/>
                      <a:pt x="1502391" y="0"/>
                      <a:pt x="1583140" y="4549"/>
                    </a:cubicBezTo>
                    <a:cubicBezTo>
                      <a:pt x="1663889" y="9098"/>
                      <a:pt x="1751463" y="30708"/>
                      <a:pt x="1828800" y="38669"/>
                    </a:cubicBezTo>
                    <a:cubicBezTo>
                      <a:pt x="1906137" y="46630"/>
                      <a:pt x="1975514" y="44356"/>
                      <a:pt x="2047164" y="52317"/>
                    </a:cubicBezTo>
                    <a:cubicBezTo>
                      <a:pt x="2118814" y="60278"/>
                      <a:pt x="2181367" y="71651"/>
                      <a:pt x="2258704" y="86436"/>
                    </a:cubicBezTo>
                    <a:cubicBezTo>
                      <a:pt x="2336041" y="101221"/>
                      <a:pt x="2511188" y="141027"/>
                      <a:pt x="2511188" y="141027"/>
                    </a:cubicBezTo>
                    <a:lnTo>
                      <a:pt x="2804615" y="209266"/>
                    </a:lnTo>
                    <a:cubicBezTo>
                      <a:pt x="2891051" y="228600"/>
                      <a:pt x="2974075" y="243385"/>
                      <a:pt x="3029803" y="257033"/>
                    </a:cubicBezTo>
                    <a:cubicBezTo>
                      <a:pt x="3085531" y="270681"/>
                      <a:pt x="3112258" y="280916"/>
                      <a:pt x="3138985" y="291152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6747" name="66 Forma libre"/>
              <p:cNvSpPr>
                <a:spLocks/>
              </p:cNvSpPr>
              <p:nvPr/>
            </p:nvSpPr>
            <p:spPr bwMode="auto">
              <a:xfrm>
                <a:off x="702860" y="1559257"/>
                <a:ext cx="3459707" cy="255895"/>
              </a:xfrm>
              <a:custGeom>
                <a:avLst/>
                <a:gdLst>
                  <a:gd name="T0" fmla="*/ 0 w 3459707"/>
                  <a:gd name="T1" fmla="*/ 126242 h 255895"/>
                  <a:gd name="T2" fmla="*/ 218364 w 3459707"/>
                  <a:gd name="T3" fmla="*/ 98946 h 255895"/>
                  <a:gd name="T4" fmla="*/ 436728 w 3459707"/>
                  <a:gd name="T5" fmla="*/ 71650 h 255895"/>
                  <a:gd name="T6" fmla="*/ 661916 w 3459707"/>
                  <a:gd name="T7" fmla="*/ 44355 h 255895"/>
                  <a:gd name="T8" fmla="*/ 900752 w 3459707"/>
                  <a:gd name="T9" fmla="*/ 23883 h 255895"/>
                  <a:gd name="T10" fmla="*/ 1146416 w 3459707"/>
                  <a:gd name="T11" fmla="*/ 3412 h 255895"/>
                  <a:gd name="T12" fmla="*/ 1426195 w 3459707"/>
                  <a:gd name="T13" fmla="*/ 3412 h 255895"/>
                  <a:gd name="T14" fmla="*/ 1665031 w 3459707"/>
                  <a:gd name="T15" fmla="*/ 10236 h 255895"/>
                  <a:gd name="T16" fmla="*/ 1897043 w 3459707"/>
                  <a:gd name="T17" fmla="*/ 10236 h 255895"/>
                  <a:gd name="T18" fmla="*/ 2135875 w 3459707"/>
                  <a:gd name="T19" fmla="*/ 30707 h 255895"/>
                  <a:gd name="T20" fmla="*/ 2374711 w 3459707"/>
                  <a:gd name="T21" fmla="*/ 58003 h 255895"/>
                  <a:gd name="T22" fmla="*/ 2647665 w 3459707"/>
                  <a:gd name="T23" fmla="*/ 92122 h 255895"/>
                  <a:gd name="T24" fmla="*/ 2947917 w 3459707"/>
                  <a:gd name="T25" fmla="*/ 146713 h 255895"/>
                  <a:gd name="T26" fmla="*/ 3179929 w 3459707"/>
                  <a:gd name="T27" fmla="*/ 208128 h 255895"/>
                  <a:gd name="T28" fmla="*/ 3377821 w 3459707"/>
                  <a:gd name="T29" fmla="*/ 249071 h 255895"/>
                  <a:gd name="T30" fmla="*/ 3459707 w 3459707"/>
                  <a:gd name="T31" fmla="*/ 249071 h 255895"/>
                  <a:gd name="T32" fmla="*/ 3459707 w 3459707"/>
                  <a:gd name="T33" fmla="*/ 249071 h 255895"/>
                  <a:gd name="T34" fmla="*/ 3459707 w 3459707"/>
                  <a:gd name="T35" fmla="*/ 249071 h 255895"/>
                  <a:gd name="T36" fmla="*/ 3459707 w 3459707"/>
                  <a:gd name="T37" fmla="*/ 249071 h 2558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59707"/>
                  <a:gd name="T58" fmla="*/ 0 h 255895"/>
                  <a:gd name="T59" fmla="*/ 3459707 w 3459707"/>
                  <a:gd name="T60" fmla="*/ 255895 h 25589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59707" h="255895">
                    <a:moveTo>
                      <a:pt x="0" y="126242"/>
                    </a:moveTo>
                    <a:lnTo>
                      <a:pt x="218364" y="98946"/>
                    </a:lnTo>
                    <a:lnTo>
                      <a:pt x="436728" y="71650"/>
                    </a:lnTo>
                    <a:lnTo>
                      <a:pt x="661916" y="44355"/>
                    </a:lnTo>
                    <a:cubicBezTo>
                      <a:pt x="739253" y="36394"/>
                      <a:pt x="900752" y="23883"/>
                      <a:pt x="900752" y="23883"/>
                    </a:cubicBezTo>
                    <a:cubicBezTo>
                      <a:pt x="981501" y="17059"/>
                      <a:pt x="1058839" y="6824"/>
                      <a:pt x="1146412" y="3412"/>
                    </a:cubicBezTo>
                    <a:cubicBezTo>
                      <a:pt x="1233985" y="0"/>
                      <a:pt x="1339755" y="2275"/>
                      <a:pt x="1426191" y="3412"/>
                    </a:cubicBezTo>
                    <a:cubicBezTo>
                      <a:pt x="1512627" y="4549"/>
                      <a:pt x="1586552" y="9099"/>
                      <a:pt x="1665027" y="10236"/>
                    </a:cubicBezTo>
                    <a:cubicBezTo>
                      <a:pt x="1743502" y="11373"/>
                      <a:pt x="1818565" y="6824"/>
                      <a:pt x="1897039" y="10236"/>
                    </a:cubicBezTo>
                    <a:cubicBezTo>
                      <a:pt x="1975513" y="13648"/>
                      <a:pt x="2056262" y="22746"/>
                      <a:pt x="2135874" y="30707"/>
                    </a:cubicBezTo>
                    <a:cubicBezTo>
                      <a:pt x="2215486" y="38668"/>
                      <a:pt x="2374710" y="58003"/>
                      <a:pt x="2374710" y="58003"/>
                    </a:cubicBezTo>
                    <a:cubicBezTo>
                      <a:pt x="2460008" y="68239"/>
                      <a:pt x="2552131" y="77337"/>
                      <a:pt x="2647665" y="92122"/>
                    </a:cubicBezTo>
                    <a:cubicBezTo>
                      <a:pt x="2743199" y="106907"/>
                      <a:pt x="2859206" y="127379"/>
                      <a:pt x="2947916" y="146713"/>
                    </a:cubicBezTo>
                    <a:cubicBezTo>
                      <a:pt x="3036626" y="166047"/>
                      <a:pt x="3108277" y="191068"/>
                      <a:pt x="3179928" y="208128"/>
                    </a:cubicBezTo>
                    <a:cubicBezTo>
                      <a:pt x="3251579" y="225188"/>
                      <a:pt x="3331191" y="242247"/>
                      <a:pt x="3377821" y="249071"/>
                    </a:cubicBezTo>
                    <a:cubicBezTo>
                      <a:pt x="3424451" y="255895"/>
                      <a:pt x="3459707" y="249071"/>
                      <a:pt x="3459707" y="249071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6748" name="80 Forma libre"/>
              <p:cNvSpPr>
                <a:spLocks/>
              </p:cNvSpPr>
              <p:nvPr/>
            </p:nvSpPr>
            <p:spPr bwMode="auto">
              <a:xfrm>
                <a:off x="839337" y="2009633"/>
                <a:ext cx="3050275" cy="262719"/>
              </a:xfrm>
              <a:custGeom>
                <a:avLst/>
                <a:gdLst>
                  <a:gd name="T0" fmla="*/ 0 w 3050275"/>
                  <a:gd name="T1" fmla="*/ 133066 h 262719"/>
                  <a:gd name="T2" fmla="*/ 163773 w 3050275"/>
                  <a:gd name="T3" fmla="*/ 98946 h 262719"/>
                  <a:gd name="T4" fmla="*/ 320723 w 3050275"/>
                  <a:gd name="T5" fmla="*/ 78474 h 262719"/>
                  <a:gd name="T6" fmla="*/ 504967 w 3050275"/>
                  <a:gd name="T7" fmla="*/ 51179 h 262719"/>
                  <a:gd name="T8" fmla="*/ 675564 w 3050275"/>
                  <a:gd name="T9" fmla="*/ 23883 h 262719"/>
                  <a:gd name="T10" fmla="*/ 887105 w 3050275"/>
                  <a:gd name="T11" fmla="*/ 3412 h 262719"/>
                  <a:gd name="T12" fmla="*/ 1071354 w 3050275"/>
                  <a:gd name="T13" fmla="*/ 3412 h 262719"/>
                  <a:gd name="T14" fmla="*/ 1255598 w 3050275"/>
                  <a:gd name="T15" fmla="*/ 3412 h 262719"/>
                  <a:gd name="T16" fmla="*/ 1439843 w 3050275"/>
                  <a:gd name="T17" fmla="*/ 3412 h 262719"/>
                  <a:gd name="T18" fmla="*/ 1658207 w 3050275"/>
                  <a:gd name="T19" fmla="*/ 3412 h 262719"/>
                  <a:gd name="T20" fmla="*/ 1876571 w 3050275"/>
                  <a:gd name="T21" fmla="*/ 23883 h 262719"/>
                  <a:gd name="T22" fmla="*/ 2122227 w 3050275"/>
                  <a:gd name="T23" fmla="*/ 51179 h 262719"/>
                  <a:gd name="T24" fmla="*/ 2361063 w 3050275"/>
                  <a:gd name="T25" fmla="*/ 98946 h 262719"/>
                  <a:gd name="T26" fmla="*/ 2627195 w 3050275"/>
                  <a:gd name="T27" fmla="*/ 153537 h 262719"/>
                  <a:gd name="T28" fmla="*/ 2866031 w 3050275"/>
                  <a:gd name="T29" fmla="*/ 208128 h 262719"/>
                  <a:gd name="T30" fmla="*/ 3050275 w 3050275"/>
                  <a:gd name="T31" fmla="*/ 262719 h 2627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50275"/>
                  <a:gd name="T49" fmla="*/ 0 h 262719"/>
                  <a:gd name="T50" fmla="*/ 3050275 w 3050275"/>
                  <a:gd name="T51" fmla="*/ 262719 h 2627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50275" h="262719">
                    <a:moveTo>
                      <a:pt x="0" y="133066"/>
                    </a:moveTo>
                    <a:cubicBezTo>
                      <a:pt x="55159" y="120555"/>
                      <a:pt x="110319" y="108045"/>
                      <a:pt x="163773" y="98946"/>
                    </a:cubicBezTo>
                    <a:cubicBezTo>
                      <a:pt x="217227" y="89847"/>
                      <a:pt x="320723" y="78474"/>
                      <a:pt x="320723" y="78474"/>
                    </a:cubicBezTo>
                    <a:lnTo>
                      <a:pt x="504967" y="51179"/>
                    </a:lnTo>
                    <a:cubicBezTo>
                      <a:pt x="564107" y="42081"/>
                      <a:pt x="611874" y="31844"/>
                      <a:pt x="675564" y="23883"/>
                    </a:cubicBezTo>
                    <a:cubicBezTo>
                      <a:pt x="739254" y="15922"/>
                      <a:pt x="821141" y="6824"/>
                      <a:pt x="887105" y="3412"/>
                    </a:cubicBezTo>
                    <a:cubicBezTo>
                      <a:pt x="953069" y="0"/>
                      <a:pt x="1071350" y="3412"/>
                      <a:pt x="1071350" y="3412"/>
                    </a:cubicBezTo>
                    <a:lnTo>
                      <a:pt x="1255594" y="3412"/>
                    </a:lnTo>
                    <a:lnTo>
                      <a:pt x="1439839" y="3412"/>
                    </a:lnTo>
                    <a:cubicBezTo>
                      <a:pt x="1506940" y="3412"/>
                      <a:pt x="1585415" y="0"/>
                      <a:pt x="1658203" y="3412"/>
                    </a:cubicBezTo>
                    <a:cubicBezTo>
                      <a:pt x="1730991" y="6824"/>
                      <a:pt x="1876567" y="23883"/>
                      <a:pt x="1876567" y="23883"/>
                    </a:cubicBezTo>
                    <a:cubicBezTo>
                      <a:pt x="1953904" y="31844"/>
                      <a:pt x="2041478" y="38668"/>
                      <a:pt x="2122227" y="51179"/>
                    </a:cubicBezTo>
                    <a:cubicBezTo>
                      <a:pt x="2202976" y="63690"/>
                      <a:pt x="2361063" y="98946"/>
                      <a:pt x="2361063" y="98946"/>
                    </a:cubicBezTo>
                    <a:lnTo>
                      <a:pt x="2627194" y="153537"/>
                    </a:lnTo>
                    <a:cubicBezTo>
                      <a:pt x="2711355" y="171734"/>
                      <a:pt x="2795517" y="189931"/>
                      <a:pt x="2866030" y="208128"/>
                    </a:cubicBezTo>
                    <a:cubicBezTo>
                      <a:pt x="2936544" y="226325"/>
                      <a:pt x="2993409" y="244522"/>
                      <a:pt x="3050275" y="262719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36682" name="88 CuadroTexto"/>
          <p:cNvSpPr txBox="1">
            <a:spLocks noChangeArrowheads="1"/>
          </p:cNvSpPr>
          <p:nvPr/>
        </p:nvSpPr>
        <p:spPr bwMode="auto">
          <a:xfrm>
            <a:off x="92075" y="4298950"/>
            <a:ext cx="327025" cy="338138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u-ES" sz="1600">
                <a:latin typeface="Lucida Handwriting" pitchFamily="66" charset="0"/>
              </a:rPr>
              <a:t>C</a:t>
            </a:r>
            <a:endParaRPr lang="eu-ES" sz="1400">
              <a:latin typeface="Lucida Handwriting" pitchFamily="66" charset="0"/>
            </a:endParaRPr>
          </a:p>
        </p:txBody>
      </p:sp>
      <p:grpSp>
        <p:nvGrpSpPr>
          <p:cNvPr id="85" name="84 Grupo"/>
          <p:cNvGrpSpPr>
            <a:grpSpLocks/>
          </p:cNvGrpSpPr>
          <p:nvPr/>
        </p:nvGrpSpPr>
        <p:grpSpPr bwMode="auto">
          <a:xfrm>
            <a:off x="5008563" y="3514725"/>
            <a:ext cx="3857625" cy="1270000"/>
            <a:chOff x="5008563" y="3515063"/>
            <a:chExt cx="3857625" cy="1270000"/>
          </a:xfrm>
        </p:grpSpPr>
        <p:sp>
          <p:nvSpPr>
            <p:cNvPr id="1436740" name="53 Elipse"/>
            <p:cNvSpPr>
              <a:spLocks noChangeArrowheads="1"/>
            </p:cNvSpPr>
            <p:nvPr/>
          </p:nvSpPr>
          <p:spPr bwMode="auto">
            <a:xfrm>
              <a:off x="5360988" y="3542050"/>
              <a:ext cx="3505200" cy="1220788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/>
            </a:p>
          </p:txBody>
        </p:sp>
        <p:sp>
          <p:nvSpPr>
            <p:cNvPr id="1436741" name="81 CuadroTexto"/>
            <p:cNvSpPr txBox="1">
              <a:spLocks noChangeArrowheads="1"/>
            </p:cNvSpPr>
            <p:nvPr/>
          </p:nvSpPr>
          <p:spPr bwMode="auto">
            <a:xfrm>
              <a:off x="5008563" y="4194513"/>
              <a:ext cx="328612" cy="338137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u-ES" sz="1600">
                  <a:latin typeface="Lucida Handwriting" pitchFamily="66" charset="0"/>
                </a:rPr>
                <a:t>C</a:t>
              </a:r>
              <a:endParaRPr lang="eu-ES" sz="1400">
                <a:latin typeface="Lucida Handwriting" pitchFamily="66" charset="0"/>
              </a:endParaRPr>
            </a:p>
          </p:txBody>
        </p:sp>
        <p:cxnSp>
          <p:nvCxnSpPr>
            <p:cNvPr id="1436742" name="91 Conector recto de flecha"/>
            <p:cNvCxnSpPr>
              <a:cxnSpLocks noChangeShapeType="1"/>
            </p:cNvCxnSpPr>
            <p:nvPr/>
          </p:nvCxnSpPr>
          <p:spPr bwMode="auto">
            <a:xfrm rot="-2280000">
              <a:off x="7192963" y="4734263"/>
              <a:ext cx="73025" cy="508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lg" len="lg"/>
            </a:ln>
          </p:spPr>
        </p:cxnSp>
        <p:cxnSp>
          <p:nvCxnSpPr>
            <p:cNvPr id="1436743" name="93 Conector recto de flecha"/>
            <p:cNvCxnSpPr>
              <a:cxnSpLocks noChangeShapeType="1"/>
            </p:cNvCxnSpPr>
            <p:nvPr/>
          </p:nvCxnSpPr>
          <p:spPr bwMode="auto">
            <a:xfrm rot="2280000" flipH="1">
              <a:off x="7008813" y="3515063"/>
              <a:ext cx="73025" cy="508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lg" len="lg"/>
            </a:ln>
          </p:spPr>
        </p:cxnSp>
      </p:grpSp>
      <p:cxnSp>
        <p:nvCxnSpPr>
          <p:cNvPr id="1436685" name="94 Conector recto de flecha"/>
          <p:cNvCxnSpPr>
            <a:cxnSpLocks noChangeShapeType="1"/>
          </p:cNvCxnSpPr>
          <p:nvPr/>
        </p:nvCxnSpPr>
        <p:spPr bwMode="auto">
          <a:xfrm rot="-2280000">
            <a:off x="1527175" y="4694238"/>
            <a:ext cx="73025" cy="508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1436686" name="95 Conector recto de flecha"/>
          <p:cNvCxnSpPr>
            <a:cxnSpLocks noChangeShapeType="1"/>
          </p:cNvCxnSpPr>
          <p:nvPr/>
        </p:nvCxnSpPr>
        <p:spPr bwMode="auto">
          <a:xfrm rot="2280000" flipH="1">
            <a:off x="2320925" y="3506788"/>
            <a:ext cx="73025" cy="508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436687" name="96 Forma libre"/>
          <p:cNvSpPr>
            <a:spLocks/>
          </p:cNvSpPr>
          <p:nvPr/>
        </p:nvSpPr>
        <p:spPr bwMode="auto">
          <a:xfrm>
            <a:off x="1503363" y="3975100"/>
            <a:ext cx="963612" cy="328613"/>
          </a:xfrm>
          <a:custGeom>
            <a:avLst/>
            <a:gdLst>
              <a:gd name="T0" fmla="*/ 456693 w 885110"/>
              <a:gd name="T1" fmla="*/ 25697 h 267319"/>
              <a:gd name="T2" fmla="*/ 326910 w 885110"/>
              <a:gd name="T3" fmla="*/ 177261 h 267319"/>
              <a:gd name="T4" fmla="*/ 171368 w 885110"/>
              <a:gd name="T5" fmla="*/ 368372 h 267319"/>
              <a:gd name="T6" fmla="*/ 49415 w 885110"/>
              <a:gd name="T7" fmla="*/ 551377 h 267319"/>
              <a:gd name="T8" fmla="*/ 21178 w 885110"/>
              <a:gd name="T9" fmla="*/ 597126 h 267319"/>
              <a:gd name="T10" fmla="*/ 176487 w 885110"/>
              <a:gd name="T11" fmla="*/ 608563 h 267319"/>
              <a:gd name="T12" fmla="*/ 308913 w 885110"/>
              <a:gd name="T13" fmla="*/ 597844 h 267319"/>
              <a:gd name="T14" fmla="*/ 469575 w 885110"/>
              <a:gd name="T15" fmla="*/ 587846 h 267319"/>
              <a:gd name="T16" fmla="*/ 605412 w 885110"/>
              <a:gd name="T17" fmla="*/ 595230 h 267319"/>
              <a:gd name="T18" fmla="*/ 757542 w 885110"/>
              <a:gd name="T19" fmla="*/ 588565 h 267319"/>
              <a:gd name="T20" fmla="*/ 790666 w 885110"/>
              <a:gd name="T21" fmla="*/ 539937 h 267319"/>
              <a:gd name="T22" fmla="*/ 917737 w 885110"/>
              <a:gd name="T23" fmla="*/ 379808 h 267319"/>
              <a:gd name="T24" fmla="*/ 1027044 w 885110"/>
              <a:gd name="T25" fmla="*/ 213014 h 267319"/>
              <a:gd name="T26" fmla="*/ 1180413 w 885110"/>
              <a:gd name="T27" fmla="*/ 78375 h 267319"/>
              <a:gd name="T28" fmla="*/ 1222538 w 885110"/>
              <a:gd name="T29" fmla="*/ 58111 h 267319"/>
              <a:gd name="T30" fmla="*/ 1053577 w 885110"/>
              <a:gd name="T31" fmla="*/ 27853 h 267319"/>
              <a:gd name="T32" fmla="*/ 868321 w 885110"/>
              <a:gd name="T33" fmla="*/ 34520 h 267319"/>
              <a:gd name="T34" fmla="*/ 709364 w 885110"/>
              <a:gd name="T35" fmla="*/ 23080 h 267319"/>
              <a:gd name="T36" fmla="*/ 456693 w 885110"/>
              <a:gd name="T37" fmla="*/ 25697 h 2673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85110"/>
              <a:gd name="T58" fmla="*/ 0 h 267319"/>
              <a:gd name="T59" fmla="*/ 885110 w 885110"/>
              <a:gd name="T60" fmla="*/ 267319 h 26731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85110" h="267319">
                <a:moveTo>
                  <a:pt x="325023" y="11288"/>
                </a:moveTo>
                <a:cubicBezTo>
                  <a:pt x="279658" y="22576"/>
                  <a:pt x="266501" y="52778"/>
                  <a:pt x="232657" y="77865"/>
                </a:cubicBezTo>
                <a:cubicBezTo>
                  <a:pt x="198813" y="102952"/>
                  <a:pt x="154875" y="134423"/>
                  <a:pt x="121960" y="161812"/>
                </a:cubicBezTo>
                <a:cubicBezTo>
                  <a:pt x="89045" y="189201"/>
                  <a:pt x="52982" y="225452"/>
                  <a:pt x="35168" y="242199"/>
                </a:cubicBezTo>
                <a:cubicBezTo>
                  <a:pt x="17354" y="258946"/>
                  <a:pt x="0" y="258108"/>
                  <a:pt x="15072" y="262295"/>
                </a:cubicBezTo>
                <a:cubicBezTo>
                  <a:pt x="30144" y="266482"/>
                  <a:pt x="125603" y="267319"/>
                  <a:pt x="125603" y="267319"/>
                </a:cubicBezTo>
                <a:lnTo>
                  <a:pt x="219849" y="262611"/>
                </a:lnTo>
                <a:cubicBezTo>
                  <a:pt x="254613" y="261094"/>
                  <a:pt x="299021" y="258410"/>
                  <a:pt x="334190" y="258219"/>
                </a:cubicBezTo>
                <a:cubicBezTo>
                  <a:pt x="369359" y="258028"/>
                  <a:pt x="396707" y="261409"/>
                  <a:pt x="430864" y="261462"/>
                </a:cubicBezTo>
                <a:cubicBezTo>
                  <a:pt x="465021" y="261515"/>
                  <a:pt x="517158" y="262583"/>
                  <a:pt x="539132" y="258535"/>
                </a:cubicBezTo>
                <a:cubicBezTo>
                  <a:pt x="561106" y="254487"/>
                  <a:pt x="543705" y="252457"/>
                  <a:pt x="562707" y="237174"/>
                </a:cubicBezTo>
                <a:cubicBezTo>
                  <a:pt x="581709" y="221891"/>
                  <a:pt x="625104" y="190770"/>
                  <a:pt x="653142" y="166836"/>
                </a:cubicBezTo>
                <a:cubicBezTo>
                  <a:pt x="681180" y="142902"/>
                  <a:pt x="699777" y="115637"/>
                  <a:pt x="730934" y="93569"/>
                </a:cubicBezTo>
                <a:cubicBezTo>
                  <a:pt x="762091" y="71501"/>
                  <a:pt x="816897" y="45768"/>
                  <a:pt x="840085" y="34427"/>
                </a:cubicBezTo>
                <a:cubicBezTo>
                  <a:pt x="863274" y="23087"/>
                  <a:pt x="885110" y="29225"/>
                  <a:pt x="870065" y="25526"/>
                </a:cubicBezTo>
                <a:cubicBezTo>
                  <a:pt x="855020" y="21827"/>
                  <a:pt x="749817" y="12235"/>
                  <a:pt x="749817" y="12235"/>
                </a:cubicBezTo>
                <a:lnTo>
                  <a:pt x="617973" y="15163"/>
                </a:lnTo>
                <a:cubicBezTo>
                  <a:pt x="577780" y="12651"/>
                  <a:pt x="553670" y="10784"/>
                  <a:pt x="504845" y="10138"/>
                </a:cubicBezTo>
                <a:cubicBezTo>
                  <a:pt x="456020" y="9492"/>
                  <a:pt x="370388" y="0"/>
                  <a:pt x="325023" y="11288"/>
                </a:cubicBezTo>
                <a:close/>
              </a:path>
            </a:pathLst>
          </a:custGeom>
          <a:solidFill>
            <a:srgbClr val="FF00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1436688" name="134 Grupo"/>
          <p:cNvGrpSpPr>
            <a:grpSpLocks/>
          </p:cNvGrpSpPr>
          <p:nvPr/>
        </p:nvGrpSpPr>
        <p:grpSpPr bwMode="auto">
          <a:xfrm>
            <a:off x="1689100" y="3006725"/>
            <a:ext cx="693738" cy="461963"/>
            <a:chOff x="1689170" y="941114"/>
            <a:chExt cx="694456" cy="461665"/>
          </a:xfrm>
        </p:grpSpPr>
        <p:sp>
          <p:nvSpPr>
            <p:cNvPr id="1436738" name="54 CuadroTexto"/>
            <p:cNvSpPr txBox="1">
              <a:spLocks noChangeArrowheads="1"/>
            </p:cNvSpPr>
            <p:nvPr/>
          </p:nvSpPr>
          <p:spPr bwMode="auto">
            <a:xfrm>
              <a:off x="1689170" y="941114"/>
              <a:ext cx="6944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>
                  <a:solidFill>
                    <a:srgbClr val="FF0000"/>
                  </a:solidFill>
                  <a:latin typeface="Lucida Handwriting" pitchFamily="66" charset="0"/>
                </a:rPr>
                <a:t>dS</a:t>
              </a:r>
            </a:p>
          </p:txBody>
        </p:sp>
        <p:sp>
          <p:nvSpPr>
            <p:cNvPr id="1436739" name="Line 40"/>
            <p:cNvSpPr>
              <a:spLocks noChangeShapeType="1"/>
            </p:cNvSpPr>
            <p:nvPr/>
          </p:nvSpPr>
          <p:spPr bwMode="auto">
            <a:xfrm>
              <a:off x="1883166" y="946034"/>
              <a:ext cx="368328" cy="287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36689" name="79 Grupo"/>
          <p:cNvGrpSpPr>
            <a:grpSpLocks/>
          </p:cNvGrpSpPr>
          <p:nvPr/>
        </p:nvGrpSpPr>
        <p:grpSpPr bwMode="auto">
          <a:xfrm>
            <a:off x="5413375" y="2193925"/>
            <a:ext cx="3325813" cy="1758950"/>
            <a:chOff x="2832265" y="2658095"/>
            <a:chExt cx="3325091" cy="1759526"/>
          </a:xfrm>
        </p:grpSpPr>
        <p:sp>
          <p:nvSpPr>
            <p:cNvPr id="1436730" name="65 Forma libre"/>
            <p:cNvSpPr>
              <a:spLocks/>
            </p:cNvSpPr>
            <p:nvPr/>
          </p:nvSpPr>
          <p:spPr bwMode="auto">
            <a:xfrm>
              <a:off x="3841668" y="2811484"/>
              <a:ext cx="1330036" cy="163285"/>
            </a:xfrm>
            <a:custGeom>
              <a:avLst/>
              <a:gdLst>
                <a:gd name="T0" fmla="*/ 0 w 1330036"/>
                <a:gd name="T1" fmla="*/ 163285 h 163285"/>
                <a:gd name="T2" fmla="*/ 71251 w 1330036"/>
                <a:gd name="T3" fmla="*/ 127659 h 163285"/>
                <a:gd name="T4" fmla="*/ 237506 w 1330036"/>
                <a:gd name="T5" fmla="*/ 56407 h 163285"/>
                <a:gd name="T6" fmla="*/ 469075 w 1330036"/>
                <a:gd name="T7" fmla="*/ 14843 h 163285"/>
                <a:gd name="T8" fmla="*/ 694706 w 1330036"/>
                <a:gd name="T9" fmla="*/ 2968 h 163285"/>
                <a:gd name="T10" fmla="*/ 890649 w 1330036"/>
                <a:gd name="T11" fmla="*/ 8906 h 163285"/>
                <a:gd name="T12" fmla="*/ 1145968 w 1330036"/>
                <a:gd name="T13" fmla="*/ 56407 h 163285"/>
                <a:gd name="T14" fmla="*/ 1276597 w 1330036"/>
                <a:gd name="T15" fmla="*/ 97971 h 163285"/>
                <a:gd name="T16" fmla="*/ 1330036 w 1330036"/>
                <a:gd name="T17" fmla="*/ 115784 h 1632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0036"/>
                <a:gd name="T28" fmla="*/ 0 h 163285"/>
                <a:gd name="T29" fmla="*/ 1330036 w 1330036"/>
                <a:gd name="T30" fmla="*/ 163285 h 1632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0036" h="163285">
                  <a:moveTo>
                    <a:pt x="0" y="163285"/>
                  </a:moveTo>
                  <a:cubicBezTo>
                    <a:pt x="15833" y="154378"/>
                    <a:pt x="31667" y="145472"/>
                    <a:pt x="71251" y="127659"/>
                  </a:cubicBezTo>
                  <a:cubicBezTo>
                    <a:pt x="110835" y="109846"/>
                    <a:pt x="171202" y="75210"/>
                    <a:pt x="237506" y="56407"/>
                  </a:cubicBezTo>
                  <a:cubicBezTo>
                    <a:pt x="303810" y="37604"/>
                    <a:pt x="392875" y="23750"/>
                    <a:pt x="469075" y="14843"/>
                  </a:cubicBezTo>
                  <a:cubicBezTo>
                    <a:pt x="545275" y="5937"/>
                    <a:pt x="624444" y="3958"/>
                    <a:pt x="694706" y="2968"/>
                  </a:cubicBezTo>
                  <a:cubicBezTo>
                    <a:pt x="764968" y="1978"/>
                    <a:pt x="815439" y="0"/>
                    <a:pt x="890649" y="8906"/>
                  </a:cubicBezTo>
                  <a:cubicBezTo>
                    <a:pt x="965859" y="17813"/>
                    <a:pt x="1081643" y="41563"/>
                    <a:pt x="1145968" y="56407"/>
                  </a:cubicBezTo>
                  <a:cubicBezTo>
                    <a:pt x="1210293" y="71251"/>
                    <a:pt x="1245919" y="88075"/>
                    <a:pt x="1276597" y="97971"/>
                  </a:cubicBezTo>
                  <a:cubicBezTo>
                    <a:pt x="1307275" y="107867"/>
                    <a:pt x="1318655" y="111825"/>
                    <a:pt x="1330036" y="115784"/>
                  </a:cubicBezTo>
                </a:path>
              </a:pathLst>
            </a:custGeom>
            <a:noFill/>
            <a:ln w="952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6731" name="67 Forma libre"/>
            <p:cNvSpPr>
              <a:spLocks/>
            </p:cNvSpPr>
            <p:nvPr/>
          </p:nvSpPr>
          <p:spPr bwMode="auto">
            <a:xfrm>
              <a:off x="3431969" y="3171701"/>
              <a:ext cx="2085109" cy="189016"/>
            </a:xfrm>
            <a:custGeom>
              <a:avLst/>
              <a:gdLst>
                <a:gd name="T0" fmla="*/ 0 w 2085109"/>
                <a:gd name="T1" fmla="*/ 189016 h 189016"/>
                <a:gd name="T2" fmla="*/ 118753 w 2085109"/>
                <a:gd name="T3" fmla="*/ 123702 h 189016"/>
                <a:gd name="T4" fmla="*/ 308758 w 2085109"/>
                <a:gd name="T5" fmla="*/ 58387 h 189016"/>
                <a:gd name="T6" fmla="*/ 611579 w 2085109"/>
                <a:gd name="T7" fmla="*/ 22761 h 189016"/>
                <a:gd name="T8" fmla="*/ 837210 w 2085109"/>
                <a:gd name="T9" fmla="*/ 4948 h 189016"/>
                <a:gd name="T10" fmla="*/ 1199408 w 2085109"/>
                <a:gd name="T11" fmla="*/ 4948 h 189016"/>
                <a:gd name="T12" fmla="*/ 1425039 w 2085109"/>
                <a:gd name="T13" fmla="*/ 4948 h 189016"/>
                <a:gd name="T14" fmla="*/ 1674421 w 2085109"/>
                <a:gd name="T15" fmla="*/ 34637 h 189016"/>
                <a:gd name="T16" fmla="*/ 1894114 w 2085109"/>
                <a:gd name="T17" fmla="*/ 88076 h 189016"/>
                <a:gd name="T18" fmla="*/ 2054431 w 2085109"/>
                <a:gd name="T19" fmla="*/ 123702 h 189016"/>
                <a:gd name="T20" fmla="*/ 2078182 w 2085109"/>
                <a:gd name="T21" fmla="*/ 129639 h 1890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5109"/>
                <a:gd name="T34" fmla="*/ 0 h 189016"/>
                <a:gd name="T35" fmla="*/ 2085109 w 2085109"/>
                <a:gd name="T36" fmla="*/ 189016 h 1890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5109" h="189016">
                  <a:moveTo>
                    <a:pt x="0" y="189016"/>
                  </a:moveTo>
                  <a:cubicBezTo>
                    <a:pt x="33646" y="167244"/>
                    <a:pt x="67293" y="145473"/>
                    <a:pt x="118753" y="123702"/>
                  </a:cubicBezTo>
                  <a:cubicBezTo>
                    <a:pt x="170213" y="101931"/>
                    <a:pt x="226620" y="75210"/>
                    <a:pt x="308758" y="58387"/>
                  </a:cubicBezTo>
                  <a:cubicBezTo>
                    <a:pt x="390896" y="41564"/>
                    <a:pt x="523504" y="31668"/>
                    <a:pt x="611579" y="22761"/>
                  </a:cubicBezTo>
                  <a:cubicBezTo>
                    <a:pt x="699654" y="13854"/>
                    <a:pt x="739239" y="7917"/>
                    <a:pt x="837210" y="4948"/>
                  </a:cubicBezTo>
                  <a:cubicBezTo>
                    <a:pt x="935181" y="1979"/>
                    <a:pt x="1199408" y="4948"/>
                    <a:pt x="1199408" y="4948"/>
                  </a:cubicBezTo>
                  <a:cubicBezTo>
                    <a:pt x="1297379" y="4948"/>
                    <a:pt x="1345870" y="0"/>
                    <a:pt x="1425039" y="4948"/>
                  </a:cubicBezTo>
                  <a:cubicBezTo>
                    <a:pt x="1504208" y="9896"/>
                    <a:pt x="1596242" y="20782"/>
                    <a:pt x="1674421" y="34637"/>
                  </a:cubicBezTo>
                  <a:cubicBezTo>
                    <a:pt x="1752600" y="48492"/>
                    <a:pt x="1830779" y="73232"/>
                    <a:pt x="1894114" y="88076"/>
                  </a:cubicBezTo>
                  <a:cubicBezTo>
                    <a:pt x="1957449" y="102920"/>
                    <a:pt x="2023753" y="116775"/>
                    <a:pt x="2054431" y="123702"/>
                  </a:cubicBezTo>
                  <a:cubicBezTo>
                    <a:pt x="2085109" y="130629"/>
                    <a:pt x="2081645" y="130134"/>
                    <a:pt x="2078182" y="129639"/>
                  </a:cubicBezTo>
                </a:path>
              </a:pathLst>
            </a:custGeom>
            <a:noFill/>
            <a:ln w="952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6732" name="68 Forma libre"/>
            <p:cNvSpPr>
              <a:spLocks/>
            </p:cNvSpPr>
            <p:nvPr/>
          </p:nvSpPr>
          <p:spPr bwMode="auto">
            <a:xfrm>
              <a:off x="3075709" y="3607130"/>
              <a:ext cx="2808514" cy="293914"/>
            </a:xfrm>
            <a:custGeom>
              <a:avLst/>
              <a:gdLst>
                <a:gd name="T0" fmla="*/ 0 w 2808514"/>
                <a:gd name="T1" fmla="*/ 293914 h 293914"/>
                <a:gd name="T2" fmla="*/ 95003 w 2808514"/>
                <a:gd name="T3" fmla="*/ 210787 h 293914"/>
                <a:gd name="T4" fmla="*/ 445325 w 2808514"/>
                <a:gd name="T5" fmla="*/ 103909 h 293914"/>
                <a:gd name="T6" fmla="*/ 754083 w 2808514"/>
                <a:gd name="T7" fmla="*/ 32657 h 293914"/>
                <a:gd name="T8" fmla="*/ 1312223 w 2808514"/>
                <a:gd name="T9" fmla="*/ 2969 h 293914"/>
                <a:gd name="T10" fmla="*/ 1775361 w 2808514"/>
                <a:gd name="T11" fmla="*/ 14844 h 293914"/>
                <a:gd name="T12" fmla="*/ 2286000 w 2808514"/>
                <a:gd name="T13" fmla="*/ 74221 h 293914"/>
                <a:gd name="T14" fmla="*/ 2588820 w 2808514"/>
                <a:gd name="T15" fmla="*/ 127660 h 293914"/>
                <a:gd name="T16" fmla="*/ 2755074 w 2808514"/>
                <a:gd name="T17" fmla="*/ 181099 h 293914"/>
                <a:gd name="T18" fmla="*/ 2808514 w 2808514"/>
                <a:gd name="T19" fmla="*/ 222662 h 2939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08514"/>
                <a:gd name="T31" fmla="*/ 0 h 293914"/>
                <a:gd name="T32" fmla="*/ 2808514 w 2808514"/>
                <a:gd name="T33" fmla="*/ 293914 h 2939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08514" h="293914">
                  <a:moveTo>
                    <a:pt x="0" y="293914"/>
                  </a:moveTo>
                  <a:cubicBezTo>
                    <a:pt x="10391" y="268184"/>
                    <a:pt x="20782" y="242454"/>
                    <a:pt x="95003" y="210787"/>
                  </a:cubicBezTo>
                  <a:cubicBezTo>
                    <a:pt x="169224" y="179120"/>
                    <a:pt x="335478" y="133597"/>
                    <a:pt x="445325" y="103909"/>
                  </a:cubicBezTo>
                  <a:cubicBezTo>
                    <a:pt x="555172" y="74221"/>
                    <a:pt x="609600" y="49480"/>
                    <a:pt x="754083" y="32657"/>
                  </a:cubicBezTo>
                  <a:cubicBezTo>
                    <a:pt x="898566" y="15834"/>
                    <a:pt x="1142010" y="5938"/>
                    <a:pt x="1312223" y="2969"/>
                  </a:cubicBezTo>
                  <a:cubicBezTo>
                    <a:pt x="1482436" y="0"/>
                    <a:pt x="1613065" y="2969"/>
                    <a:pt x="1775361" y="14844"/>
                  </a:cubicBezTo>
                  <a:cubicBezTo>
                    <a:pt x="1937657" y="26719"/>
                    <a:pt x="2150423" y="55418"/>
                    <a:pt x="2286000" y="74221"/>
                  </a:cubicBezTo>
                  <a:cubicBezTo>
                    <a:pt x="2421577" y="93024"/>
                    <a:pt x="2510642" y="109847"/>
                    <a:pt x="2588821" y="127660"/>
                  </a:cubicBezTo>
                  <a:cubicBezTo>
                    <a:pt x="2667000" y="145473"/>
                    <a:pt x="2718460" y="165265"/>
                    <a:pt x="2755075" y="181099"/>
                  </a:cubicBezTo>
                  <a:cubicBezTo>
                    <a:pt x="2791690" y="196933"/>
                    <a:pt x="2800102" y="209797"/>
                    <a:pt x="2808514" y="222662"/>
                  </a:cubicBezTo>
                </a:path>
              </a:pathLst>
            </a:custGeom>
            <a:noFill/>
            <a:ln w="952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6733" name="69 Forma libre"/>
            <p:cNvSpPr>
              <a:spLocks/>
            </p:cNvSpPr>
            <p:nvPr/>
          </p:nvSpPr>
          <p:spPr bwMode="auto">
            <a:xfrm>
              <a:off x="2832265" y="3917867"/>
              <a:ext cx="3325091" cy="499754"/>
            </a:xfrm>
            <a:custGeom>
              <a:avLst/>
              <a:gdLst>
                <a:gd name="T0" fmla="*/ 0 w 3325091"/>
                <a:gd name="T1" fmla="*/ 499754 h 499754"/>
                <a:gd name="T2" fmla="*/ 195943 w 3325091"/>
                <a:gd name="T3" fmla="*/ 297873 h 499754"/>
                <a:gd name="T4" fmla="*/ 623454 w 3325091"/>
                <a:gd name="T5" fmla="*/ 125681 h 499754"/>
                <a:gd name="T6" fmla="*/ 1050970 w 3325091"/>
                <a:gd name="T7" fmla="*/ 48491 h 499754"/>
                <a:gd name="T8" fmla="*/ 1490357 w 3325091"/>
                <a:gd name="T9" fmla="*/ 12865 h 499754"/>
                <a:gd name="T10" fmla="*/ 2018809 w 3325091"/>
                <a:gd name="T11" fmla="*/ 12865 h 499754"/>
                <a:gd name="T12" fmla="*/ 2499757 w 3325091"/>
                <a:gd name="T13" fmla="*/ 90055 h 499754"/>
                <a:gd name="T14" fmla="*/ 3069771 w 3325091"/>
                <a:gd name="T15" fmla="*/ 250372 h 499754"/>
                <a:gd name="T16" fmla="*/ 3325091 w 3325091"/>
                <a:gd name="T17" fmla="*/ 422564 h 4997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25091"/>
                <a:gd name="T28" fmla="*/ 0 h 499754"/>
                <a:gd name="T29" fmla="*/ 3325091 w 3325091"/>
                <a:gd name="T30" fmla="*/ 499754 h 4997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25091" h="499754">
                  <a:moveTo>
                    <a:pt x="0" y="499754"/>
                  </a:moveTo>
                  <a:cubicBezTo>
                    <a:pt x="46017" y="429986"/>
                    <a:pt x="92034" y="360218"/>
                    <a:pt x="195943" y="297873"/>
                  </a:cubicBezTo>
                  <a:cubicBezTo>
                    <a:pt x="299852" y="235528"/>
                    <a:pt x="480950" y="167245"/>
                    <a:pt x="623454" y="125681"/>
                  </a:cubicBezTo>
                  <a:cubicBezTo>
                    <a:pt x="765958" y="84117"/>
                    <a:pt x="906483" y="67294"/>
                    <a:pt x="1050966" y="48491"/>
                  </a:cubicBezTo>
                  <a:cubicBezTo>
                    <a:pt x="1195449" y="29688"/>
                    <a:pt x="1329047" y="18803"/>
                    <a:pt x="1490353" y="12865"/>
                  </a:cubicBezTo>
                  <a:cubicBezTo>
                    <a:pt x="1651659" y="6927"/>
                    <a:pt x="1850571" y="0"/>
                    <a:pt x="2018805" y="12865"/>
                  </a:cubicBezTo>
                  <a:cubicBezTo>
                    <a:pt x="2187039" y="25730"/>
                    <a:pt x="2324595" y="50471"/>
                    <a:pt x="2499756" y="90055"/>
                  </a:cubicBezTo>
                  <a:cubicBezTo>
                    <a:pt x="2674917" y="129639"/>
                    <a:pt x="2932215" y="194954"/>
                    <a:pt x="3069771" y="250372"/>
                  </a:cubicBezTo>
                  <a:cubicBezTo>
                    <a:pt x="3207327" y="305790"/>
                    <a:pt x="3266209" y="364177"/>
                    <a:pt x="3325091" y="422564"/>
                  </a:cubicBezTo>
                </a:path>
              </a:pathLst>
            </a:custGeom>
            <a:noFill/>
            <a:ln w="952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6734" name="74 Forma libre"/>
            <p:cNvSpPr>
              <a:spLocks/>
            </p:cNvSpPr>
            <p:nvPr/>
          </p:nvSpPr>
          <p:spPr bwMode="auto">
            <a:xfrm>
              <a:off x="3580410" y="2671948"/>
              <a:ext cx="866899" cy="1419101"/>
            </a:xfrm>
            <a:custGeom>
              <a:avLst/>
              <a:gdLst>
                <a:gd name="T0" fmla="*/ 0 w 866899"/>
                <a:gd name="T1" fmla="*/ 1419101 h 1419101"/>
                <a:gd name="T2" fmla="*/ 23751 w 866899"/>
                <a:gd name="T3" fmla="*/ 1282535 h 1419101"/>
                <a:gd name="T4" fmla="*/ 83128 w 866899"/>
                <a:gd name="T5" fmla="*/ 1086592 h 1419101"/>
                <a:gd name="T6" fmla="*/ 207819 w 866899"/>
                <a:gd name="T7" fmla="*/ 795647 h 1419101"/>
                <a:gd name="T8" fmla="*/ 397824 w 866899"/>
                <a:gd name="T9" fmla="*/ 498764 h 1419101"/>
                <a:gd name="T10" fmla="*/ 665019 w 866899"/>
                <a:gd name="T11" fmla="*/ 160317 h 1419101"/>
                <a:gd name="T12" fmla="*/ 866899 w 866899"/>
                <a:gd name="T13" fmla="*/ 0 h 1419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6899"/>
                <a:gd name="T22" fmla="*/ 0 h 1419101"/>
                <a:gd name="T23" fmla="*/ 866899 w 866899"/>
                <a:gd name="T24" fmla="*/ 1419101 h 1419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6899" h="1419101">
                  <a:moveTo>
                    <a:pt x="0" y="1419101"/>
                  </a:moveTo>
                  <a:cubicBezTo>
                    <a:pt x="4948" y="1378527"/>
                    <a:pt x="9896" y="1337953"/>
                    <a:pt x="23751" y="1282535"/>
                  </a:cubicBezTo>
                  <a:cubicBezTo>
                    <a:pt x="37606" y="1227117"/>
                    <a:pt x="52450" y="1167740"/>
                    <a:pt x="83128" y="1086592"/>
                  </a:cubicBezTo>
                  <a:cubicBezTo>
                    <a:pt x="113806" y="1005444"/>
                    <a:pt x="155370" y="893618"/>
                    <a:pt x="207819" y="795647"/>
                  </a:cubicBezTo>
                  <a:cubicBezTo>
                    <a:pt x="260268" y="697676"/>
                    <a:pt x="321624" y="604652"/>
                    <a:pt x="397824" y="498764"/>
                  </a:cubicBezTo>
                  <a:cubicBezTo>
                    <a:pt x="474024" y="392876"/>
                    <a:pt x="586840" y="243444"/>
                    <a:pt x="665019" y="160317"/>
                  </a:cubicBezTo>
                  <a:cubicBezTo>
                    <a:pt x="743198" y="77190"/>
                    <a:pt x="805048" y="38595"/>
                    <a:pt x="866899" y="0"/>
                  </a:cubicBezTo>
                </a:path>
              </a:pathLst>
            </a:custGeom>
            <a:noFill/>
            <a:ln w="952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6735" name="75 Forma libre"/>
            <p:cNvSpPr>
              <a:spLocks/>
            </p:cNvSpPr>
            <p:nvPr/>
          </p:nvSpPr>
          <p:spPr bwMode="auto">
            <a:xfrm flipH="1">
              <a:off x="4641324" y="2681836"/>
              <a:ext cx="866899" cy="1419101"/>
            </a:xfrm>
            <a:custGeom>
              <a:avLst/>
              <a:gdLst>
                <a:gd name="T0" fmla="*/ 0 w 866899"/>
                <a:gd name="T1" fmla="*/ 1419101 h 1419101"/>
                <a:gd name="T2" fmla="*/ 23751 w 866899"/>
                <a:gd name="T3" fmla="*/ 1282535 h 1419101"/>
                <a:gd name="T4" fmla="*/ 83128 w 866899"/>
                <a:gd name="T5" fmla="*/ 1086592 h 1419101"/>
                <a:gd name="T6" fmla="*/ 207819 w 866899"/>
                <a:gd name="T7" fmla="*/ 795647 h 1419101"/>
                <a:gd name="T8" fmla="*/ 397824 w 866899"/>
                <a:gd name="T9" fmla="*/ 498764 h 1419101"/>
                <a:gd name="T10" fmla="*/ 665019 w 866899"/>
                <a:gd name="T11" fmla="*/ 160317 h 1419101"/>
                <a:gd name="T12" fmla="*/ 866899 w 866899"/>
                <a:gd name="T13" fmla="*/ 0 h 1419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6899"/>
                <a:gd name="T22" fmla="*/ 0 h 1419101"/>
                <a:gd name="T23" fmla="*/ 866899 w 866899"/>
                <a:gd name="T24" fmla="*/ 1419101 h 1419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6899" h="1419101">
                  <a:moveTo>
                    <a:pt x="0" y="1419101"/>
                  </a:moveTo>
                  <a:cubicBezTo>
                    <a:pt x="4948" y="1378527"/>
                    <a:pt x="9896" y="1337953"/>
                    <a:pt x="23751" y="1282535"/>
                  </a:cubicBezTo>
                  <a:cubicBezTo>
                    <a:pt x="37606" y="1227117"/>
                    <a:pt x="52450" y="1167740"/>
                    <a:pt x="83128" y="1086592"/>
                  </a:cubicBezTo>
                  <a:cubicBezTo>
                    <a:pt x="113806" y="1005444"/>
                    <a:pt x="155370" y="893618"/>
                    <a:pt x="207819" y="795647"/>
                  </a:cubicBezTo>
                  <a:cubicBezTo>
                    <a:pt x="260268" y="697676"/>
                    <a:pt x="321624" y="604652"/>
                    <a:pt x="397824" y="498764"/>
                  </a:cubicBezTo>
                  <a:cubicBezTo>
                    <a:pt x="474024" y="392876"/>
                    <a:pt x="586840" y="243444"/>
                    <a:pt x="665019" y="160317"/>
                  </a:cubicBezTo>
                  <a:cubicBezTo>
                    <a:pt x="743198" y="77190"/>
                    <a:pt x="805048" y="38595"/>
                    <a:pt x="866899" y="0"/>
                  </a:cubicBezTo>
                </a:path>
              </a:pathLst>
            </a:custGeom>
            <a:noFill/>
            <a:ln w="952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6736" name="76 Forma libre"/>
            <p:cNvSpPr>
              <a:spLocks/>
            </p:cNvSpPr>
            <p:nvPr/>
          </p:nvSpPr>
          <p:spPr bwMode="auto">
            <a:xfrm>
              <a:off x="4049486" y="2658095"/>
              <a:ext cx="532410" cy="1355766"/>
            </a:xfrm>
            <a:custGeom>
              <a:avLst/>
              <a:gdLst>
                <a:gd name="T0" fmla="*/ 0 w 866899"/>
                <a:gd name="T1" fmla="*/ 1182222 h 1419101"/>
                <a:gd name="T2" fmla="*/ 3379 w 866899"/>
                <a:gd name="T3" fmla="*/ 1068452 h 1419101"/>
                <a:gd name="T4" fmla="*/ 11826 w 866899"/>
                <a:gd name="T5" fmla="*/ 905216 h 1419101"/>
                <a:gd name="T6" fmla="*/ 29566 w 866899"/>
                <a:gd name="T7" fmla="*/ 662836 h 1419101"/>
                <a:gd name="T8" fmla="*/ 56598 w 866899"/>
                <a:gd name="T9" fmla="*/ 415509 h 1419101"/>
                <a:gd name="T10" fmla="*/ 94612 w 866899"/>
                <a:gd name="T11" fmla="*/ 133556 h 1419101"/>
                <a:gd name="T12" fmla="*/ 123333 w 866899"/>
                <a:gd name="T13" fmla="*/ 0 h 1419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6899"/>
                <a:gd name="T22" fmla="*/ 0 h 1419101"/>
                <a:gd name="T23" fmla="*/ 866899 w 866899"/>
                <a:gd name="T24" fmla="*/ 1419101 h 1419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6899" h="1419101">
                  <a:moveTo>
                    <a:pt x="0" y="1419101"/>
                  </a:moveTo>
                  <a:cubicBezTo>
                    <a:pt x="4948" y="1378527"/>
                    <a:pt x="9896" y="1337953"/>
                    <a:pt x="23751" y="1282535"/>
                  </a:cubicBezTo>
                  <a:cubicBezTo>
                    <a:pt x="37606" y="1227117"/>
                    <a:pt x="52450" y="1167740"/>
                    <a:pt x="83128" y="1086592"/>
                  </a:cubicBezTo>
                  <a:cubicBezTo>
                    <a:pt x="113806" y="1005444"/>
                    <a:pt x="155370" y="893618"/>
                    <a:pt x="207819" y="795647"/>
                  </a:cubicBezTo>
                  <a:cubicBezTo>
                    <a:pt x="260268" y="697676"/>
                    <a:pt x="321624" y="604652"/>
                    <a:pt x="397824" y="498764"/>
                  </a:cubicBezTo>
                  <a:cubicBezTo>
                    <a:pt x="474024" y="392876"/>
                    <a:pt x="586840" y="243444"/>
                    <a:pt x="665019" y="160317"/>
                  </a:cubicBezTo>
                  <a:cubicBezTo>
                    <a:pt x="743198" y="77190"/>
                    <a:pt x="805048" y="38595"/>
                    <a:pt x="866899" y="0"/>
                  </a:cubicBezTo>
                </a:path>
              </a:pathLst>
            </a:custGeom>
            <a:noFill/>
            <a:ln w="952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6737" name="77 Forma libre"/>
            <p:cNvSpPr>
              <a:spLocks/>
            </p:cNvSpPr>
            <p:nvPr/>
          </p:nvSpPr>
          <p:spPr bwMode="auto">
            <a:xfrm flipH="1">
              <a:off x="4637322" y="2691746"/>
              <a:ext cx="532410" cy="1355766"/>
            </a:xfrm>
            <a:custGeom>
              <a:avLst/>
              <a:gdLst>
                <a:gd name="T0" fmla="*/ 0 w 866899"/>
                <a:gd name="T1" fmla="*/ 1182222 h 1419101"/>
                <a:gd name="T2" fmla="*/ 3379 w 866899"/>
                <a:gd name="T3" fmla="*/ 1068452 h 1419101"/>
                <a:gd name="T4" fmla="*/ 11826 w 866899"/>
                <a:gd name="T5" fmla="*/ 905216 h 1419101"/>
                <a:gd name="T6" fmla="*/ 29566 w 866899"/>
                <a:gd name="T7" fmla="*/ 662836 h 1419101"/>
                <a:gd name="T8" fmla="*/ 56598 w 866899"/>
                <a:gd name="T9" fmla="*/ 415509 h 1419101"/>
                <a:gd name="T10" fmla="*/ 94612 w 866899"/>
                <a:gd name="T11" fmla="*/ 133556 h 1419101"/>
                <a:gd name="T12" fmla="*/ 123333 w 866899"/>
                <a:gd name="T13" fmla="*/ 0 h 1419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6899"/>
                <a:gd name="T22" fmla="*/ 0 h 1419101"/>
                <a:gd name="T23" fmla="*/ 866899 w 866899"/>
                <a:gd name="T24" fmla="*/ 1419101 h 1419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6899" h="1419101">
                  <a:moveTo>
                    <a:pt x="0" y="1419101"/>
                  </a:moveTo>
                  <a:cubicBezTo>
                    <a:pt x="4948" y="1378527"/>
                    <a:pt x="9896" y="1337953"/>
                    <a:pt x="23751" y="1282535"/>
                  </a:cubicBezTo>
                  <a:cubicBezTo>
                    <a:pt x="37606" y="1227117"/>
                    <a:pt x="52450" y="1167740"/>
                    <a:pt x="83128" y="1086592"/>
                  </a:cubicBezTo>
                  <a:cubicBezTo>
                    <a:pt x="113806" y="1005444"/>
                    <a:pt x="155370" y="893618"/>
                    <a:pt x="207819" y="795647"/>
                  </a:cubicBezTo>
                  <a:cubicBezTo>
                    <a:pt x="260268" y="697676"/>
                    <a:pt x="321624" y="604652"/>
                    <a:pt x="397824" y="498764"/>
                  </a:cubicBezTo>
                  <a:cubicBezTo>
                    <a:pt x="474024" y="392876"/>
                    <a:pt x="586840" y="243444"/>
                    <a:pt x="665019" y="160317"/>
                  </a:cubicBezTo>
                  <a:cubicBezTo>
                    <a:pt x="743198" y="77190"/>
                    <a:pt x="805048" y="38595"/>
                    <a:pt x="866899" y="0"/>
                  </a:cubicBezTo>
                </a:path>
              </a:pathLst>
            </a:custGeom>
            <a:noFill/>
            <a:ln w="952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36690" name="Line 490"/>
          <p:cNvSpPr>
            <a:spLocks noChangeShapeType="1"/>
          </p:cNvSpPr>
          <p:nvPr/>
        </p:nvSpPr>
        <p:spPr bwMode="auto">
          <a:xfrm rot="20280000" flipV="1">
            <a:off x="1755775" y="3190875"/>
            <a:ext cx="128588" cy="996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436691" name="Picture 6"/>
          <p:cNvPicPr>
            <a:picLocks noChangeAspect="1" noChangeArrowheads="1"/>
          </p:cNvPicPr>
          <p:nvPr/>
        </p:nvPicPr>
        <p:blipFill>
          <a:blip r:embed="rId4" cstate="print"/>
          <a:srcRect t="88116"/>
          <a:stretch>
            <a:fillRect/>
          </a:stretch>
        </p:blipFill>
        <p:spPr bwMode="auto">
          <a:xfrm>
            <a:off x="4383088" y="4273550"/>
            <a:ext cx="33972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92" name="Picture 6"/>
          <p:cNvPicPr>
            <a:picLocks noChangeAspect="1" noChangeArrowheads="1"/>
          </p:cNvPicPr>
          <p:nvPr/>
        </p:nvPicPr>
        <p:blipFill>
          <a:blip r:embed="rId4" cstate="print"/>
          <a:srcRect b="76463"/>
          <a:stretch>
            <a:fillRect/>
          </a:stretch>
        </p:blipFill>
        <p:spPr bwMode="auto">
          <a:xfrm>
            <a:off x="4391025" y="2962275"/>
            <a:ext cx="339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93" name="Picture 6"/>
          <p:cNvPicPr>
            <a:picLocks noChangeAspect="1" noChangeArrowheads="1"/>
          </p:cNvPicPr>
          <p:nvPr/>
        </p:nvPicPr>
        <p:blipFill>
          <a:blip r:embed="rId4" cstate="print"/>
          <a:srcRect t="24033" b="10194"/>
          <a:stretch>
            <a:fillRect/>
          </a:stretch>
        </p:blipFill>
        <p:spPr bwMode="auto">
          <a:xfrm>
            <a:off x="4391025" y="3324225"/>
            <a:ext cx="3397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6694" name="133 Grupo"/>
          <p:cNvGrpSpPr>
            <a:grpSpLocks/>
          </p:cNvGrpSpPr>
          <p:nvPr/>
        </p:nvGrpSpPr>
        <p:grpSpPr bwMode="auto">
          <a:xfrm>
            <a:off x="5162550" y="2559050"/>
            <a:ext cx="695325" cy="461963"/>
            <a:chOff x="5162658" y="493613"/>
            <a:chExt cx="694456" cy="461665"/>
          </a:xfrm>
        </p:grpSpPr>
        <p:sp>
          <p:nvSpPr>
            <p:cNvPr id="1436728" name="123 CuadroTexto"/>
            <p:cNvSpPr txBox="1">
              <a:spLocks noChangeArrowheads="1"/>
            </p:cNvSpPr>
            <p:nvPr/>
          </p:nvSpPr>
          <p:spPr bwMode="auto">
            <a:xfrm>
              <a:off x="5162658" y="493613"/>
              <a:ext cx="6944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>
                  <a:solidFill>
                    <a:srgbClr val="FF0000"/>
                  </a:solidFill>
                  <a:latin typeface="Lucida Handwriting" pitchFamily="66" charset="0"/>
                </a:rPr>
                <a:t>dS</a:t>
              </a:r>
            </a:p>
          </p:txBody>
        </p:sp>
        <p:sp>
          <p:nvSpPr>
            <p:cNvPr id="1436729" name="Line 40"/>
            <p:cNvSpPr>
              <a:spLocks noChangeShapeType="1"/>
            </p:cNvSpPr>
            <p:nvPr/>
          </p:nvSpPr>
          <p:spPr bwMode="auto">
            <a:xfrm>
              <a:off x="5330775" y="498532"/>
              <a:ext cx="388537" cy="1042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36695" name="Line 490"/>
          <p:cNvSpPr>
            <a:spLocks noChangeShapeType="1"/>
          </p:cNvSpPr>
          <p:nvPr/>
        </p:nvSpPr>
        <p:spPr bwMode="auto">
          <a:xfrm rot="-1320000" flipH="1" flipV="1">
            <a:off x="5857875" y="2336800"/>
            <a:ext cx="582613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6696" name="126 Forma libre"/>
          <p:cNvSpPr>
            <a:spLocks/>
          </p:cNvSpPr>
          <p:nvPr/>
        </p:nvSpPr>
        <p:spPr bwMode="auto">
          <a:xfrm>
            <a:off x="6227763" y="2630488"/>
            <a:ext cx="652462" cy="752475"/>
          </a:xfrm>
          <a:custGeom>
            <a:avLst/>
            <a:gdLst>
              <a:gd name="T0" fmla="*/ 301940 w 652236"/>
              <a:gd name="T1" fmla="*/ 4076 h 752928"/>
              <a:gd name="T2" fmla="*/ 247454 w 652236"/>
              <a:gd name="T3" fmla="*/ 77419 h 752928"/>
              <a:gd name="T4" fmla="*/ 192969 w 652236"/>
              <a:gd name="T5" fmla="*/ 167064 h 752928"/>
              <a:gd name="T6" fmla="*/ 154830 w 652236"/>
              <a:gd name="T7" fmla="*/ 234978 h 752928"/>
              <a:gd name="T8" fmla="*/ 108518 w 652236"/>
              <a:gd name="T9" fmla="*/ 316473 h 752928"/>
              <a:gd name="T10" fmla="*/ 73100 w 652236"/>
              <a:gd name="T11" fmla="*/ 384387 h 752928"/>
              <a:gd name="T12" fmla="*/ 67651 w 652236"/>
              <a:gd name="T13" fmla="*/ 389819 h 752928"/>
              <a:gd name="T14" fmla="*/ 29512 w 652236"/>
              <a:gd name="T15" fmla="*/ 452300 h 752928"/>
              <a:gd name="T16" fmla="*/ 4995 w 652236"/>
              <a:gd name="T17" fmla="*/ 503913 h 752928"/>
              <a:gd name="T18" fmla="*/ 59481 w 652236"/>
              <a:gd name="T19" fmla="*/ 547378 h 752928"/>
              <a:gd name="T20" fmla="*/ 116688 w 652236"/>
              <a:gd name="T21" fmla="*/ 585409 h 752928"/>
              <a:gd name="T22" fmla="*/ 184796 w 652236"/>
              <a:gd name="T23" fmla="*/ 620724 h 752928"/>
              <a:gd name="T24" fmla="*/ 271971 w 652236"/>
              <a:gd name="T25" fmla="*/ 658755 h 752928"/>
              <a:gd name="T26" fmla="*/ 359147 w 652236"/>
              <a:gd name="T27" fmla="*/ 691354 h 752928"/>
              <a:gd name="T28" fmla="*/ 440877 w 652236"/>
              <a:gd name="T29" fmla="*/ 723952 h 752928"/>
              <a:gd name="T30" fmla="*/ 495360 w 652236"/>
              <a:gd name="T31" fmla="*/ 734818 h 752928"/>
              <a:gd name="T32" fmla="*/ 522604 w 652236"/>
              <a:gd name="T33" fmla="*/ 737534 h 752928"/>
              <a:gd name="T34" fmla="*/ 538950 w 652236"/>
              <a:gd name="T35" fmla="*/ 650606 h 752928"/>
              <a:gd name="T36" fmla="*/ 552569 w 652236"/>
              <a:gd name="T37" fmla="*/ 566394 h 752928"/>
              <a:gd name="T38" fmla="*/ 577089 w 652236"/>
              <a:gd name="T39" fmla="*/ 457732 h 752928"/>
              <a:gd name="T40" fmla="*/ 596158 w 652236"/>
              <a:gd name="T41" fmla="*/ 373521 h 752928"/>
              <a:gd name="T42" fmla="*/ 615228 w 652236"/>
              <a:gd name="T43" fmla="*/ 289310 h 752928"/>
              <a:gd name="T44" fmla="*/ 634299 w 652236"/>
              <a:gd name="T45" fmla="*/ 213247 h 752928"/>
              <a:gd name="T46" fmla="*/ 650643 w 652236"/>
              <a:gd name="T47" fmla="*/ 153484 h 752928"/>
              <a:gd name="T48" fmla="*/ 642471 w 652236"/>
              <a:gd name="T49" fmla="*/ 150766 h 752928"/>
              <a:gd name="T50" fmla="*/ 587987 w 652236"/>
              <a:gd name="T51" fmla="*/ 137183 h 752928"/>
              <a:gd name="T52" fmla="*/ 544398 w 652236"/>
              <a:gd name="T53" fmla="*/ 123601 h 752928"/>
              <a:gd name="T54" fmla="*/ 506257 w 652236"/>
              <a:gd name="T55" fmla="*/ 110019 h 752928"/>
              <a:gd name="T56" fmla="*/ 462669 w 652236"/>
              <a:gd name="T57" fmla="*/ 96436 h 752928"/>
              <a:gd name="T58" fmla="*/ 419081 w 652236"/>
              <a:gd name="T59" fmla="*/ 77419 h 752928"/>
              <a:gd name="T60" fmla="*/ 367320 w 652236"/>
              <a:gd name="T61" fmla="*/ 52971 h 752928"/>
              <a:gd name="T62" fmla="*/ 301940 w 652236"/>
              <a:gd name="T63" fmla="*/ 4076 h 7529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52236"/>
              <a:gd name="T97" fmla="*/ 0 h 752928"/>
              <a:gd name="T98" fmla="*/ 652236 w 652236"/>
              <a:gd name="T99" fmla="*/ 752928 h 7529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52236" h="752928">
                <a:moveTo>
                  <a:pt x="301625" y="4082"/>
                </a:moveTo>
                <a:cubicBezTo>
                  <a:pt x="281668" y="8164"/>
                  <a:pt x="265339" y="50346"/>
                  <a:pt x="247196" y="77560"/>
                </a:cubicBezTo>
                <a:cubicBezTo>
                  <a:pt x="229053" y="104774"/>
                  <a:pt x="208189" y="141060"/>
                  <a:pt x="192768" y="167367"/>
                </a:cubicBezTo>
                <a:cubicBezTo>
                  <a:pt x="177347" y="193674"/>
                  <a:pt x="154668" y="235403"/>
                  <a:pt x="154668" y="235403"/>
                </a:cubicBezTo>
                <a:cubicBezTo>
                  <a:pt x="140607" y="260349"/>
                  <a:pt x="122011" y="292100"/>
                  <a:pt x="108404" y="317046"/>
                </a:cubicBezTo>
                <a:cubicBezTo>
                  <a:pt x="94797" y="341992"/>
                  <a:pt x="79829" y="372836"/>
                  <a:pt x="73025" y="385082"/>
                </a:cubicBezTo>
                <a:cubicBezTo>
                  <a:pt x="66221" y="397328"/>
                  <a:pt x="74839" y="379185"/>
                  <a:pt x="67582" y="390524"/>
                </a:cubicBezTo>
                <a:cubicBezTo>
                  <a:pt x="60325" y="401863"/>
                  <a:pt x="39914" y="434067"/>
                  <a:pt x="29482" y="453117"/>
                </a:cubicBezTo>
                <a:cubicBezTo>
                  <a:pt x="19050" y="472167"/>
                  <a:pt x="0" y="488949"/>
                  <a:pt x="4989" y="504824"/>
                </a:cubicBezTo>
                <a:cubicBezTo>
                  <a:pt x="9978" y="520699"/>
                  <a:pt x="40822" y="534760"/>
                  <a:pt x="59418" y="548367"/>
                </a:cubicBezTo>
                <a:cubicBezTo>
                  <a:pt x="78014" y="561974"/>
                  <a:pt x="95704" y="574220"/>
                  <a:pt x="116568" y="586467"/>
                </a:cubicBezTo>
                <a:cubicBezTo>
                  <a:pt x="137432" y="598714"/>
                  <a:pt x="158751" y="609600"/>
                  <a:pt x="184604" y="621846"/>
                </a:cubicBezTo>
                <a:cubicBezTo>
                  <a:pt x="210457" y="634092"/>
                  <a:pt x="242661" y="648153"/>
                  <a:pt x="271689" y="659946"/>
                </a:cubicBezTo>
                <a:cubicBezTo>
                  <a:pt x="300717" y="671739"/>
                  <a:pt x="330654" y="681717"/>
                  <a:pt x="358775" y="692603"/>
                </a:cubicBezTo>
                <a:cubicBezTo>
                  <a:pt x="386896" y="703489"/>
                  <a:pt x="417740" y="718003"/>
                  <a:pt x="440418" y="725260"/>
                </a:cubicBezTo>
                <a:cubicBezTo>
                  <a:pt x="463096" y="732517"/>
                  <a:pt x="481239" y="733878"/>
                  <a:pt x="494846" y="736146"/>
                </a:cubicBezTo>
                <a:cubicBezTo>
                  <a:pt x="508453" y="738414"/>
                  <a:pt x="514804" y="752928"/>
                  <a:pt x="522061" y="738867"/>
                </a:cubicBezTo>
                <a:cubicBezTo>
                  <a:pt x="529318" y="724806"/>
                  <a:pt x="533400" y="680357"/>
                  <a:pt x="538389" y="651782"/>
                </a:cubicBezTo>
                <a:cubicBezTo>
                  <a:pt x="543378" y="623207"/>
                  <a:pt x="545646" y="599621"/>
                  <a:pt x="551996" y="567417"/>
                </a:cubicBezTo>
                <a:cubicBezTo>
                  <a:pt x="558346" y="535213"/>
                  <a:pt x="576489" y="458560"/>
                  <a:pt x="576489" y="458560"/>
                </a:cubicBezTo>
                <a:lnTo>
                  <a:pt x="595539" y="374196"/>
                </a:lnTo>
                <a:cubicBezTo>
                  <a:pt x="601889" y="346075"/>
                  <a:pt x="608239" y="316593"/>
                  <a:pt x="614589" y="289832"/>
                </a:cubicBezTo>
                <a:cubicBezTo>
                  <a:pt x="620939" y="263071"/>
                  <a:pt x="627743" y="236311"/>
                  <a:pt x="633639" y="213632"/>
                </a:cubicBezTo>
                <a:cubicBezTo>
                  <a:pt x="639535" y="190953"/>
                  <a:pt x="648607" y="164192"/>
                  <a:pt x="649968" y="153760"/>
                </a:cubicBezTo>
                <a:cubicBezTo>
                  <a:pt x="651329" y="143328"/>
                  <a:pt x="652236" y="153760"/>
                  <a:pt x="641804" y="151039"/>
                </a:cubicBezTo>
                <a:cubicBezTo>
                  <a:pt x="631372" y="148318"/>
                  <a:pt x="603704" y="141968"/>
                  <a:pt x="587375" y="137432"/>
                </a:cubicBezTo>
                <a:cubicBezTo>
                  <a:pt x="571046" y="132896"/>
                  <a:pt x="557439" y="128360"/>
                  <a:pt x="543832" y="123824"/>
                </a:cubicBezTo>
                <a:cubicBezTo>
                  <a:pt x="530225" y="119288"/>
                  <a:pt x="519339" y="114753"/>
                  <a:pt x="505732" y="110217"/>
                </a:cubicBezTo>
                <a:cubicBezTo>
                  <a:pt x="492125" y="105681"/>
                  <a:pt x="476703" y="102053"/>
                  <a:pt x="462189" y="96610"/>
                </a:cubicBezTo>
                <a:cubicBezTo>
                  <a:pt x="447675" y="91167"/>
                  <a:pt x="434521" y="84817"/>
                  <a:pt x="418646" y="77560"/>
                </a:cubicBezTo>
                <a:cubicBezTo>
                  <a:pt x="402771" y="70303"/>
                  <a:pt x="382814" y="62138"/>
                  <a:pt x="366939" y="53067"/>
                </a:cubicBezTo>
                <a:cubicBezTo>
                  <a:pt x="351064" y="43996"/>
                  <a:pt x="321582" y="0"/>
                  <a:pt x="301625" y="4082"/>
                </a:cubicBezTo>
                <a:close/>
              </a:path>
            </a:pathLst>
          </a:custGeom>
          <a:solidFill>
            <a:srgbClr val="FF00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436697" name="127 Forma libre"/>
          <p:cNvSpPr>
            <a:spLocks/>
          </p:cNvSpPr>
          <p:nvPr/>
        </p:nvSpPr>
        <p:spPr bwMode="auto">
          <a:xfrm>
            <a:off x="7510463" y="2709863"/>
            <a:ext cx="481012" cy="522287"/>
          </a:xfrm>
          <a:custGeom>
            <a:avLst/>
            <a:gdLst>
              <a:gd name="T0" fmla="*/ 84816 w 480544"/>
              <a:gd name="T1" fmla="*/ 18535 h 521948"/>
              <a:gd name="T2" fmla="*/ 140477 w 480544"/>
              <a:gd name="T3" fmla="*/ 26479 h 521948"/>
              <a:gd name="T4" fmla="*/ 204089 w 480544"/>
              <a:gd name="T5" fmla="*/ 37071 h 521948"/>
              <a:gd name="T6" fmla="*/ 243847 w 480544"/>
              <a:gd name="T7" fmla="*/ 92677 h 521948"/>
              <a:gd name="T8" fmla="*/ 283604 w 480544"/>
              <a:gd name="T9" fmla="*/ 158875 h 521948"/>
              <a:gd name="T10" fmla="*/ 333964 w 480544"/>
              <a:gd name="T11" fmla="*/ 235666 h 521948"/>
              <a:gd name="T12" fmla="*/ 376372 w 480544"/>
              <a:gd name="T13" fmla="*/ 312456 h 521948"/>
              <a:gd name="T14" fmla="*/ 405528 w 480544"/>
              <a:gd name="T15" fmla="*/ 376006 h 521948"/>
              <a:gd name="T16" fmla="*/ 445284 w 480544"/>
              <a:gd name="T17" fmla="*/ 463389 h 521948"/>
              <a:gd name="T18" fmla="*/ 471790 w 480544"/>
              <a:gd name="T19" fmla="*/ 516347 h 521948"/>
              <a:gd name="T20" fmla="*/ 384324 w 480544"/>
              <a:gd name="T21" fmla="*/ 503107 h 521948"/>
              <a:gd name="T22" fmla="*/ 283604 w 480544"/>
              <a:gd name="T23" fmla="*/ 489867 h 521948"/>
              <a:gd name="T24" fmla="*/ 198787 w 480544"/>
              <a:gd name="T25" fmla="*/ 476627 h 521948"/>
              <a:gd name="T26" fmla="*/ 169633 w 480544"/>
              <a:gd name="T27" fmla="*/ 468684 h 521948"/>
              <a:gd name="T28" fmla="*/ 156380 w 480544"/>
              <a:gd name="T29" fmla="*/ 423669 h 521948"/>
              <a:gd name="T30" fmla="*/ 140477 w 480544"/>
              <a:gd name="T31" fmla="*/ 370710 h 521948"/>
              <a:gd name="T32" fmla="*/ 121924 w 480544"/>
              <a:gd name="T33" fmla="*/ 312456 h 521948"/>
              <a:gd name="T34" fmla="*/ 108672 w 480544"/>
              <a:gd name="T35" fmla="*/ 270089 h 521948"/>
              <a:gd name="T36" fmla="*/ 84816 w 480544"/>
              <a:gd name="T37" fmla="*/ 209187 h 521948"/>
              <a:gd name="T38" fmla="*/ 66262 w 480544"/>
              <a:gd name="T39" fmla="*/ 153581 h 521948"/>
              <a:gd name="T40" fmla="*/ 47708 w 480544"/>
              <a:gd name="T41" fmla="*/ 113861 h 521948"/>
              <a:gd name="T42" fmla="*/ 31807 w 480544"/>
              <a:gd name="T43" fmla="*/ 68847 h 521948"/>
              <a:gd name="T44" fmla="*/ 10601 w 480544"/>
              <a:gd name="T45" fmla="*/ 29128 h 521948"/>
              <a:gd name="T46" fmla="*/ 5301 w 480544"/>
              <a:gd name="T47" fmla="*/ 2649 h 521948"/>
              <a:gd name="T48" fmla="*/ 84816 w 480544"/>
              <a:gd name="T49" fmla="*/ 18535 h 52194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80544"/>
              <a:gd name="T76" fmla="*/ 0 h 521948"/>
              <a:gd name="T77" fmla="*/ 480544 w 480544"/>
              <a:gd name="T78" fmla="*/ 521948 h 52194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80544" h="521948">
                <a:moveTo>
                  <a:pt x="84569" y="18499"/>
                </a:moveTo>
                <a:cubicBezTo>
                  <a:pt x="107033" y="22463"/>
                  <a:pt x="120246" y="23345"/>
                  <a:pt x="140067" y="26428"/>
                </a:cubicBezTo>
                <a:cubicBezTo>
                  <a:pt x="159888" y="29511"/>
                  <a:pt x="186316" y="25987"/>
                  <a:pt x="203494" y="36999"/>
                </a:cubicBezTo>
                <a:cubicBezTo>
                  <a:pt x="220672" y="48011"/>
                  <a:pt x="229922" y="72236"/>
                  <a:pt x="243136" y="92497"/>
                </a:cubicBezTo>
                <a:cubicBezTo>
                  <a:pt x="256350" y="112758"/>
                  <a:pt x="267801" y="134781"/>
                  <a:pt x="282777" y="158566"/>
                </a:cubicBezTo>
                <a:cubicBezTo>
                  <a:pt x="297753" y="182351"/>
                  <a:pt x="317574" y="209660"/>
                  <a:pt x="332990" y="235207"/>
                </a:cubicBezTo>
                <a:cubicBezTo>
                  <a:pt x="348406" y="260754"/>
                  <a:pt x="363382" y="288503"/>
                  <a:pt x="375274" y="311847"/>
                </a:cubicBezTo>
                <a:cubicBezTo>
                  <a:pt x="387167" y="335192"/>
                  <a:pt x="404345" y="375274"/>
                  <a:pt x="404345" y="375274"/>
                </a:cubicBezTo>
                <a:cubicBezTo>
                  <a:pt x="415797" y="400380"/>
                  <a:pt x="432975" y="439142"/>
                  <a:pt x="443986" y="462486"/>
                </a:cubicBezTo>
                <a:cubicBezTo>
                  <a:pt x="454998" y="485831"/>
                  <a:pt x="480544" y="508734"/>
                  <a:pt x="470414" y="515341"/>
                </a:cubicBezTo>
                <a:cubicBezTo>
                  <a:pt x="460284" y="521948"/>
                  <a:pt x="383203" y="502127"/>
                  <a:pt x="383203" y="502127"/>
                </a:cubicBezTo>
                <a:lnTo>
                  <a:pt x="282777" y="488913"/>
                </a:lnTo>
                <a:cubicBezTo>
                  <a:pt x="251945" y="484508"/>
                  <a:pt x="217148" y="479223"/>
                  <a:pt x="198208" y="475699"/>
                </a:cubicBezTo>
                <a:cubicBezTo>
                  <a:pt x="179268" y="472175"/>
                  <a:pt x="176185" y="476580"/>
                  <a:pt x="169138" y="467771"/>
                </a:cubicBezTo>
                <a:cubicBezTo>
                  <a:pt x="162091" y="458962"/>
                  <a:pt x="160769" y="439141"/>
                  <a:pt x="155924" y="422844"/>
                </a:cubicBezTo>
                <a:cubicBezTo>
                  <a:pt x="151079" y="406547"/>
                  <a:pt x="145793" y="388487"/>
                  <a:pt x="140067" y="369988"/>
                </a:cubicBezTo>
                <a:cubicBezTo>
                  <a:pt x="134341" y="351489"/>
                  <a:pt x="126853" y="328584"/>
                  <a:pt x="121568" y="311847"/>
                </a:cubicBezTo>
                <a:cubicBezTo>
                  <a:pt x="116283" y="295110"/>
                  <a:pt x="114520" y="286741"/>
                  <a:pt x="108354" y="269563"/>
                </a:cubicBezTo>
                <a:cubicBezTo>
                  <a:pt x="102188" y="252385"/>
                  <a:pt x="91616" y="228159"/>
                  <a:pt x="84569" y="208779"/>
                </a:cubicBezTo>
                <a:cubicBezTo>
                  <a:pt x="77522" y="189399"/>
                  <a:pt x="72237" y="169138"/>
                  <a:pt x="66070" y="153281"/>
                </a:cubicBezTo>
                <a:cubicBezTo>
                  <a:pt x="59904" y="137424"/>
                  <a:pt x="53296" y="127734"/>
                  <a:pt x="47570" y="113639"/>
                </a:cubicBezTo>
                <a:cubicBezTo>
                  <a:pt x="41844" y="99544"/>
                  <a:pt x="37880" y="82807"/>
                  <a:pt x="31714" y="68712"/>
                </a:cubicBezTo>
                <a:cubicBezTo>
                  <a:pt x="25548" y="54617"/>
                  <a:pt x="14976" y="40082"/>
                  <a:pt x="10571" y="29071"/>
                </a:cubicBezTo>
                <a:cubicBezTo>
                  <a:pt x="6166" y="18060"/>
                  <a:pt x="0" y="5286"/>
                  <a:pt x="5286" y="2643"/>
                </a:cubicBezTo>
                <a:cubicBezTo>
                  <a:pt x="10572" y="0"/>
                  <a:pt x="62106" y="14535"/>
                  <a:pt x="84569" y="18499"/>
                </a:cubicBezTo>
                <a:close/>
              </a:path>
            </a:pathLst>
          </a:custGeom>
          <a:solidFill>
            <a:srgbClr val="0070C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436698" name="Line 490"/>
          <p:cNvSpPr>
            <a:spLocks noChangeShapeType="1"/>
          </p:cNvSpPr>
          <p:nvPr/>
        </p:nvSpPr>
        <p:spPr bwMode="auto">
          <a:xfrm rot="20280000" flipV="1">
            <a:off x="7715250" y="2874963"/>
            <a:ext cx="503238" cy="26987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436699" name="132 Grupo"/>
          <p:cNvGrpSpPr>
            <a:grpSpLocks/>
          </p:cNvGrpSpPr>
          <p:nvPr/>
        </p:nvGrpSpPr>
        <p:grpSpPr bwMode="auto">
          <a:xfrm>
            <a:off x="7802563" y="2478088"/>
            <a:ext cx="693737" cy="368300"/>
            <a:chOff x="8233744" y="196366"/>
            <a:chExt cx="694456" cy="369332"/>
          </a:xfrm>
        </p:grpSpPr>
        <p:sp>
          <p:nvSpPr>
            <p:cNvPr id="1436726" name="130 CuadroTexto"/>
            <p:cNvSpPr txBox="1">
              <a:spLocks noChangeArrowheads="1"/>
            </p:cNvSpPr>
            <p:nvPr/>
          </p:nvSpPr>
          <p:spPr bwMode="auto">
            <a:xfrm>
              <a:off x="8233744" y="196366"/>
              <a:ext cx="6944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800">
                  <a:solidFill>
                    <a:srgbClr val="0070C0"/>
                  </a:solidFill>
                  <a:latin typeface="Lucida Handwriting" pitchFamily="66" charset="0"/>
                </a:rPr>
                <a:t>dS</a:t>
              </a:r>
            </a:p>
          </p:txBody>
        </p:sp>
        <p:sp>
          <p:nvSpPr>
            <p:cNvPr id="1436727" name="Line 40"/>
            <p:cNvSpPr>
              <a:spLocks noChangeShapeType="1"/>
            </p:cNvSpPr>
            <p:nvPr/>
          </p:nvSpPr>
          <p:spPr bwMode="auto">
            <a:xfrm flipV="1">
              <a:off x="8401862" y="198405"/>
              <a:ext cx="259060" cy="1150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36700" name="135 Grupo"/>
          <p:cNvGrpSpPr>
            <a:grpSpLocks/>
          </p:cNvGrpSpPr>
          <p:nvPr/>
        </p:nvGrpSpPr>
        <p:grpSpPr bwMode="auto">
          <a:xfrm>
            <a:off x="3613150" y="3319463"/>
            <a:ext cx="695325" cy="461962"/>
            <a:chOff x="1689170" y="941114"/>
            <a:chExt cx="694456" cy="461665"/>
          </a:xfrm>
        </p:grpSpPr>
        <p:sp>
          <p:nvSpPr>
            <p:cNvPr id="1436724" name="136 CuadroTexto"/>
            <p:cNvSpPr txBox="1">
              <a:spLocks noChangeArrowheads="1"/>
            </p:cNvSpPr>
            <p:nvPr/>
          </p:nvSpPr>
          <p:spPr bwMode="auto">
            <a:xfrm>
              <a:off x="1689170" y="941114"/>
              <a:ext cx="6944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>
                  <a:solidFill>
                    <a:srgbClr val="FF0000"/>
                  </a:solidFill>
                  <a:latin typeface="Lucida Handwriting" pitchFamily="66" charset="0"/>
                </a:rPr>
                <a:t>dS</a:t>
              </a:r>
            </a:p>
          </p:txBody>
        </p:sp>
        <p:sp>
          <p:nvSpPr>
            <p:cNvPr id="1436725" name="Line 40"/>
            <p:cNvSpPr>
              <a:spLocks noChangeShapeType="1"/>
            </p:cNvSpPr>
            <p:nvPr/>
          </p:nvSpPr>
          <p:spPr bwMode="auto">
            <a:xfrm>
              <a:off x="1883166" y="946034"/>
              <a:ext cx="368328" cy="287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36701" name="Line 490"/>
          <p:cNvSpPr>
            <a:spLocks noChangeShapeType="1"/>
          </p:cNvSpPr>
          <p:nvPr/>
        </p:nvSpPr>
        <p:spPr bwMode="auto">
          <a:xfrm rot="20280000" flipV="1">
            <a:off x="3195638" y="3451225"/>
            <a:ext cx="566737" cy="449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6702" name="139 Forma libre"/>
          <p:cNvSpPr>
            <a:spLocks/>
          </p:cNvSpPr>
          <p:nvPr/>
        </p:nvSpPr>
        <p:spPr bwMode="auto">
          <a:xfrm>
            <a:off x="2941638" y="3879850"/>
            <a:ext cx="762000" cy="220663"/>
          </a:xfrm>
          <a:custGeom>
            <a:avLst/>
            <a:gdLst>
              <a:gd name="T0" fmla="*/ 328845 w 761206"/>
              <a:gd name="T1" fmla="*/ 0 h 221059"/>
              <a:gd name="T2" fmla="*/ 257184 w 761206"/>
              <a:gd name="T3" fmla="*/ 30790 h 221059"/>
              <a:gd name="T4" fmla="*/ 180745 w 761206"/>
              <a:gd name="T5" fmla="*/ 61579 h 221059"/>
              <a:gd name="T6" fmla="*/ 116250 w 761206"/>
              <a:gd name="T7" fmla="*/ 99474 h 221059"/>
              <a:gd name="T8" fmla="*/ 54143 w 761206"/>
              <a:gd name="T9" fmla="*/ 130265 h 221059"/>
              <a:gd name="T10" fmla="*/ 1593 w 761206"/>
              <a:gd name="T11" fmla="*/ 161055 h 221059"/>
              <a:gd name="T12" fmla="*/ 63698 w 761206"/>
              <a:gd name="T13" fmla="*/ 165792 h 221059"/>
              <a:gd name="T14" fmla="*/ 128193 w 761206"/>
              <a:gd name="T15" fmla="*/ 172898 h 221059"/>
              <a:gd name="T16" fmla="*/ 211798 w 761206"/>
              <a:gd name="T17" fmla="*/ 182372 h 221059"/>
              <a:gd name="T18" fmla="*/ 290626 w 761206"/>
              <a:gd name="T19" fmla="*/ 194213 h 221059"/>
              <a:gd name="T20" fmla="*/ 369454 w 761206"/>
              <a:gd name="T21" fmla="*/ 203687 h 221059"/>
              <a:gd name="T22" fmla="*/ 422005 w 761206"/>
              <a:gd name="T23" fmla="*/ 215530 h 221059"/>
              <a:gd name="T24" fmla="*/ 493666 w 761206"/>
              <a:gd name="T25" fmla="*/ 177634 h 221059"/>
              <a:gd name="T26" fmla="*/ 567716 w 761206"/>
              <a:gd name="T27" fmla="*/ 144476 h 221059"/>
              <a:gd name="T28" fmla="*/ 622656 w 761206"/>
              <a:gd name="T29" fmla="*/ 116054 h 221059"/>
              <a:gd name="T30" fmla="*/ 691929 w 761206"/>
              <a:gd name="T31" fmla="*/ 92369 h 221059"/>
              <a:gd name="T32" fmla="*/ 756424 w 761206"/>
              <a:gd name="T33" fmla="*/ 63948 h 221059"/>
              <a:gd name="T34" fmla="*/ 734926 w 761206"/>
              <a:gd name="T35" fmla="*/ 59212 h 221059"/>
              <a:gd name="T36" fmla="*/ 668042 w 761206"/>
              <a:gd name="T37" fmla="*/ 49738 h 221059"/>
              <a:gd name="T38" fmla="*/ 603547 w 761206"/>
              <a:gd name="T39" fmla="*/ 37896 h 221059"/>
              <a:gd name="T40" fmla="*/ 522331 w 761206"/>
              <a:gd name="T41" fmla="*/ 30790 h 221059"/>
              <a:gd name="T42" fmla="*/ 441115 w 761206"/>
              <a:gd name="T43" fmla="*/ 16578 h 221059"/>
              <a:gd name="T44" fmla="*/ 379009 w 761206"/>
              <a:gd name="T45" fmla="*/ 7104 h 221059"/>
              <a:gd name="T46" fmla="*/ 328845 w 761206"/>
              <a:gd name="T47" fmla="*/ 0 h 2210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61206"/>
              <a:gd name="T73" fmla="*/ 0 h 221059"/>
              <a:gd name="T74" fmla="*/ 761206 w 761206"/>
              <a:gd name="T75" fmla="*/ 221059 h 2210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61206" h="221059">
                <a:moveTo>
                  <a:pt x="327818" y="0"/>
                </a:moveTo>
                <a:lnTo>
                  <a:pt x="256381" y="30956"/>
                </a:lnTo>
                <a:cubicBezTo>
                  <a:pt x="231775" y="41275"/>
                  <a:pt x="203597" y="50403"/>
                  <a:pt x="180181" y="61912"/>
                </a:cubicBezTo>
                <a:cubicBezTo>
                  <a:pt x="156765" y="73421"/>
                  <a:pt x="136921" y="88503"/>
                  <a:pt x="115887" y="100012"/>
                </a:cubicBezTo>
                <a:cubicBezTo>
                  <a:pt x="94853" y="111521"/>
                  <a:pt x="73025" y="120649"/>
                  <a:pt x="53975" y="130968"/>
                </a:cubicBezTo>
                <a:cubicBezTo>
                  <a:pt x="34925" y="141287"/>
                  <a:pt x="0" y="155972"/>
                  <a:pt x="1587" y="161925"/>
                </a:cubicBezTo>
                <a:cubicBezTo>
                  <a:pt x="3175" y="167878"/>
                  <a:pt x="42466" y="164703"/>
                  <a:pt x="63500" y="166687"/>
                </a:cubicBezTo>
                <a:cubicBezTo>
                  <a:pt x="84534" y="168671"/>
                  <a:pt x="127793" y="173831"/>
                  <a:pt x="127793" y="173831"/>
                </a:cubicBezTo>
                <a:lnTo>
                  <a:pt x="211137" y="183356"/>
                </a:lnTo>
                <a:cubicBezTo>
                  <a:pt x="238125" y="186928"/>
                  <a:pt x="263524" y="191690"/>
                  <a:pt x="289718" y="195262"/>
                </a:cubicBezTo>
                <a:cubicBezTo>
                  <a:pt x="315912" y="198834"/>
                  <a:pt x="346472" y="201215"/>
                  <a:pt x="368300" y="204787"/>
                </a:cubicBezTo>
                <a:cubicBezTo>
                  <a:pt x="390128" y="208359"/>
                  <a:pt x="400050" y="221059"/>
                  <a:pt x="420687" y="216693"/>
                </a:cubicBezTo>
                <a:cubicBezTo>
                  <a:pt x="441325" y="212327"/>
                  <a:pt x="467916" y="190499"/>
                  <a:pt x="492125" y="178593"/>
                </a:cubicBezTo>
                <a:cubicBezTo>
                  <a:pt x="516334" y="166687"/>
                  <a:pt x="544512" y="155575"/>
                  <a:pt x="565943" y="145256"/>
                </a:cubicBezTo>
                <a:cubicBezTo>
                  <a:pt x="587374" y="134937"/>
                  <a:pt x="600074" y="125412"/>
                  <a:pt x="620712" y="116681"/>
                </a:cubicBezTo>
                <a:cubicBezTo>
                  <a:pt x="641350" y="107950"/>
                  <a:pt x="667543" y="101599"/>
                  <a:pt x="689768" y="92868"/>
                </a:cubicBezTo>
                <a:cubicBezTo>
                  <a:pt x="711993" y="84137"/>
                  <a:pt x="746918" y="69849"/>
                  <a:pt x="754062" y="64293"/>
                </a:cubicBezTo>
                <a:cubicBezTo>
                  <a:pt x="761206" y="58737"/>
                  <a:pt x="747315" y="61912"/>
                  <a:pt x="732631" y="59531"/>
                </a:cubicBezTo>
                <a:cubicBezTo>
                  <a:pt x="717947" y="57150"/>
                  <a:pt x="687784" y="53578"/>
                  <a:pt x="665956" y="50006"/>
                </a:cubicBezTo>
                <a:cubicBezTo>
                  <a:pt x="644128" y="46434"/>
                  <a:pt x="625871" y="41275"/>
                  <a:pt x="601662" y="38100"/>
                </a:cubicBezTo>
                <a:cubicBezTo>
                  <a:pt x="577453" y="34925"/>
                  <a:pt x="547688" y="34528"/>
                  <a:pt x="520700" y="30956"/>
                </a:cubicBezTo>
                <a:cubicBezTo>
                  <a:pt x="493713" y="27384"/>
                  <a:pt x="463550" y="20637"/>
                  <a:pt x="439737" y="16668"/>
                </a:cubicBezTo>
                <a:cubicBezTo>
                  <a:pt x="415925" y="12699"/>
                  <a:pt x="377825" y="7143"/>
                  <a:pt x="377825" y="7143"/>
                </a:cubicBezTo>
                <a:lnTo>
                  <a:pt x="327818" y="0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1436675" name="Object 8"/>
          <p:cNvGraphicFramePr>
            <a:graphicFrameLocks noChangeAspect="1"/>
          </p:cNvGraphicFramePr>
          <p:nvPr/>
        </p:nvGraphicFramePr>
        <p:xfrm>
          <a:off x="3095625" y="4821238"/>
          <a:ext cx="325596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84" name="Ecuación" r:id="rId5" imgW="1600200" imgH="444500" progId="Equation.3">
                  <p:embed/>
                </p:oleObj>
              </mc:Choice>
              <mc:Fallback>
                <p:oleObj name="Ecuación" r:id="rId5" imgW="1600200" imgH="4445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4821238"/>
                        <a:ext cx="3255963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6703" name="144 Grupo"/>
          <p:cNvGrpSpPr>
            <a:grpSpLocks/>
          </p:cNvGrpSpPr>
          <p:nvPr/>
        </p:nvGrpSpPr>
        <p:grpSpPr bwMode="auto">
          <a:xfrm>
            <a:off x="641350" y="3101975"/>
            <a:ext cx="311150" cy="461963"/>
            <a:chOff x="3298894" y="3141389"/>
            <a:chExt cx="311081" cy="461665"/>
          </a:xfrm>
        </p:grpSpPr>
        <p:sp>
          <p:nvSpPr>
            <p:cNvPr id="1436722" name="141 CuadroTexto"/>
            <p:cNvSpPr txBox="1">
              <a:spLocks noChangeArrowheads="1"/>
            </p:cNvSpPr>
            <p:nvPr/>
          </p:nvSpPr>
          <p:spPr bwMode="auto">
            <a:xfrm>
              <a:off x="3298894" y="3141389"/>
              <a:ext cx="3110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>
                  <a:solidFill>
                    <a:srgbClr val="00B050"/>
                  </a:solidFill>
                  <a:latin typeface="Lucida Handwriting" pitchFamily="66" charset="0"/>
                </a:rPr>
                <a:t>j</a:t>
              </a:r>
            </a:p>
          </p:txBody>
        </p:sp>
        <p:sp>
          <p:nvSpPr>
            <p:cNvPr id="1436723" name="Line 40"/>
            <p:cNvSpPr>
              <a:spLocks noChangeShapeType="1"/>
            </p:cNvSpPr>
            <p:nvPr/>
          </p:nvSpPr>
          <p:spPr bwMode="auto">
            <a:xfrm flipV="1">
              <a:off x="3400425" y="3200399"/>
              <a:ext cx="208833" cy="9525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36704" name="Line 490"/>
          <p:cNvSpPr>
            <a:spLocks noChangeShapeType="1"/>
          </p:cNvSpPr>
          <p:nvPr/>
        </p:nvSpPr>
        <p:spPr bwMode="auto">
          <a:xfrm rot="-1320000" flipH="1" flipV="1">
            <a:off x="1189038" y="3133725"/>
            <a:ext cx="574675" cy="11684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436705" name="145 Grupo"/>
          <p:cNvGrpSpPr>
            <a:grpSpLocks/>
          </p:cNvGrpSpPr>
          <p:nvPr/>
        </p:nvGrpSpPr>
        <p:grpSpPr bwMode="auto">
          <a:xfrm>
            <a:off x="3060700" y="2987675"/>
            <a:ext cx="311150" cy="461963"/>
            <a:chOff x="3298894" y="3141389"/>
            <a:chExt cx="311081" cy="461665"/>
          </a:xfrm>
        </p:grpSpPr>
        <p:sp>
          <p:nvSpPr>
            <p:cNvPr id="1436720" name="146 CuadroTexto"/>
            <p:cNvSpPr txBox="1">
              <a:spLocks noChangeArrowheads="1"/>
            </p:cNvSpPr>
            <p:nvPr/>
          </p:nvSpPr>
          <p:spPr bwMode="auto">
            <a:xfrm>
              <a:off x="3298894" y="3141389"/>
              <a:ext cx="3110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>
                  <a:solidFill>
                    <a:srgbClr val="00B050"/>
                  </a:solidFill>
                  <a:latin typeface="Lucida Handwriting" pitchFamily="66" charset="0"/>
                </a:rPr>
                <a:t>j</a:t>
              </a:r>
            </a:p>
          </p:txBody>
        </p:sp>
        <p:sp>
          <p:nvSpPr>
            <p:cNvPr id="1436721" name="Line 40"/>
            <p:cNvSpPr>
              <a:spLocks noChangeShapeType="1"/>
            </p:cNvSpPr>
            <p:nvPr/>
          </p:nvSpPr>
          <p:spPr bwMode="auto">
            <a:xfrm flipV="1">
              <a:off x="3400425" y="3200399"/>
              <a:ext cx="208833" cy="9525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36706" name="Line 490"/>
          <p:cNvSpPr>
            <a:spLocks noChangeShapeType="1"/>
          </p:cNvSpPr>
          <p:nvPr/>
        </p:nvSpPr>
        <p:spPr bwMode="auto">
          <a:xfrm rot="20280000" flipV="1">
            <a:off x="3151188" y="3157538"/>
            <a:ext cx="431800" cy="73977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436707" name="149 Grupo"/>
          <p:cNvGrpSpPr>
            <a:grpSpLocks/>
          </p:cNvGrpSpPr>
          <p:nvPr/>
        </p:nvGrpSpPr>
        <p:grpSpPr bwMode="auto">
          <a:xfrm>
            <a:off x="5842000" y="2065338"/>
            <a:ext cx="311150" cy="461962"/>
            <a:chOff x="3298894" y="3141389"/>
            <a:chExt cx="311081" cy="461665"/>
          </a:xfrm>
        </p:grpSpPr>
        <p:sp>
          <p:nvSpPr>
            <p:cNvPr id="1436718" name="150 CuadroTexto"/>
            <p:cNvSpPr txBox="1">
              <a:spLocks noChangeArrowheads="1"/>
            </p:cNvSpPr>
            <p:nvPr/>
          </p:nvSpPr>
          <p:spPr bwMode="auto">
            <a:xfrm>
              <a:off x="3298894" y="3141389"/>
              <a:ext cx="3110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>
                  <a:solidFill>
                    <a:srgbClr val="00B050"/>
                  </a:solidFill>
                  <a:latin typeface="Lucida Handwriting" pitchFamily="66" charset="0"/>
                </a:rPr>
                <a:t>j</a:t>
              </a:r>
            </a:p>
          </p:txBody>
        </p:sp>
        <p:sp>
          <p:nvSpPr>
            <p:cNvPr id="1436719" name="Line 40"/>
            <p:cNvSpPr>
              <a:spLocks noChangeShapeType="1"/>
            </p:cNvSpPr>
            <p:nvPr/>
          </p:nvSpPr>
          <p:spPr bwMode="auto">
            <a:xfrm flipV="1">
              <a:off x="3400425" y="3200399"/>
              <a:ext cx="208833" cy="9525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36708" name="Line 490"/>
          <p:cNvSpPr>
            <a:spLocks noChangeShapeType="1"/>
          </p:cNvSpPr>
          <p:nvPr/>
        </p:nvSpPr>
        <p:spPr bwMode="auto">
          <a:xfrm rot="-1320000" flipH="1" flipV="1">
            <a:off x="6297613" y="2176463"/>
            <a:ext cx="111125" cy="84455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436709" name="153 Grupo"/>
          <p:cNvGrpSpPr>
            <a:grpSpLocks/>
          </p:cNvGrpSpPr>
          <p:nvPr/>
        </p:nvGrpSpPr>
        <p:grpSpPr bwMode="auto">
          <a:xfrm>
            <a:off x="8537575" y="2732088"/>
            <a:ext cx="311150" cy="461962"/>
            <a:chOff x="3298894" y="3141389"/>
            <a:chExt cx="311081" cy="461665"/>
          </a:xfrm>
        </p:grpSpPr>
        <p:sp>
          <p:nvSpPr>
            <p:cNvPr id="1436716" name="154 CuadroTexto"/>
            <p:cNvSpPr txBox="1">
              <a:spLocks noChangeArrowheads="1"/>
            </p:cNvSpPr>
            <p:nvPr/>
          </p:nvSpPr>
          <p:spPr bwMode="auto">
            <a:xfrm>
              <a:off x="3298894" y="3141389"/>
              <a:ext cx="3110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>
                  <a:solidFill>
                    <a:srgbClr val="00B050"/>
                  </a:solidFill>
                  <a:latin typeface="Lucida Handwriting" pitchFamily="66" charset="0"/>
                </a:rPr>
                <a:t>j</a:t>
              </a:r>
            </a:p>
          </p:txBody>
        </p:sp>
        <p:sp>
          <p:nvSpPr>
            <p:cNvPr id="1436717" name="Line 40"/>
            <p:cNvSpPr>
              <a:spLocks noChangeShapeType="1"/>
            </p:cNvSpPr>
            <p:nvPr/>
          </p:nvSpPr>
          <p:spPr bwMode="auto">
            <a:xfrm flipV="1">
              <a:off x="3400425" y="3200399"/>
              <a:ext cx="208833" cy="9525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36710" name="Line 490"/>
          <p:cNvSpPr>
            <a:spLocks noChangeShapeType="1"/>
          </p:cNvSpPr>
          <p:nvPr/>
        </p:nvSpPr>
        <p:spPr bwMode="auto">
          <a:xfrm rot="-1320000">
            <a:off x="7754938" y="2827338"/>
            <a:ext cx="825500" cy="21907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6713" name="157 CuadroTexto"/>
          <p:cNvSpPr txBox="1">
            <a:spLocks noChangeArrowheads="1"/>
          </p:cNvSpPr>
          <p:nvPr/>
        </p:nvSpPr>
        <p:spPr bwMode="auto">
          <a:xfrm>
            <a:off x="290513" y="625475"/>
            <a:ext cx="85709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u-ES" sz="2000">
                <a:latin typeface="Lucida Handwriting" pitchFamily="66" charset="0"/>
              </a:rPr>
              <a:t>I</a:t>
            </a:r>
            <a:r>
              <a:rPr lang="eu-ES" sz="2000" baseline="-25000">
                <a:latin typeface="Lucida Handwriting" pitchFamily="66" charset="0"/>
              </a:rPr>
              <a:t>inguratua</a:t>
            </a:r>
            <a:r>
              <a:rPr lang="eu-ES" sz="2000">
                <a:latin typeface="Lucida Handwriting" pitchFamily="66" charset="0"/>
              </a:rPr>
              <a:t>: C kurba itxiak “lotzen” duen intentsitatearen definizio zehatza idazteko korronte-dentsitatearen kontzeptua erabili behar dugu.</a:t>
            </a:r>
          </a:p>
        </p:txBody>
      </p:sp>
      <p:sp>
        <p:nvSpPr>
          <p:cNvPr id="1436712" name="158 CuadroTexto"/>
          <p:cNvSpPr txBox="1">
            <a:spLocks noChangeArrowheads="1"/>
          </p:cNvSpPr>
          <p:nvPr/>
        </p:nvSpPr>
        <p:spPr bwMode="auto">
          <a:xfrm>
            <a:off x="371475" y="5646738"/>
            <a:ext cx="8570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u-ES" sz="2000">
                <a:latin typeface="Lucida Handwriting" pitchFamily="66" charset="0"/>
              </a:rPr>
              <a:t>Non S delakoa C muga orientatua duen edozein gainazal orientatu den.</a:t>
            </a:r>
          </a:p>
        </p:txBody>
      </p:sp>
      <p:sp>
        <p:nvSpPr>
          <p:cNvPr id="1436715" name="83 CuadroTexto"/>
          <p:cNvSpPr txBox="1">
            <a:spLocks noChangeArrowheads="1"/>
          </p:cNvSpPr>
          <p:nvPr/>
        </p:nvSpPr>
        <p:spPr bwMode="auto">
          <a:xfrm>
            <a:off x="3017838" y="95250"/>
            <a:ext cx="3108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u="sng">
                <a:latin typeface="Lucida Handwriting" pitchFamily="66" charset="0"/>
              </a:rPr>
              <a:t>Kasu orokorra</a:t>
            </a:r>
            <a:endParaRPr lang="eu-ES" u="sng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66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66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66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66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66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66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66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66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66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66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66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66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66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66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66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66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3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3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3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43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3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43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43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43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143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1436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1436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1436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43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43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43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43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43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43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43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43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677" grpId="0" animBg="1"/>
      <p:bldP spid="1436680" grpId="0" animBg="1"/>
      <p:bldP spid="1436682" grpId="0"/>
      <p:bldP spid="1436687" grpId="0" animBg="1"/>
      <p:bldP spid="1436690" grpId="0" animBg="1"/>
      <p:bldP spid="1436695" grpId="0" animBg="1"/>
      <p:bldP spid="1436696" grpId="0" animBg="1"/>
      <p:bldP spid="1436697" grpId="0" animBg="1"/>
      <p:bldP spid="1436698" grpId="0" animBg="1"/>
      <p:bldP spid="1436701" grpId="0" animBg="1"/>
      <p:bldP spid="1436702" grpId="0" animBg="1"/>
      <p:bldP spid="1436704" grpId="0" animBg="1"/>
      <p:bldP spid="1436706" grpId="0" animBg="1"/>
      <p:bldP spid="1436708" grpId="0" animBg="1"/>
      <p:bldP spid="1436710" grpId="0" animBg="1"/>
      <p:bldP spid="14367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164" name="158 CuadroTexto"/>
          <p:cNvSpPr txBox="1">
            <a:spLocks noChangeArrowheads="1"/>
          </p:cNvSpPr>
          <p:nvPr/>
        </p:nvSpPr>
        <p:spPr bwMode="auto">
          <a:xfrm>
            <a:off x="238125" y="2322513"/>
            <a:ext cx="8570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u-ES" sz="2000">
                <a:latin typeface="Lucida Handwriting" pitchFamily="66" charset="0"/>
              </a:rPr>
              <a:t>S gainazal orientatuaren muga C lerro itxia delarik.  </a:t>
            </a:r>
          </a:p>
        </p:txBody>
      </p:sp>
      <p:grpSp>
        <p:nvGrpSpPr>
          <p:cNvPr id="1500165" name="92 Grupo"/>
          <p:cNvGrpSpPr>
            <a:grpSpLocks/>
          </p:cNvGrpSpPr>
          <p:nvPr/>
        </p:nvGrpSpPr>
        <p:grpSpPr bwMode="auto">
          <a:xfrm>
            <a:off x="2917825" y="1133475"/>
            <a:ext cx="3308350" cy="823913"/>
            <a:chOff x="1874838" y="866775"/>
            <a:chExt cx="3308350" cy="823913"/>
          </a:xfrm>
        </p:grpSpPr>
        <p:graphicFrame>
          <p:nvGraphicFramePr>
            <p:cNvPr id="1500172" name="Object 12"/>
            <p:cNvGraphicFramePr>
              <a:graphicFrameLocks noChangeAspect="1"/>
            </p:cNvGraphicFramePr>
            <p:nvPr/>
          </p:nvGraphicFramePr>
          <p:xfrm>
            <a:off x="3090863" y="873125"/>
            <a:ext cx="2092325" cy="811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0180" name="Ecuación" r:id="rId4" imgW="1028254" imgH="444307" progId="Equation.3">
                    <p:embed/>
                  </p:oleObj>
                </mc:Choice>
                <mc:Fallback>
                  <p:oleObj name="Ecuación" r:id="rId4" imgW="1028254" imgH="444307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0863" y="873125"/>
                          <a:ext cx="2092325" cy="811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0173" name="Object 13"/>
            <p:cNvGraphicFramePr>
              <a:graphicFrameLocks noChangeAspect="1"/>
            </p:cNvGraphicFramePr>
            <p:nvPr/>
          </p:nvGraphicFramePr>
          <p:xfrm>
            <a:off x="1874838" y="866775"/>
            <a:ext cx="1298575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0181" name="Ecuación" r:id="rId6" imgW="698197" imgH="444307" progId="Equation.3">
                    <p:embed/>
                  </p:oleObj>
                </mc:Choice>
                <mc:Fallback>
                  <p:oleObj name="Ecuación" r:id="rId6" imgW="698197" imgH="444307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838" y="866775"/>
                          <a:ext cx="1298575" cy="823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00176" name="90 CuadroTexto"/>
          <p:cNvSpPr txBox="1">
            <a:spLocks noChangeArrowheads="1"/>
          </p:cNvSpPr>
          <p:nvPr/>
        </p:nvSpPr>
        <p:spPr bwMode="auto">
          <a:xfrm>
            <a:off x="142875" y="150813"/>
            <a:ext cx="790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u-ES" sz="2400">
                <a:latin typeface="Lucida Handwriting" pitchFamily="66" charset="0"/>
              </a:rPr>
              <a:t>Ampèreren legearen adierazpen orokorra:</a:t>
            </a:r>
          </a:p>
        </p:txBody>
      </p:sp>
      <p:sp>
        <p:nvSpPr>
          <p:cNvPr id="1500167" name="97 CuadroTexto"/>
          <p:cNvSpPr txBox="1">
            <a:spLocks noChangeArrowheads="1"/>
          </p:cNvSpPr>
          <p:nvPr/>
        </p:nvSpPr>
        <p:spPr bwMode="auto">
          <a:xfrm>
            <a:off x="295275" y="3713163"/>
            <a:ext cx="85709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u-ES" sz="2400">
                <a:latin typeface="Lucida Handwriting" pitchFamily="66" charset="0"/>
              </a:rPr>
              <a:t>“C lerro itxian barrena kalkulatutako eremu magnetikoaren zirkulazioa, aipaturiko lerroak lotzen duen intentsitatearen proportzionala da”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50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00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00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00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0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0164" grpId="0"/>
      <p:bldP spid="15001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1143" name="Object 22"/>
          <p:cNvGraphicFramePr>
            <a:graphicFrameLocks noChangeAspect="1"/>
          </p:cNvGraphicFramePr>
          <p:nvPr/>
        </p:nvGraphicFramePr>
        <p:xfrm>
          <a:off x="3151188" y="2838450"/>
          <a:ext cx="12954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170" name="Ecuación" r:id="rId4" imgW="698197" imgH="444307" progId="Equation.3">
                  <p:embed/>
                </p:oleObj>
              </mc:Choice>
              <mc:Fallback>
                <p:oleObj name="Ecuación" r:id="rId4" imgW="698197" imgH="444307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2838450"/>
                        <a:ext cx="12954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1144" name="Object 23"/>
          <p:cNvGraphicFramePr>
            <a:graphicFrameLocks noChangeAspect="1"/>
          </p:cNvGraphicFramePr>
          <p:nvPr/>
        </p:nvGraphicFramePr>
        <p:xfrm>
          <a:off x="4354513" y="3121025"/>
          <a:ext cx="2984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171" name="Ecuación" r:id="rId6" imgW="190417" imgH="139639" progId="Equation.3">
                  <p:embed/>
                </p:oleObj>
              </mc:Choice>
              <mc:Fallback>
                <p:oleObj name="Ecuación" r:id="rId6" imgW="190417" imgH="139639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3121025"/>
                        <a:ext cx="29845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1145" name="Object 24"/>
          <p:cNvGraphicFramePr>
            <a:graphicFrameLocks noChangeAspect="1"/>
          </p:cNvGraphicFramePr>
          <p:nvPr/>
        </p:nvGraphicFramePr>
        <p:xfrm>
          <a:off x="4613275" y="3025775"/>
          <a:ext cx="14176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172" name="Ecuación" r:id="rId8" imgW="901309" imgH="241195" progId="Equation.3">
                  <p:embed/>
                </p:oleObj>
              </mc:Choice>
              <mc:Fallback>
                <p:oleObj name="Ecuación" r:id="rId8" imgW="901309" imgH="241195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5" y="3025775"/>
                        <a:ext cx="1417638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7114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8" name="10 CuadroTexto"/>
          <p:cNvSpPr txBox="1">
            <a:spLocks noChangeArrowheads="1"/>
          </p:cNvSpPr>
          <p:nvPr/>
        </p:nvSpPr>
        <p:spPr bwMode="auto">
          <a:xfrm>
            <a:off x="285750" y="219075"/>
            <a:ext cx="8629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 eaLnBrk="0" hangingPunct="0">
              <a:lnSpc>
                <a:spcPct val="150000"/>
              </a:lnSpc>
              <a:spcBef>
                <a:spcPts val="1200"/>
              </a:spcBef>
            </a:pPr>
            <a:r>
              <a:rPr lang="es-ES_tradnl" sz="1800" b="1" dirty="0" smtClean="0">
                <a:latin typeface="Comic Sans MS" pitchFamily="66" charset="0"/>
                <a:cs typeface="Times New Roman" pitchFamily="18" charset="0"/>
              </a:rPr>
              <a:t>A.L.2-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Kalkulatu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I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korrontea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daroan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R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erradioko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eroale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zilindriko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luze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batek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sortzen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duen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indukzio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eroalearen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barnean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kanpoan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 (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Eroalearen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sekzioan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I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intentsitatea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uniformeki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hedatua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dagoela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onartzen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da.) </a:t>
            </a:r>
          </a:p>
        </p:txBody>
      </p:sp>
      <p:sp>
        <p:nvSpPr>
          <p:cNvPr id="152576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1525770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7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4100" y="1101725"/>
            <a:ext cx="53911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2" name="191 Grupo"/>
          <p:cNvGrpSpPr>
            <a:grpSpLocks/>
          </p:cNvGrpSpPr>
          <p:nvPr/>
        </p:nvGrpSpPr>
        <p:grpSpPr bwMode="auto">
          <a:xfrm>
            <a:off x="1819275" y="1987550"/>
            <a:ext cx="6124575" cy="1123950"/>
            <a:chOff x="1819275" y="1619251"/>
            <a:chExt cx="6124575" cy="1123950"/>
          </a:xfrm>
        </p:grpSpPr>
        <p:cxnSp>
          <p:nvCxnSpPr>
            <p:cNvPr id="1547355" name="36 Conector recto"/>
            <p:cNvCxnSpPr>
              <a:cxnSpLocks noChangeShapeType="1"/>
            </p:cNvCxnSpPr>
            <p:nvPr/>
          </p:nvCxnSpPr>
          <p:spPr bwMode="auto">
            <a:xfrm flipV="1">
              <a:off x="7267575" y="1619251"/>
              <a:ext cx="676275" cy="133349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547356" name="34 Conector recto"/>
            <p:cNvCxnSpPr>
              <a:cxnSpLocks noChangeShapeType="1"/>
            </p:cNvCxnSpPr>
            <p:nvPr/>
          </p:nvCxnSpPr>
          <p:spPr bwMode="auto">
            <a:xfrm flipV="1">
              <a:off x="1819275" y="2543175"/>
              <a:ext cx="1066800" cy="20002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547357" name="9 Conector recto"/>
            <p:cNvCxnSpPr>
              <a:cxnSpLocks noChangeShapeType="1"/>
            </p:cNvCxnSpPr>
            <p:nvPr/>
          </p:nvCxnSpPr>
          <p:spPr bwMode="auto">
            <a:xfrm flipV="1">
              <a:off x="2952750" y="1762126"/>
              <a:ext cx="4305300" cy="771524"/>
            </a:xfrm>
            <a:prstGeom prst="line">
              <a:avLst/>
            </a:prstGeom>
            <a:noFill/>
            <a:ln w="25400" algn="ctr">
              <a:solidFill>
                <a:schemeClr val="tx1">
                  <a:alpha val="39999"/>
                </a:schemeClr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154728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1547282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grpSp>
        <p:nvGrpSpPr>
          <p:cNvPr id="193" name="192 Grupo"/>
          <p:cNvGrpSpPr>
            <a:grpSpLocks/>
          </p:cNvGrpSpPr>
          <p:nvPr/>
        </p:nvGrpSpPr>
        <p:grpSpPr bwMode="auto">
          <a:xfrm>
            <a:off x="3643313" y="2663825"/>
            <a:ext cx="419100" cy="601663"/>
            <a:chOff x="3642697" y="2295525"/>
            <a:chExt cx="419100" cy="602468"/>
          </a:xfrm>
        </p:grpSpPr>
        <p:sp>
          <p:nvSpPr>
            <p:cNvPr id="1547353" name="Text Box 24"/>
            <p:cNvSpPr txBox="1">
              <a:spLocks noChangeArrowheads="1"/>
            </p:cNvSpPr>
            <p:nvPr/>
          </p:nvSpPr>
          <p:spPr bwMode="auto">
            <a:xfrm>
              <a:off x="3642697" y="2440793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I</a:t>
              </a:r>
              <a:endParaRPr lang="es-ES_tradnl" sz="2400">
                <a:latin typeface="Lucida Handwriting" pitchFamily="66" charset="0"/>
              </a:endParaRPr>
            </a:p>
          </p:txBody>
        </p:sp>
        <p:cxnSp>
          <p:nvCxnSpPr>
            <p:cNvPr id="1547354" name="25 Conector recto de flecha"/>
            <p:cNvCxnSpPr>
              <a:cxnSpLocks noChangeShapeType="1"/>
            </p:cNvCxnSpPr>
            <p:nvPr/>
          </p:nvCxnSpPr>
          <p:spPr bwMode="auto">
            <a:xfrm rot="21000000" flipV="1">
              <a:off x="3705225" y="2295525"/>
              <a:ext cx="323850" cy="1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76" name="75 Grupo"/>
          <p:cNvGrpSpPr>
            <a:grpSpLocks noChangeAspect="1"/>
          </p:cNvGrpSpPr>
          <p:nvPr/>
        </p:nvGrpSpPr>
        <p:grpSpPr bwMode="auto">
          <a:xfrm>
            <a:off x="2381250" y="1416050"/>
            <a:ext cx="1071563" cy="3022600"/>
            <a:chOff x="2406796" y="1180672"/>
            <a:chExt cx="971711" cy="2741470"/>
          </a:xfrm>
        </p:grpSpPr>
        <p:grpSp>
          <p:nvGrpSpPr>
            <p:cNvPr id="1547337" name="62 Grupo"/>
            <p:cNvGrpSpPr>
              <a:grpSpLocks noChangeAspect="1"/>
            </p:cNvGrpSpPr>
            <p:nvPr/>
          </p:nvGrpSpPr>
          <p:grpSpPr bwMode="auto">
            <a:xfrm>
              <a:off x="2811674" y="2322951"/>
              <a:ext cx="161954" cy="456912"/>
              <a:chOff x="2865715" y="3654004"/>
              <a:chExt cx="404876" cy="1142279"/>
            </a:xfrm>
          </p:grpSpPr>
          <p:cxnSp>
            <p:nvCxnSpPr>
              <p:cNvPr id="1547350" name="63 Conector recto de flecha"/>
              <p:cNvCxnSpPr>
                <a:cxnSpLocks noChangeAspect="1"/>
              </p:cNvCxnSpPr>
              <p:nvPr/>
            </p:nvCxnSpPr>
            <p:spPr bwMode="auto">
              <a:xfrm rot="-7980000">
                <a:off x="2859602" y="4086826"/>
                <a:ext cx="40552" cy="28325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65" name="64 Elipse"/>
              <p:cNvSpPr/>
              <p:nvPr/>
            </p:nvSpPr>
            <p:spPr bwMode="auto">
              <a:xfrm>
                <a:off x="2884062" y="3654004"/>
                <a:ext cx="386529" cy="1142279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1771" lon="1170877" rev="381445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cxnSp>
            <p:nvCxnSpPr>
              <p:cNvPr id="1547352" name="65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3253412" y="4422958"/>
                <a:ext cx="27913" cy="1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sm" len="med"/>
              </a:ln>
            </p:spPr>
          </p:cxnSp>
        </p:grpSp>
        <p:grpSp>
          <p:nvGrpSpPr>
            <p:cNvPr id="1547338" name="61 Grupo"/>
            <p:cNvGrpSpPr>
              <a:grpSpLocks noChangeAspect="1"/>
            </p:cNvGrpSpPr>
            <p:nvPr/>
          </p:nvGrpSpPr>
          <p:grpSpPr bwMode="auto">
            <a:xfrm>
              <a:off x="2568750" y="1637584"/>
              <a:ext cx="647803" cy="1827646"/>
              <a:chOff x="2865715" y="3654004"/>
              <a:chExt cx="404876" cy="1142279"/>
            </a:xfrm>
          </p:grpSpPr>
          <p:cxnSp>
            <p:nvCxnSpPr>
              <p:cNvPr id="1547347" name="48 Conector recto de flecha"/>
              <p:cNvCxnSpPr>
                <a:cxnSpLocks noChangeAspect="1"/>
              </p:cNvCxnSpPr>
              <p:nvPr/>
            </p:nvCxnSpPr>
            <p:spPr bwMode="auto">
              <a:xfrm rot="-7980000">
                <a:off x="2859602" y="4086826"/>
                <a:ext cx="40552" cy="28325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58" name="57 Elipse"/>
              <p:cNvSpPr/>
              <p:nvPr/>
            </p:nvSpPr>
            <p:spPr bwMode="auto">
              <a:xfrm>
                <a:off x="2884062" y="3654004"/>
                <a:ext cx="386529" cy="1142279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1771" lon="1170877" rev="381445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cxnSp>
            <p:nvCxnSpPr>
              <p:cNvPr id="1547349" name="58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3253412" y="4422958"/>
                <a:ext cx="27913" cy="1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sm" len="med"/>
              </a:ln>
            </p:spPr>
          </p:cxnSp>
        </p:grpSp>
        <p:grpSp>
          <p:nvGrpSpPr>
            <p:cNvPr id="1547339" name="66 Grupo"/>
            <p:cNvGrpSpPr>
              <a:grpSpLocks noChangeAspect="1"/>
            </p:cNvGrpSpPr>
            <p:nvPr/>
          </p:nvGrpSpPr>
          <p:grpSpPr bwMode="auto">
            <a:xfrm>
              <a:off x="2739613" y="2119625"/>
              <a:ext cx="306076" cy="863564"/>
              <a:chOff x="2865715" y="3654004"/>
              <a:chExt cx="404876" cy="1142279"/>
            </a:xfrm>
          </p:grpSpPr>
          <p:cxnSp>
            <p:nvCxnSpPr>
              <p:cNvPr id="1547344" name="67 Conector recto de flecha"/>
              <p:cNvCxnSpPr>
                <a:cxnSpLocks noChangeAspect="1"/>
              </p:cNvCxnSpPr>
              <p:nvPr/>
            </p:nvCxnSpPr>
            <p:spPr bwMode="auto">
              <a:xfrm rot="-7980000">
                <a:off x="2859602" y="4086826"/>
                <a:ext cx="40552" cy="28325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69" name="68 Elipse"/>
              <p:cNvSpPr/>
              <p:nvPr/>
            </p:nvSpPr>
            <p:spPr bwMode="auto">
              <a:xfrm>
                <a:off x="2884062" y="3654004"/>
                <a:ext cx="386529" cy="1142279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1771" lon="1170877" rev="381445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cxnSp>
            <p:nvCxnSpPr>
              <p:cNvPr id="1547346" name="69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3253412" y="4422958"/>
                <a:ext cx="27913" cy="1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sm" len="med"/>
              </a:ln>
            </p:spPr>
          </p:cxnSp>
        </p:grpSp>
        <p:grpSp>
          <p:nvGrpSpPr>
            <p:cNvPr id="1547340" name="70 Grupo"/>
            <p:cNvGrpSpPr>
              <a:grpSpLocks noChangeAspect="1"/>
            </p:cNvGrpSpPr>
            <p:nvPr/>
          </p:nvGrpSpPr>
          <p:grpSpPr bwMode="auto">
            <a:xfrm>
              <a:off x="2406796" y="1180672"/>
              <a:ext cx="971711" cy="2741470"/>
              <a:chOff x="2865715" y="3654004"/>
              <a:chExt cx="404876" cy="1142279"/>
            </a:xfrm>
          </p:grpSpPr>
          <p:cxnSp>
            <p:nvCxnSpPr>
              <p:cNvPr id="1547341" name="72 Conector recto de flecha"/>
              <p:cNvCxnSpPr>
                <a:cxnSpLocks noChangeAspect="1"/>
              </p:cNvCxnSpPr>
              <p:nvPr/>
            </p:nvCxnSpPr>
            <p:spPr bwMode="auto">
              <a:xfrm rot="-7980000">
                <a:off x="2859602" y="4086826"/>
                <a:ext cx="40552" cy="28325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74" name="73 Elipse"/>
              <p:cNvSpPr/>
              <p:nvPr/>
            </p:nvSpPr>
            <p:spPr bwMode="auto">
              <a:xfrm>
                <a:off x="2884062" y="3654004"/>
                <a:ext cx="386529" cy="1142279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1771" lon="1170877" rev="381445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cxnSp>
            <p:nvCxnSpPr>
              <p:cNvPr id="1547343" name="74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3253412" y="4422958"/>
                <a:ext cx="27913" cy="1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sm" len="med"/>
              </a:ln>
            </p:spPr>
          </p:cxnSp>
        </p:grpSp>
      </p:grpSp>
      <p:grpSp>
        <p:nvGrpSpPr>
          <p:cNvPr id="141" name="140 Grupo"/>
          <p:cNvGrpSpPr>
            <a:grpSpLocks/>
          </p:cNvGrpSpPr>
          <p:nvPr/>
        </p:nvGrpSpPr>
        <p:grpSpPr bwMode="auto">
          <a:xfrm>
            <a:off x="4535488" y="1144588"/>
            <a:ext cx="963612" cy="2741612"/>
            <a:chOff x="4536028" y="777148"/>
            <a:chExt cx="962662" cy="2741475"/>
          </a:xfrm>
        </p:grpSpPr>
        <p:grpSp>
          <p:nvGrpSpPr>
            <p:cNvPr id="1547313" name="77 Grupo"/>
            <p:cNvGrpSpPr>
              <a:grpSpLocks noChangeAspect="1"/>
            </p:cNvGrpSpPr>
            <p:nvPr/>
          </p:nvGrpSpPr>
          <p:grpSpPr bwMode="auto">
            <a:xfrm>
              <a:off x="4931781" y="1919427"/>
              <a:ext cx="161950" cy="456917"/>
              <a:chOff x="2865715" y="3654004"/>
              <a:chExt cx="404876" cy="1142279"/>
            </a:xfrm>
          </p:grpSpPr>
          <p:cxnSp>
            <p:nvCxnSpPr>
              <p:cNvPr id="1547334" name="90 Conector recto de flecha"/>
              <p:cNvCxnSpPr>
                <a:cxnSpLocks noChangeAspect="1"/>
              </p:cNvCxnSpPr>
              <p:nvPr/>
            </p:nvCxnSpPr>
            <p:spPr bwMode="auto">
              <a:xfrm rot="-7980000">
                <a:off x="2859602" y="4086826"/>
                <a:ext cx="40552" cy="28325"/>
              </a:xfrm>
              <a:prstGeom prst="straightConnector1">
                <a:avLst/>
              </a:prstGeom>
              <a:noFill/>
              <a:ln w="9525" algn="ctr">
                <a:solidFill>
                  <a:srgbClr val="FF0000">
                    <a:alpha val="50195"/>
                  </a:srgbClr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92" name="91 Elipse"/>
              <p:cNvSpPr/>
              <p:nvPr/>
            </p:nvSpPr>
            <p:spPr bwMode="auto">
              <a:xfrm>
                <a:off x="2884062" y="3654004"/>
                <a:ext cx="386529" cy="1142279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1771" lon="1170877" rev="381445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cxnSp>
            <p:nvCxnSpPr>
              <p:cNvPr id="1547336" name="92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3253412" y="4422958"/>
                <a:ext cx="27913" cy="1"/>
              </a:xfrm>
              <a:prstGeom prst="straightConnector1">
                <a:avLst/>
              </a:prstGeom>
              <a:noFill/>
              <a:ln w="9525" algn="ctr">
                <a:solidFill>
                  <a:srgbClr val="FF0000">
                    <a:alpha val="50195"/>
                  </a:srgbClr>
                </a:solidFill>
                <a:round/>
                <a:headEnd/>
                <a:tailEnd type="arrow" w="sm" len="med"/>
              </a:ln>
            </p:spPr>
          </p:cxnSp>
        </p:grpSp>
        <p:grpSp>
          <p:nvGrpSpPr>
            <p:cNvPr id="1547314" name="79 Grupo"/>
            <p:cNvGrpSpPr>
              <a:grpSpLocks noChangeAspect="1"/>
            </p:cNvGrpSpPr>
            <p:nvPr/>
          </p:nvGrpSpPr>
          <p:grpSpPr bwMode="auto">
            <a:xfrm>
              <a:off x="4859748" y="1716053"/>
              <a:ext cx="306076" cy="863554"/>
              <a:chOff x="2865715" y="3654004"/>
              <a:chExt cx="404876" cy="1142279"/>
            </a:xfrm>
          </p:grpSpPr>
          <p:cxnSp>
            <p:nvCxnSpPr>
              <p:cNvPr id="1547331" name="84 Conector recto de flecha"/>
              <p:cNvCxnSpPr>
                <a:cxnSpLocks noChangeAspect="1"/>
              </p:cNvCxnSpPr>
              <p:nvPr/>
            </p:nvCxnSpPr>
            <p:spPr bwMode="auto">
              <a:xfrm rot="-7980000">
                <a:off x="2859602" y="4086826"/>
                <a:ext cx="40552" cy="28325"/>
              </a:xfrm>
              <a:prstGeom prst="straightConnector1">
                <a:avLst/>
              </a:prstGeom>
              <a:noFill/>
              <a:ln w="9525" algn="ctr">
                <a:solidFill>
                  <a:srgbClr val="FF0000">
                    <a:alpha val="50195"/>
                  </a:srgbClr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86" name="85 Elipse"/>
              <p:cNvSpPr/>
              <p:nvPr/>
            </p:nvSpPr>
            <p:spPr bwMode="auto">
              <a:xfrm>
                <a:off x="2884062" y="3654004"/>
                <a:ext cx="386529" cy="1142279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1771" lon="1170877" rev="381445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cxnSp>
            <p:nvCxnSpPr>
              <p:cNvPr id="1547333" name="86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3253412" y="4422958"/>
                <a:ext cx="27913" cy="1"/>
              </a:xfrm>
              <a:prstGeom prst="straightConnector1">
                <a:avLst/>
              </a:prstGeom>
              <a:noFill/>
              <a:ln w="9525" algn="ctr">
                <a:solidFill>
                  <a:srgbClr val="FF0000">
                    <a:alpha val="50195"/>
                  </a:srgbClr>
                </a:solidFill>
                <a:round/>
                <a:headEnd/>
                <a:tailEnd type="arrow" w="sm" len="med"/>
              </a:ln>
            </p:spPr>
          </p:cxnSp>
        </p:grpSp>
        <p:grpSp>
          <p:nvGrpSpPr>
            <p:cNvPr id="1547315" name="126 Grupo"/>
            <p:cNvGrpSpPr>
              <a:grpSpLocks/>
            </p:cNvGrpSpPr>
            <p:nvPr/>
          </p:nvGrpSpPr>
          <p:grpSpPr bwMode="auto">
            <a:xfrm>
              <a:off x="4697123" y="1251372"/>
              <a:ext cx="670214" cy="1827641"/>
              <a:chOff x="4697123" y="1251372"/>
              <a:chExt cx="670214" cy="1827641"/>
            </a:xfrm>
          </p:grpSpPr>
          <p:grpSp>
            <p:nvGrpSpPr>
              <p:cNvPr id="1547323" name="124 Grupo"/>
              <p:cNvGrpSpPr>
                <a:grpSpLocks/>
              </p:cNvGrpSpPr>
              <p:nvPr/>
            </p:nvGrpSpPr>
            <p:grpSpPr bwMode="auto">
              <a:xfrm>
                <a:off x="4697123" y="1251372"/>
                <a:ext cx="670214" cy="1827641"/>
                <a:chOff x="4697123" y="1241324"/>
                <a:chExt cx="670214" cy="1827641"/>
              </a:xfrm>
            </p:grpSpPr>
            <p:grpSp>
              <p:nvGrpSpPr>
                <p:cNvPr id="1547325" name="121 Grupo"/>
                <p:cNvGrpSpPr>
                  <a:grpSpLocks/>
                </p:cNvGrpSpPr>
                <p:nvPr/>
              </p:nvGrpSpPr>
              <p:grpSpPr bwMode="auto">
                <a:xfrm>
                  <a:off x="4697123" y="1241324"/>
                  <a:ext cx="642515" cy="1827641"/>
                  <a:chOff x="4697123" y="1241324"/>
                  <a:chExt cx="642515" cy="1827641"/>
                </a:xfrm>
              </p:grpSpPr>
              <p:cxnSp>
                <p:nvCxnSpPr>
                  <p:cNvPr id="1547328" name="111 Conector recto de flecha"/>
                  <p:cNvCxnSpPr>
                    <a:cxnSpLocks noChangeAspect="1"/>
                  </p:cNvCxnSpPr>
                  <p:nvPr/>
                </p:nvCxnSpPr>
                <p:spPr bwMode="auto">
                  <a:xfrm rot="-7620000">
                    <a:off x="4687341" y="1933837"/>
                    <a:ext cx="64883" cy="45320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>
                        <a:alpha val="50195"/>
                      </a:srgbClr>
                    </a:solidFill>
                    <a:round/>
                    <a:headEnd/>
                    <a:tailEnd type="arrow" w="sm" len="med"/>
                  </a:ln>
                </p:spPr>
              </p:cxnSp>
              <p:sp>
                <p:nvSpPr>
                  <p:cNvPr id="113" name="112 Elipse"/>
                  <p:cNvSpPr/>
                  <p:nvPr/>
                </p:nvSpPr>
                <p:spPr bwMode="auto">
                  <a:xfrm>
                    <a:off x="4721191" y="1241324"/>
                    <a:ext cx="618447" cy="1827641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rgbClr val="FF0000">
                        <a:alpha val="5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181771" lon="1170877" rev="381445"/>
                    </a:camera>
                    <a:lightRig rig="threePt" dir="t"/>
                  </a:scene3d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u-ES"/>
                  </a:p>
                </p:txBody>
              </p:sp>
              <p:cxnSp>
                <p:nvCxnSpPr>
                  <p:cNvPr id="1547330" name="113 Conector recto de flecha"/>
                  <p:cNvCxnSpPr>
                    <a:cxnSpLocks noChangeAspect="1"/>
                  </p:cNvCxnSpPr>
                  <p:nvPr/>
                </p:nvCxnSpPr>
                <p:spPr bwMode="auto">
                  <a:xfrm rot="16140000" flipH="1">
                    <a:off x="5312152" y="2471647"/>
                    <a:ext cx="44661" cy="2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>
                        <a:alpha val="50195"/>
                      </a:srgbClr>
                    </a:solidFill>
                    <a:round/>
                    <a:headEnd/>
                    <a:tailEnd type="arrow" w="sm" len="med"/>
                  </a:ln>
                </p:spPr>
              </p:cxnSp>
            </p:grpSp>
            <p:sp>
              <p:nvSpPr>
                <p:cNvPr id="1547326" name="122 Forma libre"/>
                <p:cNvSpPr>
                  <a:spLocks/>
                </p:cNvSpPr>
                <p:nvPr/>
              </p:nvSpPr>
              <p:spPr bwMode="auto">
                <a:xfrm>
                  <a:off x="4729163" y="1244203"/>
                  <a:ext cx="608805" cy="1407716"/>
                </a:xfrm>
                <a:custGeom>
                  <a:avLst/>
                  <a:gdLst>
                    <a:gd name="T0" fmla="*/ 0 w 608805"/>
                    <a:gd name="T1" fmla="*/ 436960 h 1407716"/>
                    <a:gd name="T2" fmla="*/ 9525 w 608805"/>
                    <a:gd name="T3" fmla="*/ 363141 h 1407716"/>
                    <a:gd name="T4" fmla="*/ 19050 w 608805"/>
                    <a:gd name="T5" fmla="*/ 305991 h 1407716"/>
                    <a:gd name="T6" fmla="*/ 28575 w 608805"/>
                    <a:gd name="T7" fmla="*/ 253603 h 1407716"/>
                    <a:gd name="T8" fmla="*/ 45243 w 608805"/>
                    <a:gd name="T9" fmla="*/ 201216 h 1407716"/>
                    <a:gd name="T10" fmla="*/ 64293 w 608805"/>
                    <a:gd name="T11" fmla="*/ 146447 h 1407716"/>
                    <a:gd name="T12" fmla="*/ 88106 w 608805"/>
                    <a:gd name="T13" fmla="*/ 94060 h 1407716"/>
                    <a:gd name="T14" fmla="*/ 116681 w 608805"/>
                    <a:gd name="T15" fmla="*/ 53578 h 1407716"/>
                    <a:gd name="T16" fmla="*/ 140493 w 608805"/>
                    <a:gd name="T17" fmla="*/ 27385 h 1407716"/>
                    <a:gd name="T18" fmla="*/ 166687 w 608805"/>
                    <a:gd name="T19" fmla="*/ 10716 h 1407716"/>
                    <a:gd name="T20" fmla="*/ 202406 w 608805"/>
                    <a:gd name="T21" fmla="*/ 1191 h 1407716"/>
                    <a:gd name="T22" fmla="*/ 235743 w 608805"/>
                    <a:gd name="T23" fmla="*/ 3572 h 1407716"/>
                    <a:gd name="T24" fmla="*/ 266700 w 608805"/>
                    <a:gd name="T25" fmla="*/ 17860 h 1407716"/>
                    <a:gd name="T26" fmla="*/ 295275 w 608805"/>
                    <a:gd name="T27" fmla="*/ 36910 h 1407716"/>
                    <a:gd name="T28" fmla="*/ 328612 w 608805"/>
                    <a:gd name="T29" fmla="*/ 70247 h 1407716"/>
                    <a:gd name="T30" fmla="*/ 359568 w 608805"/>
                    <a:gd name="T31" fmla="*/ 110728 h 1407716"/>
                    <a:gd name="T32" fmla="*/ 385762 w 608805"/>
                    <a:gd name="T33" fmla="*/ 153591 h 1407716"/>
                    <a:gd name="T34" fmla="*/ 411956 w 608805"/>
                    <a:gd name="T35" fmla="*/ 198835 h 1407716"/>
                    <a:gd name="T36" fmla="*/ 433387 w 608805"/>
                    <a:gd name="T37" fmla="*/ 246460 h 1407716"/>
                    <a:gd name="T38" fmla="*/ 459581 w 608805"/>
                    <a:gd name="T39" fmla="*/ 308372 h 1407716"/>
                    <a:gd name="T40" fmla="*/ 471487 w 608805"/>
                    <a:gd name="T41" fmla="*/ 339328 h 1407716"/>
                    <a:gd name="T42" fmla="*/ 495300 w 608805"/>
                    <a:gd name="T43" fmla="*/ 403622 h 1407716"/>
                    <a:gd name="T44" fmla="*/ 511968 w 608805"/>
                    <a:gd name="T45" fmla="*/ 465535 h 1407716"/>
                    <a:gd name="T46" fmla="*/ 535781 w 608805"/>
                    <a:gd name="T47" fmla="*/ 541735 h 1407716"/>
                    <a:gd name="T48" fmla="*/ 557212 w 608805"/>
                    <a:gd name="T49" fmla="*/ 651272 h 1407716"/>
                    <a:gd name="T50" fmla="*/ 571500 w 608805"/>
                    <a:gd name="T51" fmla="*/ 744141 h 1407716"/>
                    <a:gd name="T52" fmla="*/ 585787 w 608805"/>
                    <a:gd name="T53" fmla="*/ 829866 h 1407716"/>
                    <a:gd name="T54" fmla="*/ 600075 w 608805"/>
                    <a:gd name="T55" fmla="*/ 925116 h 1407716"/>
                    <a:gd name="T56" fmla="*/ 602456 w 608805"/>
                    <a:gd name="T57" fmla="*/ 996553 h 1407716"/>
                    <a:gd name="T58" fmla="*/ 604837 w 608805"/>
                    <a:gd name="T59" fmla="*/ 1091803 h 1407716"/>
                    <a:gd name="T60" fmla="*/ 607218 w 608805"/>
                    <a:gd name="T61" fmla="*/ 1189435 h 1407716"/>
                    <a:gd name="T62" fmla="*/ 607218 w 608805"/>
                    <a:gd name="T63" fmla="*/ 1301353 h 1407716"/>
                    <a:gd name="T64" fmla="*/ 597693 w 608805"/>
                    <a:gd name="T65" fmla="*/ 1394222 h 1407716"/>
                    <a:gd name="T66" fmla="*/ 597693 w 608805"/>
                    <a:gd name="T67" fmla="*/ 1382316 h 140771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8805"/>
                    <a:gd name="T103" fmla="*/ 0 h 1407716"/>
                    <a:gd name="T104" fmla="*/ 608805 w 608805"/>
                    <a:gd name="T105" fmla="*/ 1407716 h 140771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8805" h="1407716">
                      <a:moveTo>
                        <a:pt x="0" y="436960"/>
                      </a:moveTo>
                      <a:cubicBezTo>
                        <a:pt x="3175" y="410964"/>
                        <a:pt x="6350" y="384969"/>
                        <a:pt x="9525" y="363141"/>
                      </a:cubicBezTo>
                      <a:cubicBezTo>
                        <a:pt x="12700" y="341313"/>
                        <a:pt x="15875" y="324247"/>
                        <a:pt x="19050" y="305991"/>
                      </a:cubicBezTo>
                      <a:cubicBezTo>
                        <a:pt x="22225" y="287735"/>
                        <a:pt x="24210" y="271066"/>
                        <a:pt x="28575" y="253603"/>
                      </a:cubicBezTo>
                      <a:cubicBezTo>
                        <a:pt x="32941" y="236141"/>
                        <a:pt x="39290" y="219075"/>
                        <a:pt x="45243" y="201216"/>
                      </a:cubicBezTo>
                      <a:cubicBezTo>
                        <a:pt x="51196" y="183357"/>
                        <a:pt x="57149" y="164306"/>
                        <a:pt x="64293" y="146447"/>
                      </a:cubicBezTo>
                      <a:cubicBezTo>
                        <a:pt x="71437" y="128588"/>
                        <a:pt x="79375" y="109538"/>
                        <a:pt x="88106" y="94060"/>
                      </a:cubicBezTo>
                      <a:cubicBezTo>
                        <a:pt x="96837" y="78582"/>
                        <a:pt x="107950" y="64691"/>
                        <a:pt x="116681" y="53578"/>
                      </a:cubicBezTo>
                      <a:cubicBezTo>
                        <a:pt x="125412" y="42465"/>
                        <a:pt x="132159" y="34529"/>
                        <a:pt x="140493" y="27385"/>
                      </a:cubicBezTo>
                      <a:cubicBezTo>
                        <a:pt x="148827" y="20241"/>
                        <a:pt x="156368" y="15082"/>
                        <a:pt x="166687" y="10716"/>
                      </a:cubicBezTo>
                      <a:cubicBezTo>
                        <a:pt x="177006" y="6350"/>
                        <a:pt x="190897" y="2382"/>
                        <a:pt x="202406" y="1191"/>
                      </a:cubicBezTo>
                      <a:cubicBezTo>
                        <a:pt x="213915" y="0"/>
                        <a:pt x="225027" y="794"/>
                        <a:pt x="235743" y="3572"/>
                      </a:cubicBezTo>
                      <a:cubicBezTo>
                        <a:pt x="246459" y="6350"/>
                        <a:pt x="256778" y="12304"/>
                        <a:pt x="266700" y="17860"/>
                      </a:cubicBezTo>
                      <a:cubicBezTo>
                        <a:pt x="276622" y="23416"/>
                        <a:pt x="284956" y="28179"/>
                        <a:pt x="295275" y="36910"/>
                      </a:cubicBezTo>
                      <a:cubicBezTo>
                        <a:pt x="305594" y="45641"/>
                        <a:pt x="317897" y="57944"/>
                        <a:pt x="328612" y="70247"/>
                      </a:cubicBezTo>
                      <a:cubicBezTo>
                        <a:pt x="339327" y="82550"/>
                        <a:pt x="350043" y="96837"/>
                        <a:pt x="359568" y="110728"/>
                      </a:cubicBezTo>
                      <a:cubicBezTo>
                        <a:pt x="369093" y="124619"/>
                        <a:pt x="377031" y="138907"/>
                        <a:pt x="385762" y="153591"/>
                      </a:cubicBezTo>
                      <a:cubicBezTo>
                        <a:pt x="394493" y="168275"/>
                        <a:pt x="404019" y="183357"/>
                        <a:pt x="411956" y="198835"/>
                      </a:cubicBezTo>
                      <a:cubicBezTo>
                        <a:pt x="419893" y="214313"/>
                        <a:pt x="425450" y="228204"/>
                        <a:pt x="433387" y="246460"/>
                      </a:cubicBezTo>
                      <a:cubicBezTo>
                        <a:pt x="441324" y="264716"/>
                        <a:pt x="453231" y="292894"/>
                        <a:pt x="459581" y="308372"/>
                      </a:cubicBezTo>
                      <a:cubicBezTo>
                        <a:pt x="465931" y="323850"/>
                        <a:pt x="465534" y="323453"/>
                        <a:pt x="471487" y="339328"/>
                      </a:cubicBezTo>
                      <a:cubicBezTo>
                        <a:pt x="477440" y="355203"/>
                        <a:pt x="488553" y="382588"/>
                        <a:pt x="495300" y="403622"/>
                      </a:cubicBezTo>
                      <a:cubicBezTo>
                        <a:pt x="502047" y="424657"/>
                        <a:pt x="505221" y="442516"/>
                        <a:pt x="511968" y="465535"/>
                      </a:cubicBezTo>
                      <a:cubicBezTo>
                        <a:pt x="518715" y="488554"/>
                        <a:pt x="528240" y="510779"/>
                        <a:pt x="535781" y="541735"/>
                      </a:cubicBezTo>
                      <a:cubicBezTo>
                        <a:pt x="543322" y="572691"/>
                        <a:pt x="551259" y="617538"/>
                        <a:pt x="557212" y="651272"/>
                      </a:cubicBezTo>
                      <a:cubicBezTo>
                        <a:pt x="563165" y="685006"/>
                        <a:pt x="566738" y="714375"/>
                        <a:pt x="571500" y="744141"/>
                      </a:cubicBezTo>
                      <a:cubicBezTo>
                        <a:pt x="576262" y="773907"/>
                        <a:pt x="581025" y="799704"/>
                        <a:pt x="585787" y="829866"/>
                      </a:cubicBezTo>
                      <a:cubicBezTo>
                        <a:pt x="590550" y="860029"/>
                        <a:pt x="597297" y="897335"/>
                        <a:pt x="600075" y="925116"/>
                      </a:cubicBezTo>
                      <a:cubicBezTo>
                        <a:pt x="602853" y="952897"/>
                        <a:pt x="601662" y="968772"/>
                        <a:pt x="602456" y="996553"/>
                      </a:cubicBezTo>
                      <a:cubicBezTo>
                        <a:pt x="603250" y="1024334"/>
                        <a:pt x="604043" y="1059656"/>
                        <a:pt x="604837" y="1091803"/>
                      </a:cubicBezTo>
                      <a:cubicBezTo>
                        <a:pt x="605631" y="1123950"/>
                        <a:pt x="606821" y="1154510"/>
                        <a:pt x="607218" y="1189435"/>
                      </a:cubicBezTo>
                      <a:cubicBezTo>
                        <a:pt x="607615" y="1224360"/>
                        <a:pt x="608805" y="1267222"/>
                        <a:pt x="607218" y="1301353"/>
                      </a:cubicBezTo>
                      <a:cubicBezTo>
                        <a:pt x="605631" y="1335484"/>
                        <a:pt x="599280" y="1380728"/>
                        <a:pt x="597693" y="1394222"/>
                      </a:cubicBezTo>
                      <a:cubicBezTo>
                        <a:pt x="596106" y="1407716"/>
                        <a:pt x="597097" y="1398588"/>
                        <a:pt x="597693" y="1382316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47327" name="123 Forma libre"/>
                <p:cNvSpPr>
                  <a:spLocks/>
                </p:cNvSpPr>
                <p:nvPr/>
              </p:nvSpPr>
              <p:spPr bwMode="auto">
                <a:xfrm>
                  <a:off x="5300662" y="2402682"/>
                  <a:ext cx="66675" cy="67072"/>
                </a:xfrm>
                <a:custGeom>
                  <a:avLst/>
                  <a:gdLst>
                    <a:gd name="T0" fmla="*/ 0 w 66675"/>
                    <a:gd name="T1" fmla="*/ 2381 h 67072"/>
                    <a:gd name="T2" fmla="*/ 35719 w 66675"/>
                    <a:gd name="T3" fmla="*/ 66675 h 67072"/>
                    <a:gd name="T4" fmla="*/ 66675 w 66675"/>
                    <a:gd name="T5" fmla="*/ 0 h 67072"/>
                    <a:gd name="T6" fmla="*/ 66675 w 66675"/>
                    <a:gd name="T7" fmla="*/ 0 h 670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6675"/>
                    <a:gd name="T13" fmla="*/ 0 h 67072"/>
                    <a:gd name="T14" fmla="*/ 66675 w 66675"/>
                    <a:gd name="T15" fmla="*/ 67072 h 670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6675" h="67072">
                      <a:moveTo>
                        <a:pt x="0" y="2381"/>
                      </a:moveTo>
                      <a:cubicBezTo>
                        <a:pt x="12303" y="34726"/>
                        <a:pt x="24607" y="67072"/>
                        <a:pt x="35719" y="66675"/>
                      </a:cubicBezTo>
                      <a:cubicBezTo>
                        <a:pt x="46831" y="66278"/>
                        <a:pt x="66675" y="0"/>
                        <a:pt x="66675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547324" name="125 Forma libre"/>
              <p:cNvSpPr>
                <a:spLocks/>
              </p:cNvSpPr>
              <p:nvPr/>
            </p:nvSpPr>
            <p:spPr bwMode="auto">
              <a:xfrm>
                <a:off x="4854298" y="2651146"/>
                <a:ext cx="472542" cy="423958"/>
              </a:xfrm>
              <a:custGeom>
                <a:avLst/>
                <a:gdLst>
                  <a:gd name="T0" fmla="*/ 472542 w 472542"/>
                  <a:gd name="T1" fmla="*/ 0 h 423958"/>
                  <a:gd name="T2" fmla="*/ 466405 w 472542"/>
                  <a:gd name="T3" fmla="*/ 64438 h 423958"/>
                  <a:gd name="T4" fmla="*/ 460268 w 472542"/>
                  <a:gd name="T5" fmla="*/ 104328 h 423958"/>
                  <a:gd name="T6" fmla="*/ 454132 w 472542"/>
                  <a:gd name="T7" fmla="*/ 131944 h 423958"/>
                  <a:gd name="T8" fmla="*/ 447995 w 472542"/>
                  <a:gd name="T9" fmla="*/ 159560 h 423958"/>
                  <a:gd name="T10" fmla="*/ 440484 w 472542"/>
                  <a:gd name="T11" fmla="*/ 201831 h 423958"/>
                  <a:gd name="T12" fmla="*/ 426515 w 472542"/>
                  <a:gd name="T13" fmla="*/ 239340 h 423958"/>
                  <a:gd name="T14" fmla="*/ 408105 w 472542"/>
                  <a:gd name="T15" fmla="*/ 288435 h 423958"/>
                  <a:gd name="T16" fmla="*/ 392762 w 472542"/>
                  <a:gd name="T17" fmla="*/ 328325 h 423958"/>
                  <a:gd name="T18" fmla="*/ 362078 w 472542"/>
                  <a:gd name="T19" fmla="*/ 368215 h 423958"/>
                  <a:gd name="T20" fmla="*/ 331393 w 472542"/>
                  <a:gd name="T21" fmla="*/ 401968 h 423958"/>
                  <a:gd name="T22" fmla="*/ 300709 w 472542"/>
                  <a:gd name="T23" fmla="*/ 417310 h 423958"/>
                  <a:gd name="T24" fmla="*/ 270024 w 472542"/>
                  <a:gd name="T25" fmla="*/ 423447 h 423958"/>
                  <a:gd name="T26" fmla="*/ 239340 w 472542"/>
                  <a:gd name="T27" fmla="*/ 414242 h 423958"/>
                  <a:gd name="T28" fmla="*/ 196381 w 472542"/>
                  <a:gd name="T29" fmla="*/ 398900 h 423958"/>
                  <a:gd name="T30" fmla="*/ 153423 w 472542"/>
                  <a:gd name="T31" fmla="*/ 362078 h 423958"/>
                  <a:gd name="T32" fmla="*/ 125807 w 472542"/>
                  <a:gd name="T33" fmla="*/ 325257 h 423958"/>
                  <a:gd name="T34" fmla="*/ 104328 w 472542"/>
                  <a:gd name="T35" fmla="*/ 294572 h 423958"/>
                  <a:gd name="T36" fmla="*/ 82848 w 472542"/>
                  <a:gd name="T37" fmla="*/ 254682 h 423958"/>
                  <a:gd name="T38" fmla="*/ 55232 w 472542"/>
                  <a:gd name="T39" fmla="*/ 208655 h 423958"/>
                  <a:gd name="T40" fmla="*/ 27616 w 472542"/>
                  <a:gd name="T41" fmla="*/ 150355 h 423958"/>
                  <a:gd name="T42" fmla="*/ 12274 w 472542"/>
                  <a:gd name="T43" fmla="*/ 104328 h 423958"/>
                  <a:gd name="T44" fmla="*/ 0 w 472542"/>
                  <a:gd name="T45" fmla="*/ 79780 h 4239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72542"/>
                  <a:gd name="T70" fmla="*/ 0 h 423958"/>
                  <a:gd name="T71" fmla="*/ 472542 w 472542"/>
                  <a:gd name="T72" fmla="*/ 423958 h 4239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72542" h="423958">
                    <a:moveTo>
                      <a:pt x="472542" y="0"/>
                    </a:moveTo>
                    <a:cubicBezTo>
                      <a:pt x="470496" y="23525"/>
                      <a:pt x="468451" y="47050"/>
                      <a:pt x="466405" y="64438"/>
                    </a:cubicBezTo>
                    <a:cubicBezTo>
                      <a:pt x="464359" y="81826"/>
                      <a:pt x="462313" y="93077"/>
                      <a:pt x="460268" y="104328"/>
                    </a:cubicBezTo>
                    <a:cubicBezTo>
                      <a:pt x="458223" y="115579"/>
                      <a:pt x="454132" y="131944"/>
                      <a:pt x="454132" y="131944"/>
                    </a:cubicBezTo>
                    <a:cubicBezTo>
                      <a:pt x="452087" y="141149"/>
                      <a:pt x="450270" y="147912"/>
                      <a:pt x="447995" y="159560"/>
                    </a:cubicBezTo>
                    <a:cubicBezTo>
                      <a:pt x="445720" y="171208"/>
                      <a:pt x="444064" y="188534"/>
                      <a:pt x="440484" y="201831"/>
                    </a:cubicBezTo>
                    <a:cubicBezTo>
                      <a:pt x="436904" y="215128"/>
                      <a:pt x="431911" y="224906"/>
                      <a:pt x="426515" y="239340"/>
                    </a:cubicBezTo>
                    <a:cubicBezTo>
                      <a:pt x="421119" y="253774"/>
                      <a:pt x="413731" y="273604"/>
                      <a:pt x="408105" y="288435"/>
                    </a:cubicBezTo>
                    <a:cubicBezTo>
                      <a:pt x="402480" y="303266"/>
                      <a:pt x="400433" y="315029"/>
                      <a:pt x="392762" y="328325"/>
                    </a:cubicBezTo>
                    <a:cubicBezTo>
                      <a:pt x="385091" y="341621"/>
                      <a:pt x="372306" y="355941"/>
                      <a:pt x="362078" y="368215"/>
                    </a:cubicBezTo>
                    <a:cubicBezTo>
                      <a:pt x="351850" y="380489"/>
                      <a:pt x="341621" y="393786"/>
                      <a:pt x="331393" y="401968"/>
                    </a:cubicBezTo>
                    <a:cubicBezTo>
                      <a:pt x="321165" y="410151"/>
                      <a:pt x="310937" y="413730"/>
                      <a:pt x="300709" y="417310"/>
                    </a:cubicBezTo>
                    <a:cubicBezTo>
                      <a:pt x="290481" y="420890"/>
                      <a:pt x="280252" y="423958"/>
                      <a:pt x="270024" y="423447"/>
                    </a:cubicBezTo>
                    <a:cubicBezTo>
                      <a:pt x="259796" y="422936"/>
                      <a:pt x="251614" y="418333"/>
                      <a:pt x="239340" y="414242"/>
                    </a:cubicBezTo>
                    <a:cubicBezTo>
                      <a:pt x="227066" y="410151"/>
                      <a:pt x="210700" y="407594"/>
                      <a:pt x="196381" y="398900"/>
                    </a:cubicBezTo>
                    <a:cubicBezTo>
                      <a:pt x="182062" y="390206"/>
                      <a:pt x="165185" y="374352"/>
                      <a:pt x="153423" y="362078"/>
                    </a:cubicBezTo>
                    <a:cubicBezTo>
                      <a:pt x="141661" y="349804"/>
                      <a:pt x="133990" y="336508"/>
                      <a:pt x="125807" y="325257"/>
                    </a:cubicBezTo>
                    <a:cubicBezTo>
                      <a:pt x="117624" y="314006"/>
                      <a:pt x="111488" y="306334"/>
                      <a:pt x="104328" y="294572"/>
                    </a:cubicBezTo>
                    <a:cubicBezTo>
                      <a:pt x="97168" y="282810"/>
                      <a:pt x="91031" y="269001"/>
                      <a:pt x="82848" y="254682"/>
                    </a:cubicBezTo>
                    <a:cubicBezTo>
                      <a:pt x="74665" y="240363"/>
                      <a:pt x="64437" y="226043"/>
                      <a:pt x="55232" y="208655"/>
                    </a:cubicBezTo>
                    <a:cubicBezTo>
                      <a:pt x="46027" y="191267"/>
                      <a:pt x="34776" y="167743"/>
                      <a:pt x="27616" y="150355"/>
                    </a:cubicBezTo>
                    <a:cubicBezTo>
                      <a:pt x="20456" y="132967"/>
                      <a:pt x="16877" y="116090"/>
                      <a:pt x="12274" y="104328"/>
                    </a:cubicBezTo>
                    <a:cubicBezTo>
                      <a:pt x="7671" y="92566"/>
                      <a:pt x="3835" y="86173"/>
                      <a:pt x="0" y="7978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547316" name="139 Grupo"/>
            <p:cNvGrpSpPr>
              <a:grpSpLocks/>
            </p:cNvGrpSpPr>
            <p:nvPr/>
          </p:nvGrpSpPr>
          <p:grpSpPr bwMode="auto">
            <a:xfrm>
              <a:off x="4536028" y="777148"/>
              <a:ext cx="962662" cy="2741475"/>
              <a:chOff x="4536028" y="777148"/>
              <a:chExt cx="962662" cy="2741475"/>
            </a:xfrm>
          </p:grpSpPr>
          <p:grpSp>
            <p:nvGrpSpPr>
              <p:cNvPr id="1547317" name="136 Grupo"/>
              <p:cNvGrpSpPr>
                <a:grpSpLocks/>
              </p:cNvGrpSpPr>
              <p:nvPr/>
            </p:nvGrpSpPr>
            <p:grpSpPr bwMode="auto">
              <a:xfrm>
                <a:off x="4536028" y="777148"/>
                <a:ext cx="962662" cy="2741475"/>
                <a:chOff x="4536028" y="777148"/>
                <a:chExt cx="962662" cy="2741475"/>
              </a:xfrm>
            </p:grpSpPr>
            <p:cxnSp>
              <p:nvCxnSpPr>
                <p:cNvPr id="1547321" name="81 Conector recto de flecha"/>
                <p:cNvCxnSpPr>
                  <a:cxnSpLocks noChangeAspect="1"/>
                </p:cNvCxnSpPr>
                <p:nvPr/>
              </p:nvCxnSpPr>
              <p:spPr bwMode="auto">
                <a:xfrm rot="-7680000">
                  <a:off x="4521356" y="1815922"/>
                  <a:ext cx="97325" cy="67981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>
                      <a:alpha val="50195"/>
                    </a:srgbClr>
                  </a:solidFill>
                  <a:round/>
                  <a:headEnd/>
                  <a:tailEnd type="arrow" w="sm" len="med"/>
                </a:ln>
              </p:spPr>
            </p:cxnSp>
            <p:sp>
              <p:nvSpPr>
                <p:cNvPr id="83" name="82 Elipse"/>
                <p:cNvSpPr/>
                <p:nvPr/>
              </p:nvSpPr>
              <p:spPr bwMode="auto">
                <a:xfrm>
                  <a:off x="4571006" y="777148"/>
                  <a:ext cx="927684" cy="274147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>
                      <a:alpha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81771" lon="1170877" rev="381445"/>
                  </a:camera>
                  <a:lightRig rig="threePt" dir="t"/>
                </a:scene3d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u-ES"/>
                </a:p>
              </p:txBody>
            </p:sp>
          </p:grpSp>
          <p:grpSp>
            <p:nvGrpSpPr>
              <p:cNvPr id="1547318" name="138 Grupo"/>
              <p:cNvGrpSpPr>
                <a:grpSpLocks/>
              </p:cNvGrpSpPr>
              <p:nvPr/>
            </p:nvGrpSpPr>
            <p:grpSpPr bwMode="auto">
              <a:xfrm>
                <a:off x="4568190" y="777875"/>
                <a:ext cx="930275" cy="2736215"/>
                <a:chOff x="4568190" y="777875"/>
                <a:chExt cx="930275" cy="2736215"/>
              </a:xfrm>
            </p:grpSpPr>
            <p:cxnSp>
              <p:nvCxnSpPr>
                <p:cNvPr id="1547319" name="83 Conector recto de flecha"/>
                <p:cNvCxnSpPr>
                  <a:cxnSpLocks noChangeAspect="1"/>
                </p:cNvCxnSpPr>
                <p:nvPr/>
              </p:nvCxnSpPr>
              <p:spPr bwMode="auto">
                <a:xfrm rot="16140000" flipH="1">
                  <a:off x="5457460" y="2622641"/>
                  <a:ext cx="66991" cy="2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sm" len="med"/>
                </a:ln>
              </p:spPr>
            </p:cxnSp>
            <p:sp>
              <p:nvSpPr>
                <p:cNvPr id="1547320" name="137 Forma libre"/>
                <p:cNvSpPr>
                  <a:spLocks/>
                </p:cNvSpPr>
                <p:nvPr/>
              </p:nvSpPr>
              <p:spPr bwMode="auto">
                <a:xfrm>
                  <a:off x="4568190" y="777875"/>
                  <a:ext cx="930275" cy="2736215"/>
                </a:xfrm>
                <a:custGeom>
                  <a:avLst/>
                  <a:gdLst>
                    <a:gd name="T0" fmla="*/ 0 w 930275"/>
                    <a:gd name="T1" fmla="*/ 932815 h 2736215"/>
                    <a:gd name="T2" fmla="*/ 3810 w 930275"/>
                    <a:gd name="T3" fmla="*/ 871855 h 2736215"/>
                    <a:gd name="T4" fmla="*/ 7620 w 930275"/>
                    <a:gd name="T5" fmla="*/ 788035 h 2736215"/>
                    <a:gd name="T6" fmla="*/ 11430 w 930275"/>
                    <a:gd name="T7" fmla="*/ 715645 h 2736215"/>
                    <a:gd name="T8" fmla="*/ 15240 w 930275"/>
                    <a:gd name="T9" fmla="*/ 643255 h 2736215"/>
                    <a:gd name="T10" fmla="*/ 26670 w 930275"/>
                    <a:gd name="T11" fmla="*/ 563245 h 2736215"/>
                    <a:gd name="T12" fmla="*/ 38100 w 930275"/>
                    <a:gd name="T13" fmla="*/ 479425 h 2736215"/>
                    <a:gd name="T14" fmla="*/ 53340 w 930275"/>
                    <a:gd name="T15" fmla="*/ 414655 h 2736215"/>
                    <a:gd name="T16" fmla="*/ 68580 w 930275"/>
                    <a:gd name="T17" fmla="*/ 342265 h 2736215"/>
                    <a:gd name="T18" fmla="*/ 87630 w 930275"/>
                    <a:gd name="T19" fmla="*/ 285115 h 2736215"/>
                    <a:gd name="T20" fmla="*/ 106680 w 930275"/>
                    <a:gd name="T21" fmla="*/ 224155 h 2736215"/>
                    <a:gd name="T22" fmla="*/ 133350 w 930275"/>
                    <a:gd name="T23" fmla="*/ 163195 h 2736215"/>
                    <a:gd name="T24" fmla="*/ 163830 w 930275"/>
                    <a:gd name="T25" fmla="*/ 102235 h 2736215"/>
                    <a:gd name="T26" fmla="*/ 201930 w 930275"/>
                    <a:gd name="T27" fmla="*/ 56515 h 2736215"/>
                    <a:gd name="T28" fmla="*/ 240030 w 930275"/>
                    <a:gd name="T29" fmla="*/ 29845 h 2736215"/>
                    <a:gd name="T30" fmla="*/ 289560 w 930275"/>
                    <a:gd name="T31" fmla="*/ 6985 h 2736215"/>
                    <a:gd name="T32" fmla="*/ 339090 w 930275"/>
                    <a:gd name="T33" fmla="*/ 3175 h 2736215"/>
                    <a:gd name="T34" fmla="*/ 403860 w 930275"/>
                    <a:gd name="T35" fmla="*/ 26035 h 2736215"/>
                    <a:gd name="T36" fmla="*/ 449580 w 930275"/>
                    <a:gd name="T37" fmla="*/ 56515 h 2736215"/>
                    <a:gd name="T38" fmla="*/ 483870 w 930275"/>
                    <a:gd name="T39" fmla="*/ 86995 h 2736215"/>
                    <a:gd name="T40" fmla="*/ 525780 w 930275"/>
                    <a:gd name="T41" fmla="*/ 136525 h 2736215"/>
                    <a:gd name="T42" fmla="*/ 563880 w 930275"/>
                    <a:gd name="T43" fmla="*/ 186055 h 2736215"/>
                    <a:gd name="T44" fmla="*/ 598170 w 930275"/>
                    <a:gd name="T45" fmla="*/ 243205 h 2736215"/>
                    <a:gd name="T46" fmla="*/ 621030 w 930275"/>
                    <a:gd name="T47" fmla="*/ 281305 h 2736215"/>
                    <a:gd name="T48" fmla="*/ 647700 w 930275"/>
                    <a:gd name="T49" fmla="*/ 330835 h 2736215"/>
                    <a:gd name="T50" fmla="*/ 674370 w 930275"/>
                    <a:gd name="T51" fmla="*/ 387985 h 2736215"/>
                    <a:gd name="T52" fmla="*/ 704850 w 930275"/>
                    <a:gd name="T53" fmla="*/ 475615 h 2736215"/>
                    <a:gd name="T54" fmla="*/ 739140 w 930275"/>
                    <a:gd name="T55" fmla="*/ 555625 h 2736215"/>
                    <a:gd name="T56" fmla="*/ 762000 w 930275"/>
                    <a:gd name="T57" fmla="*/ 628015 h 2736215"/>
                    <a:gd name="T58" fmla="*/ 792480 w 930275"/>
                    <a:gd name="T59" fmla="*/ 734695 h 2736215"/>
                    <a:gd name="T60" fmla="*/ 807720 w 930275"/>
                    <a:gd name="T61" fmla="*/ 803275 h 2736215"/>
                    <a:gd name="T62" fmla="*/ 826770 w 930275"/>
                    <a:gd name="T63" fmla="*/ 890905 h 2736215"/>
                    <a:gd name="T64" fmla="*/ 849630 w 930275"/>
                    <a:gd name="T65" fmla="*/ 997585 h 2736215"/>
                    <a:gd name="T66" fmla="*/ 872490 w 930275"/>
                    <a:gd name="T67" fmla="*/ 1096649 h 2736215"/>
                    <a:gd name="T68" fmla="*/ 891540 w 930275"/>
                    <a:gd name="T69" fmla="*/ 1237619 h 2736215"/>
                    <a:gd name="T70" fmla="*/ 902970 w 930275"/>
                    <a:gd name="T71" fmla="*/ 1329059 h 2736215"/>
                    <a:gd name="T72" fmla="*/ 922020 w 930275"/>
                    <a:gd name="T73" fmla="*/ 1477649 h 2736215"/>
                    <a:gd name="T74" fmla="*/ 922020 w 930275"/>
                    <a:gd name="T75" fmla="*/ 1622429 h 2736215"/>
                    <a:gd name="T76" fmla="*/ 929640 w 930275"/>
                    <a:gd name="T77" fmla="*/ 1797689 h 2736215"/>
                    <a:gd name="T78" fmla="*/ 925830 w 930275"/>
                    <a:gd name="T79" fmla="*/ 1915799 h 2736215"/>
                    <a:gd name="T80" fmla="*/ 914400 w 930275"/>
                    <a:gd name="T81" fmla="*/ 2079629 h 2736215"/>
                    <a:gd name="T82" fmla="*/ 902970 w 930275"/>
                    <a:gd name="T83" fmla="*/ 2171065 h 2736215"/>
                    <a:gd name="T84" fmla="*/ 880110 w 930275"/>
                    <a:gd name="T85" fmla="*/ 2308225 h 2736215"/>
                    <a:gd name="T86" fmla="*/ 845820 w 930275"/>
                    <a:gd name="T87" fmla="*/ 2460625 h 2736215"/>
                    <a:gd name="T88" fmla="*/ 781050 w 930275"/>
                    <a:gd name="T89" fmla="*/ 2605405 h 2736215"/>
                    <a:gd name="T90" fmla="*/ 697230 w 930275"/>
                    <a:gd name="T91" fmla="*/ 2700655 h 2736215"/>
                    <a:gd name="T92" fmla="*/ 613410 w 930275"/>
                    <a:gd name="T93" fmla="*/ 2734945 h 2736215"/>
                    <a:gd name="T94" fmla="*/ 521970 w 930275"/>
                    <a:gd name="T95" fmla="*/ 2708275 h 2736215"/>
                    <a:gd name="T96" fmla="*/ 445770 w 930275"/>
                    <a:gd name="T97" fmla="*/ 2654935 h 2736215"/>
                    <a:gd name="T98" fmla="*/ 388620 w 930275"/>
                    <a:gd name="T99" fmla="*/ 2578735 h 2736215"/>
                    <a:gd name="T100" fmla="*/ 335280 w 930275"/>
                    <a:gd name="T101" fmla="*/ 2502535 h 2736215"/>
                    <a:gd name="T102" fmla="*/ 278130 w 930275"/>
                    <a:gd name="T103" fmla="*/ 2392045 h 2736215"/>
                    <a:gd name="T104" fmla="*/ 232410 w 930275"/>
                    <a:gd name="T105" fmla="*/ 2292985 h 2736215"/>
                    <a:gd name="T106" fmla="*/ 194310 w 930275"/>
                    <a:gd name="T107" fmla="*/ 2186305 h 2736215"/>
                    <a:gd name="T108" fmla="*/ 167640 w 930275"/>
                    <a:gd name="T109" fmla="*/ 2098675 h 2736215"/>
                    <a:gd name="T110" fmla="*/ 144780 w 930275"/>
                    <a:gd name="T111" fmla="*/ 2030099 h 2736215"/>
                    <a:gd name="T112" fmla="*/ 125730 w 930275"/>
                    <a:gd name="T113" fmla="*/ 1991999 h 27362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30275"/>
                    <a:gd name="T172" fmla="*/ 0 h 2736215"/>
                    <a:gd name="T173" fmla="*/ 930275 w 930275"/>
                    <a:gd name="T174" fmla="*/ 2736215 h 27362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30275" h="2736215">
                      <a:moveTo>
                        <a:pt x="0" y="932815"/>
                      </a:moveTo>
                      <a:cubicBezTo>
                        <a:pt x="1270" y="914400"/>
                        <a:pt x="2540" y="895985"/>
                        <a:pt x="3810" y="871855"/>
                      </a:cubicBezTo>
                      <a:cubicBezTo>
                        <a:pt x="5080" y="847725"/>
                        <a:pt x="6350" y="814070"/>
                        <a:pt x="7620" y="788035"/>
                      </a:cubicBezTo>
                      <a:cubicBezTo>
                        <a:pt x="8890" y="762000"/>
                        <a:pt x="11430" y="715645"/>
                        <a:pt x="11430" y="715645"/>
                      </a:cubicBezTo>
                      <a:cubicBezTo>
                        <a:pt x="12700" y="691515"/>
                        <a:pt x="12700" y="668655"/>
                        <a:pt x="15240" y="643255"/>
                      </a:cubicBezTo>
                      <a:cubicBezTo>
                        <a:pt x="17780" y="617855"/>
                        <a:pt x="22860" y="590550"/>
                        <a:pt x="26670" y="563245"/>
                      </a:cubicBezTo>
                      <a:cubicBezTo>
                        <a:pt x="30480" y="535940"/>
                        <a:pt x="33655" y="504190"/>
                        <a:pt x="38100" y="479425"/>
                      </a:cubicBezTo>
                      <a:cubicBezTo>
                        <a:pt x="42545" y="454660"/>
                        <a:pt x="48260" y="437515"/>
                        <a:pt x="53340" y="414655"/>
                      </a:cubicBezTo>
                      <a:cubicBezTo>
                        <a:pt x="58420" y="391795"/>
                        <a:pt x="62865" y="363855"/>
                        <a:pt x="68580" y="342265"/>
                      </a:cubicBezTo>
                      <a:cubicBezTo>
                        <a:pt x="74295" y="320675"/>
                        <a:pt x="81280" y="304800"/>
                        <a:pt x="87630" y="285115"/>
                      </a:cubicBezTo>
                      <a:cubicBezTo>
                        <a:pt x="93980" y="265430"/>
                        <a:pt x="99060" y="244475"/>
                        <a:pt x="106680" y="224155"/>
                      </a:cubicBezTo>
                      <a:cubicBezTo>
                        <a:pt x="114300" y="203835"/>
                        <a:pt x="123825" y="183515"/>
                        <a:pt x="133350" y="163195"/>
                      </a:cubicBezTo>
                      <a:cubicBezTo>
                        <a:pt x="142875" y="142875"/>
                        <a:pt x="152400" y="120015"/>
                        <a:pt x="163830" y="102235"/>
                      </a:cubicBezTo>
                      <a:cubicBezTo>
                        <a:pt x="175260" y="84455"/>
                        <a:pt x="189230" y="68580"/>
                        <a:pt x="201930" y="56515"/>
                      </a:cubicBezTo>
                      <a:cubicBezTo>
                        <a:pt x="214630" y="44450"/>
                        <a:pt x="225425" y="38100"/>
                        <a:pt x="240030" y="29845"/>
                      </a:cubicBezTo>
                      <a:cubicBezTo>
                        <a:pt x="254635" y="21590"/>
                        <a:pt x="273050" y="11430"/>
                        <a:pt x="289560" y="6985"/>
                      </a:cubicBezTo>
                      <a:cubicBezTo>
                        <a:pt x="306070" y="2540"/>
                        <a:pt x="320040" y="0"/>
                        <a:pt x="339090" y="3175"/>
                      </a:cubicBezTo>
                      <a:cubicBezTo>
                        <a:pt x="358140" y="6350"/>
                        <a:pt x="385445" y="17145"/>
                        <a:pt x="403860" y="26035"/>
                      </a:cubicBezTo>
                      <a:cubicBezTo>
                        <a:pt x="422275" y="34925"/>
                        <a:pt x="436245" y="46355"/>
                        <a:pt x="449580" y="56515"/>
                      </a:cubicBezTo>
                      <a:cubicBezTo>
                        <a:pt x="462915" y="66675"/>
                        <a:pt x="471170" y="73660"/>
                        <a:pt x="483870" y="86995"/>
                      </a:cubicBezTo>
                      <a:cubicBezTo>
                        <a:pt x="496570" y="100330"/>
                        <a:pt x="512445" y="120015"/>
                        <a:pt x="525780" y="136525"/>
                      </a:cubicBezTo>
                      <a:cubicBezTo>
                        <a:pt x="539115" y="153035"/>
                        <a:pt x="551815" y="168275"/>
                        <a:pt x="563880" y="186055"/>
                      </a:cubicBezTo>
                      <a:cubicBezTo>
                        <a:pt x="575945" y="203835"/>
                        <a:pt x="598170" y="243205"/>
                        <a:pt x="598170" y="243205"/>
                      </a:cubicBezTo>
                      <a:cubicBezTo>
                        <a:pt x="607695" y="259080"/>
                        <a:pt x="612775" y="266700"/>
                        <a:pt x="621030" y="281305"/>
                      </a:cubicBezTo>
                      <a:cubicBezTo>
                        <a:pt x="629285" y="295910"/>
                        <a:pt x="638810" y="313055"/>
                        <a:pt x="647700" y="330835"/>
                      </a:cubicBezTo>
                      <a:cubicBezTo>
                        <a:pt x="656590" y="348615"/>
                        <a:pt x="664845" y="363855"/>
                        <a:pt x="674370" y="387985"/>
                      </a:cubicBezTo>
                      <a:cubicBezTo>
                        <a:pt x="683895" y="412115"/>
                        <a:pt x="694055" y="447675"/>
                        <a:pt x="704850" y="475615"/>
                      </a:cubicBezTo>
                      <a:cubicBezTo>
                        <a:pt x="715645" y="503555"/>
                        <a:pt x="729615" y="530225"/>
                        <a:pt x="739140" y="555625"/>
                      </a:cubicBezTo>
                      <a:cubicBezTo>
                        <a:pt x="748665" y="581025"/>
                        <a:pt x="753110" y="598170"/>
                        <a:pt x="762000" y="628015"/>
                      </a:cubicBezTo>
                      <a:cubicBezTo>
                        <a:pt x="770890" y="657860"/>
                        <a:pt x="784860" y="705485"/>
                        <a:pt x="792480" y="734695"/>
                      </a:cubicBezTo>
                      <a:cubicBezTo>
                        <a:pt x="800100" y="763905"/>
                        <a:pt x="802005" y="777240"/>
                        <a:pt x="807720" y="803275"/>
                      </a:cubicBezTo>
                      <a:cubicBezTo>
                        <a:pt x="813435" y="829310"/>
                        <a:pt x="819785" y="858520"/>
                        <a:pt x="826770" y="890905"/>
                      </a:cubicBezTo>
                      <a:cubicBezTo>
                        <a:pt x="833755" y="923290"/>
                        <a:pt x="842010" y="963295"/>
                        <a:pt x="849630" y="997585"/>
                      </a:cubicBezTo>
                      <a:cubicBezTo>
                        <a:pt x="857250" y="1031875"/>
                        <a:pt x="865505" y="1056640"/>
                        <a:pt x="872490" y="1096645"/>
                      </a:cubicBezTo>
                      <a:cubicBezTo>
                        <a:pt x="879475" y="1136650"/>
                        <a:pt x="886460" y="1198880"/>
                        <a:pt x="891540" y="1237615"/>
                      </a:cubicBezTo>
                      <a:cubicBezTo>
                        <a:pt x="896620" y="1276350"/>
                        <a:pt x="897890" y="1289050"/>
                        <a:pt x="902970" y="1329055"/>
                      </a:cubicBezTo>
                      <a:cubicBezTo>
                        <a:pt x="908050" y="1369060"/>
                        <a:pt x="918845" y="1428750"/>
                        <a:pt x="922020" y="1477645"/>
                      </a:cubicBezTo>
                      <a:cubicBezTo>
                        <a:pt x="925195" y="1526540"/>
                        <a:pt x="920750" y="1569085"/>
                        <a:pt x="922020" y="1622425"/>
                      </a:cubicBezTo>
                      <a:cubicBezTo>
                        <a:pt x="923290" y="1675765"/>
                        <a:pt x="929005" y="1748790"/>
                        <a:pt x="929640" y="1797685"/>
                      </a:cubicBezTo>
                      <a:cubicBezTo>
                        <a:pt x="930275" y="1846580"/>
                        <a:pt x="928370" y="1868805"/>
                        <a:pt x="925830" y="1915795"/>
                      </a:cubicBezTo>
                      <a:cubicBezTo>
                        <a:pt x="923290" y="1962785"/>
                        <a:pt x="918210" y="2037080"/>
                        <a:pt x="914400" y="2079625"/>
                      </a:cubicBezTo>
                      <a:cubicBezTo>
                        <a:pt x="910590" y="2122170"/>
                        <a:pt x="908685" y="2132965"/>
                        <a:pt x="902970" y="2171065"/>
                      </a:cubicBezTo>
                      <a:cubicBezTo>
                        <a:pt x="897255" y="2209165"/>
                        <a:pt x="889635" y="2259965"/>
                        <a:pt x="880110" y="2308225"/>
                      </a:cubicBezTo>
                      <a:cubicBezTo>
                        <a:pt x="870585" y="2356485"/>
                        <a:pt x="862330" y="2411095"/>
                        <a:pt x="845820" y="2460625"/>
                      </a:cubicBezTo>
                      <a:cubicBezTo>
                        <a:pt x="829310" y="2510155"/>
                        <a:pt x="805815" y="2565400"/>
                        <a:pt x="781050" y="2605405"/>
                      </a:cubicBezTo>
                      <a:cubicBezTo>
                        <a:pt x="756285" y="2645410"/>
                        <a:pt x="725170" y="2679065"/>
                        <a:pt x="697230" y="2700655"/>
                      </a:cubicBezTo>
                      <a:cubicBezTo>
                        <a:pt x="669290" y="2722245"/>
                        <a:pt x="642620" y="2733675"/>
                        <a:pt x="613410" y="2734945"/>
                      </a:cubicBezTo>
                      <a:cubicBezTo>
                        <a:pt x="584200" y="2736215"/>
                        <a:pt x="549910" y="2721610"/>
                        <a:pt x="521970" y="2708275"/>
                      </a:cubicBezTo>
                      <a:cubicBezTo>
                        <a:pt x="494030" y="2694940"/>
                        <a:pt x="467995" y="2676525"/>
                        <a:pt x="445770" y="2654935"/>
                      </a:cubicBezTo>
                      <a:cubicBezTo>
                        <a:pt x="423545" y="2633345"/>
                        <a:pt x="407035" y="2604135"/>
                        <a:pt x="388620" y="2578735"/>
                      </a:cubicBezTo>
                      <a:cubicBezTo>
                        <a:pt x="370205" y="2553335"/>
                        <a:pt x="353695" y="2533650"/>
                        <a:pt x="335280" y="2502535"/>
                      </a:cubicBezTo>
                      <a:cubicBezTo>
                        <a:pt x="316865" y="2471420"/>
                        <a:pt x="295275" y="2426970"/>
                        <a:pt x="278130" y="2392045"/>
                      </a:cubicBezTo>
                      <a:cubicBezTo>
                        <a:pt x="260985" y="2357120"/>
                        <a:pt x="246380" y="2327275"/>
                        <a:pt x="232410" y="2292985"/>
                      </a:cubicBezTo>
                      <a:cubicBezTo>
                        <a:pt x="218440" y="2258695"/>
                        <a:pt x="205105" y="2218690"/>
                        <a:pt x="194310" y="2186305"/>
                      </a:cubicBezTo>
                      <a:cubicBezTo>
                        <a:pt x="183515" y="2153920"/>
                        <a:pt x="175895" y="2124710"/>
                        <a:pt x="167640" y="2098675"/>
                      </a:cubicBezTo>
                      <a:cubicBezTo>
                        <a:pt x="159385" y="2072640"/>
                        <a:pt x="151765" y="2047875"/>
                        <a:pt x="144780" y="2030095"/>
                      </a:cubicBezTo>
                      <a:cubicBezTo>
                        <a:pt x="137795" y="2012315"/>
                        <a:pt x="128905" y="1990725"/>
                        <a:pt x="125730" y="199199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167" name="166 Grupo"/>
          <p:cNvGrpSpPr>
            <a:grpSpLocks noChangeAspect="1"/>
          </p:cNvGrpSpPr>
          <p:nvPr/>
        </p:nvGrpSpPr>
        <p:grpSpPr bwMode="auto">
          <a:xfrm>
            <a:off x="6318250" y="954088"/>
            <a:ext cx="877888" cy="2500312"/>
            <a:chOff x="4536028" y="777148"/>
            <a:chExt cx="962662" cy="2741475"/>
          </a:xfrm>
        </p:grpSpPr>
        <p:grpSp>
          <p:nvGrpSpPr>
            <p:cNvPr id="1547289" name="77 Grupo"/>
            <p:cNvGrpSpPr>
              <a:grpSpLocks noChangeAspect="1"/>
            </p:cNvGrpSpPr>
            <p:nvPr/>
          </p:nvGrpSpPr>
          <p:grpSpPr bwMode="auto">
            <a:xfrm>
              <a:off x="4931781" y="1919427"/>
              <a:ext cx="161950" cy="456917"/>
              <a:chOff x="2865715" y="3654004"/>
              <a:chExt cx="404876" cy="1142279"/>
            </a:xfrm>
          </p:grpSpPr>
          <p:cxnSp>
            <p:nvCxnSpPr>
              <p:cNvPr id="1547310" name="188 Conector recto de flecha"/>
              <p:cNvCxnSpPr>
                <a:cxnSpLocks noChangeAspect="1"/>
              </p:cNvCxnSpPr>
              <p:nvPr/>
            </p:nvCxnSpPr>
            <p:spPr bwMode="auto">
              <a:xfrm rot="-7980000">
                <a:off x="2859602" y="4086826"/>
                <a:ext cx="40552" cy="28325"/>
              </a:xfrm>
              <a:prstGeom prst="straightConnector1">
                <a:avLst/>
              </a:prstGeom>
              <a:noFill/>
              <a:ln w="9525" algn="ctr">
                <a:solidFill>
                  <a:srgbClr val="FF0000">
                    <a:alpha val="50195"/>
                  </a:srgbClr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190" name="189 Elipse"/>
              <p:cNvSpPr/>
              <p:nvPr/>
            </p:nvSpPr>
            <p:spPr bwMode="auto">
              <a:xfrm>
                <a:off x="2884062" y="3654004"/>
                <a:ext cx="386529" cy="1142279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1771" lon="1170877" rev="381445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cxnSp>
            <p:nvCxnSpPr>
              <p:cNvPr id="1547312" name="190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3253412" y="4422958"/>
                <a:ext cx="27913" cy="1"/>
              </a:xfrm>
              <a:prstGeom prst="straightConnector1">
                <a:avLst/>
              </a:prstGeom>
              <a:noFill/>
              <a:ln w="9525" algn="ctr">
                <a:solidFill>
                  <a:srgbClr val="FF0000">
                    <a:alpha val="50195"/>
                  </a:srgbClr>
                </a:solidFill>
                <a:round/>
                <a:headEnd/>
                <a:tailEnd type="arrow" w="sm" len="med"/>
              </a:ln>
            </p:spPr>
          </p:cxnSp>
        </p:grpSp>
        <p:grpSp>
          <p:nvGrpSpPr>
            <p:cNvPr id="1547290" name="79 Grupo"/>
            <p:cNvGrpSpPr>
              <a:grpSpLocks noChangeAspect="1"/>
            </p:cNvGrpSpPr>
            <p:nvPr/>
          </p:nvGrpSpPr>
          <p:grpSpPr bwMode="auto">
            <a:xfrm>
              <a:off x="4859748" y="1716053"/>
              <a:ext cx="306076" cy="863554"/>
              <a:chOff x="2865715" y="3654004"/>
              <a:chExt cx="404876" cy="1142279"/>
            </a:xfrm>
          </p:grpSpPr>
          <p:cxnSp>
            <p:nvCxnSpPr>
              <p:cNvPr id="1547307" name="185 Conector recto de flecha"/>
              <p:cNvCxnSpPr>
                <a:cxnSpLocks noChangeAspect="1"/>
              </p:cNvCxnSpPr>
              <p:nvPr/>
            </p:nvCxnSpPr>
            <p:spPr bwMode="auto">
              <a:xfrm rot="-7980000">
                <a:off x="2859602" y="4086826"/>
                <a:ext cx="40552" cy="28325"/>
              </a:xfrm>
              <a:prstGeom prst="straightConnector1">
                <a:avLst/>
              </a:prstGeom>
              <a:noFill/>
              <a:ln w="9525" algn="ctr">
                <a:solidFill>
                  <a:srgbClr val="FF0000">
                    <a:alpha val="50195"/>
                  </a:srgbClr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187" name="186 Elipse"/>
              <p:cNvSpPr/>
              <p:nvPr/>
            </p:nvSpPr>
            <p:spPr bwMode="auto">
              <a:xfrm>
                <a:off x="2884062" y="3654004"/>
                <a:ext cx="386529" cy="1142279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1771" lon="1170877" rev="381445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cxnSp>
            <p:nvCxnSpPr>
              <p:cNvPr id="1547309" name="187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3253412" y="4422958"/>
                <a:ext cx="27913" cy="1"/>
              </a:xfrm>
              <a:prstGeom prst="straightConnector1">
                <a:avLst/>
              </a:prstGeom>
              <a:noFill/>
              <a:ln w="9525" algn="ctr">
                <a:solidFill>
                  <a:srgbClr val="FF0000">
                    <a:alpha val="50195"/>
                  </a:srgbClr>
                </a:solidFill>
                <a:round/>
                <a:headEnd/>
                <a:tailEnd type="arrow" w="sm" len="med"/>
              </a:ln>
            </p:spPr>
          </p:cxnSp>
        </p:grpSp>
        <p:grpSp>
          <p:nvGrpSpPr>
            <p:cNvPr id="1547291" name="126 Grupo"/>
            <p:cNvGrpSpPr>
              <a:grpSpLocks/>
            </p:cNvGrpSpPr>
            <p:nvPr/>
          </p:nvGrpSpPr>
          <p:grpSpPr bwMode="auto">
            <a:xfrm>
              <a:off x="4697123" y="1251372"/>
              <a:ext cx="670214" cy="1827641"/>
              <a:chOff x="4697123" y="1251372"/>
              <a:chExt cx="670214" cy="1827641"/>
            </a:xfrm>
          </p:grpSpPr>
          <p:grpSp>
            <p:nvGrpSpPr>
              <p:cNvPr id="1547299" name="124 Grupo"/>
              <p:cNvGrpSpPr>
                <a:grpSpLocks/>
              </p:cNvGrpSpPr>
              <p:nvPr/>
            </p:nvGrpSpPr>
            <p:grpSpPr bwMode="auto">
              <a:xfrm>
                <a:off x="4697123" y="1251372"/>
                <a:ext cx="670214" cy="1827641"/>
                <a:chOff x="4697123" y="1241324"/>
                <a:chExt cx="670214" cy="1827641"/>
              </a:xfrm>
            </p:grpSpPr>
            <p:grpSp>
              <p:nvGrpSpPr>
                <p:cNvPr id="1547301" name="121 Grupo"/>
                <p:cNvGrpSpPr>
                  <a:grpSpLocks/>
                </p:cNvGrpSpPr>
                <p:nvPr/>
              </p:nvGrpSpPr>
              <p:grpSpPr bwMode="auto">
                <a:xfrm>
                  <a:off x="4697123" y="1241324"/>
                  <a:ext cx="642515" cy="1827641"/>
                  <a:chOff x="4697123" y="1241324"/>
                  <a:chExt cx="642515" cy="1827641"/>
                </a:xfrm>
              </p:grpSpPr>
              <p:cxnSp>
                <p:nvCxnSpPr>
                  <p:cNvPr id="1547304" name="182 Conector recto de flecha"/>
                  <p:cNvCxnSpPr>
                    <a:cxnSpLocks noChangeAspect="1"/>
                  </p:cNvCxnSpPr>
                  <p:nvPr/>
                </p:nvCxnSpPr>
                <p:spPr bwMode="auto">
                  <a:xfrm rot="-7620000">
                    <a:off x="4687341" y="1933837"/>
                    <a:ext cx="64883" cy="45320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>
                        <a:alpha val="50195"/>
                      </a:srgbClr>
                    </a:solidFill>
                    <a:round/>
                    <a:headEnd/>
                    <a:tailEnd type="arrow" w="sm" len="med"/>
                  </a:ln>
                </p:spPr>
              </p:cxnSp>
              <p:sp>
                <p:nvSpPr>
                  <p:cNvPr id="184" name="183 Elipse"/>
                  <p:cNvSpPr/>
                  <p:nvPr/>
                </p:nvSpPr>
                <p:spPr bwMode="auto">
                  <a:xfrm>
                    <a:off x="4721191" y="1241324"/>
                    <a:ext cx="618447" cy="1827641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rgbClr val="FF0000">
                        <a:alpha val="5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181771" lon="1170877" rev="381445"/>
                    </a:camera>
                    <a:lightRig rig="threePt" dir="t"/>
                  </a:scene3d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u-ES"/>
                  </a:p>
                </p:txBody>
              </p:sp>
              <p:cxnSp>
                <p:nvCxnSpPr>
                  <p:cNvPr id="1547306" name="184 Conector recto de flecha"/>
                  <p:cNvCxnSpPr>
                    <a:cxnSpLocks noChangeAspect="1"/>
                  </p:cNvCxnSpPr>
                  <p:nvPr/>
                </p:nvCxnSpPr>
                <p:spPr bwMode="auto">
                  <a:xfrm rot="16140000" flipH="1">
                    <a:off x="5312152" y="2471647"/>
                    <a:ext cx="44661" cy="2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>
                        <a:alpha val="50195"/>
                      </a:srgbClr>
                    </a:solidFill>
                    <a:round/>
                    <a:headEnd/>
                    <a:tailEnd type="arrow" w="sm" len="med"/>
                  </a:ln>
                </p:spPr>
              </p:cxnSp>
            </p:grpSp>
            <p:sp>
              <p:nvSpPr>
                <p:cNvPr id="1547302" name="180 Forma libre"/>
                <p:cNvSpPr>
                  <a:spLocks/>
                </p:cNvSpPr>
                <p:nvPr/>
              </p:nvSpPr>
              <p:spPr bwMode="auto">
                <a:xfrm>
                  <a:off x="4729163" y="1244203"/>
                  <a:ext cx="608805" cy="1407716"/>
                </a:xfrm>
                <a:custGeom>
                  <a:avLst/>
                  <a:gdLst>
                    <a:gd name="T0" fmla="*/ 0 w 608805"/>
                    <a:gd name="T1" fmla="*/ 436960 h 1407716"/>
                    <a:gd name="T2" fmla="*/ 9525 w 608805"/>
                    <a:gd name="T3" fmla="*/ 363141 h 1407716"/>
                    <a:gd name="T4" fmla="*/ 19050 w 608805"/>
                    <a:gd name="T5" fmla="*/ 305991 h 1407716"/>
                    <a:gd name="T6" fmla="*/ 28575 w 608805"/>
                    <a:gd name="T7" fmla="*/ 253603 h 1407716"/>
                    <a:gd name="T8" fmla="*/ 45243 w 608805"/>
                    <a:gd name="T9" fmla="*/ 201216 h 1407716"/>
                    <a:gd name="T10" fmla="*/ 64293 w 608805"/>
                    <a:gd name="T11" fmla="*/ 146447 h 1407716"/>
                    <a:gd name="T12" fmla="*/ 88106 w 608805"/>
                    <a:gd name="T13" fmla="*/ 94060 h 1407716"/>
                    <a:gd name="T14" fmla="*/ 116681 w 608805"/>
                    <a:gd name="T15" fmla="*/ 53578 h 1407716"/>
                    <a:gd name="T16" fmla="*/ 140493 w 608805"/>
                    <a:gd name="T17" fmla="*/ 27385 h 1407716"/>
                    <a:gd name="T18" fmla="*/ 166687 w 608805"/>
                    <a:gd name="T19" fmla="*/ 10716 h 1407716"/>
                    <a:gd name="T20" fmla="*/ 202406 w 608805"/>
                    <a:gd name="T21" fmla="*/ 1191 h 1407716"/>
                    <a:gd name="T22" fmla="*/ 235743 w 608805"/>
                    <a:gd name="T23" fmla="*/ 3572 h 1407716"/>
                    <a:gd name="T24" fmla="*/ 266700 w 608805"/>
                    <a:gd name="T25" fmla="*/ 17860 h 1407716"/>
                    <a:gd name="T26" fmla="*/ 295275 w 608805"/>
                    <a:gd name="T27" fmla="*/ 36910 h 1407716"/>
                    <a:gd name="T28" fmla="*/ 328612 w 608805"/>
                    <a:gd name="T29" fmla="*/ 70247 h 1407716"/>
                    <a:gd name="T30" fmla="*/ 359568 w 608805"/>
                    <a:gd name="T31" fmla="*/ 110728 h 1407716"/>
                    <a:gd name="T32" fmla="*/ 385762 w 608805"/>
                    <a:gd name="T33" fmla="*/ 153591 h 1407716"/>
                    <a:gd name="T34" fmla="*/ 411956 w 608805"/>
                    <a:gd name="T35" fmla="*/ 198835 h 1407716"/>
                    <a:gd name="T36" fmla="*/ 433387 w 608805"/>
                    <a:gd name="T37" fmla="*/ 246460 h 1407716"/>
                    <a:gd name="T38" fmla="*/ 459581 w 608805"/>
                    <a:gd name="T39" fmla="*/ 308372 h 1407716"/>
                    <a:gd name="T40" fmla="*/ 471487 w 608805"/>
                    <a:gd name="T41" fmla="*/ 339328 h 1407716"/>
                    <a:gd name="T42" fmla="*/ 495300 w 608805"/>
                    <a:gd name="T43" fmla="*/ 403622 h 1407716"/>
                    <a:gd name="T44" fmla="*/ 511968 w 608805"/>
                    <a:gd name="T45" fmla="*/ 465535 h 1407716"/>
                    <a:gd name="T46" fmla="*/ 535781 w 608805"/>
                    <a:gd name="T47" fmla="*/ 541735 h 1407716"/>
                    <a:gd name="T48" fmla="*/ 557212 w 608805"/>
                    <a:gd name="T49" fmla="*/ 651272 h 1407716"/>
                    <a:gd name="T50" fmla="*/ 571500 w 608805"/>
                    <a:gd name="T51" fmla="*/ 744141 h 1407716"/>
                    <a:gd name="T52" fmla="*/ 585787 w 608805"/>
                    <a:gd name="T53" fmla="*/ 829866 h 1407716"/>
                    <a:gd name="T54" fmla="*/ 600075 w 608805"/>
                    <a:gd name="T55" fmla="*/ 925116 h 1407716"/>
                    <a:gd name="T56" fmla="*/ 602456 w 608805"/>
                    <a:gd name="T57" fmla="*/ 996553 h 1407716"/>
                    <a:gd name="T58" fmla="*/ 604837 w 608805"/>
                    <a:gd name="T59" fmla="*/ 1091803 h 1407716"/>
                    <a:gd name="T60" fmla="*/ 607218 w 608805"/>
                    <a:gd name="T61" fmla="*/ 1189435 h 1407716"/>
                    <a:gd name="T62" fmla="*/ 607218 w 608805"/>
                    <a:gd name="T63" fmla="*/ 1301353 h 1407716"/>
                    <a:gd name="T64" fmla="*/ 597693 w 608805"/>
                    <a:gd name="T65" fmla="*/ 1394222 h 1407716"/>
                    <a:gd name="T66" fmla="*/ 597693 w 608805"/>
                    <a:gd name="T67" fmla="*/ 1382316 h 140771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8805"/>
                    <a:gd name="T103" fmla="*/ 0 h 1407716"/>
                    <a:gd name="T104" fmla="*/ 608805 w 608805"/>
                    <a:gd name="T105" fmla="*/ 1407716 h 140771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8805" h="1407716">
                      <a:moveTo>
                        <a:pt x="0" y="436960"/>
                      </a:moveTo>
                      <a:cubicBezTo>
                        <a:pt x="3175" y="410964"/>
                        <a:pt x="6350" y="384969"/>
                        <a:pt x="9525" y="363141"/>
                      </a:cubicBezTo>
                      <a:cubicBezTo>
                        <a:pt x="12700" y="341313"/>
                        <a:pt x="15875" y="324247"/>
                        <a:pt x="19050" y="305991"/>
                      </a:cubicBezTo>
                      <a:cubicBezTo>
                        <a:pt x="22225" y="287735"/>
                        <a:pt x="24210" y="271066"/>
                        <a:pt x="28575" y="253603"/>
                      </a:cubicBezTo>
                      <a:cubicBezTo>
                        <a:pt x="32941" y="236141"/>
                        <a:pt x="39290" y="219075"/>
                        <a:pt x="45243" y="201216"/>
                      </a:cubicBezTo>
                      <a:cubicBezTo>
                        <a:pt x="51196" y="183357"/>
                        <a:pt x="57149" y="164306"/>
                        <a:pt x="64293" y="146447"/>
                      </a:cubicBezTo>
                      <a:cubicBezTo>
                        <a:pt x="71437" y="128588"/>
                        <a:pt x="79375" y="109538"/>
                        <a:pt x="88106" y="94060"/>
                      </a:cubicBezTo>
                      <a:cubicBezTo>
                        <a:pt x="96837" y="78582"/>
                        <a:pt x="107950" y="64691"/>
                        <a:pt x="116681" y="53578"/>
                      </a:cubicBezTo>
                      <a:cubicBezTo>
                        <a:pt x="125412" y="42465"/>
                        <a:pt x="132159" y="34529"/>
                        <a:pt x="140493" y="27385"/>
                      </a:cubicBezTo>
                      <a:cubicBezTo>
                        <a:pt x="148827" y="20241"/>
                        <a:pt x="156368" y="15082"/>
                        <a:pt x="166687" y="10716"/>
                      </a:cubicBezTo>
                      <a:cubicBezTo>
                        <a:pt x="177006" y="6350"/>
                        <a:pt x="190897" y="2382"/>
                        <a:pt x="202406" y="1191"/>
                      </a:cubicBezTo>
                      <a:cubicBezTo>
                        <a:pt x="213915" y="0"/>
                        <a:pt x="225027" y="794"/>
                        <a:pt x="235743" y="3572"/>
                      </a:cubicBezTo>
                      <a:cubicBezTo>
                        <a:pt x="246459" y="6350"/>
                        <a:pt x="256778" y="12304"/>
                        <a:pt x="266700" y="17860"/>
                      </a:cubicBezTo>
                      <a:cubicBezTo>
                        <a:pt x="276622" y="23416"/>
                        <a:pt x="284956" y="28179"/>
                        <a:pt x="295275" y="36910"/>
                      </a:cubicBezTo>
                      <a:cubicBezTo>
                        <a:pt x="305594" y="45641"/>
                        <a:pt x="317897" y="57944"/>
                        <a:pt x="328612" y="70247"/>
                      </a:cubicBezTo>
                      <a:cubicBezTo>
                        <a:pt x="339327" y="82550"/>
                        <a:pt x="350043" y="96837"/>
                        <a:pt x="359568" y="110728"/>
                      </a:cubicBezTo>
                      <a:cubicBezTo>
                        <a:pt x="369093" y="124619"/>
                        <a:pt x="377031" y="138907"/>
                        <a:pt x="385762" y="153591"/>
                      </a:cubicBezTo>
                      <a:cubicBezTo>
                        <a:pt x="394493" y="168275"/>
                        <a:pt x="404019" y="183357"/>
                        <a:pt x="411956" y="198835"/>
                      </a:cubicBezTo>
                      <a:cubicBezTo>
                        <a:pt x="419893" y="214313"/>
                        <a:pt x="425450" y="228204"/>
                        <a:pt x="433387" y="246460"/>
                      </a:cubicBezTo>
                      <a:cubicBezTo>
                        <a:pt x="441324" y="264716"/>
                        <a:pt x="453231" y="292894"/>
                        <a:pt x="459581" y="308372"/>
                      </a:cubicBezTo>
                      <a:cubicBezTo>
                        <a:pt x="465931" y="323850"/>
                        <a:pt x="465534" y="323453"/>
                        <a:pt x="471487" y="339328"/>
                      </a:cubicBezTo>
                      <a:cubicBezTo>
                        <a:pt x="477440" y="355203"/>
                        <a:pt x="488553" y="382588"/>
                        <a:pt x="495300" y="403622"/>
                      </a:cubicBezTo>
                      <a:cubicBezTo>
                        <a:pt x="502047" y="424657"/>
                        <a:pt x="505221" y="442516"/>
                        <a:pt x="511968" y="465535"/>
                      </a:cubicBezTo>
                      <a:cubicBezTo>
                        <a:pt x="518715" y="488554"/>
                        <a:pt x="528240" y="510779"/>
                        <a:pt x="535781" y="541735"/>
                      </a:cubicBezTo>
                      <a:cubicBezTo>
                        <a:pt x="543322" y="572691"/>
                        <a:pt x="551259" y="617538"/>
                        <a:pt x="557212" y="651272"/>
                      </a:cubicBezTo>
                      <a:cubicBezTo>
                        <a:pt x="563165" y="685006"/>
                        <a:pt x="566738" y="714375"/>
                        <a:pt x="571500" y="744141"/>
                      </a:cubicBezTo>
                      <a:cubicBezTo>
                        <a:pt x="576262" y="773907"/>
                        <a:pt x="581025" y="799704"/>
                        <a:pt x="585787" y="829866"/>
                      </a:cubicBezTo>
                      <a:cubicBezTo>
                        <a:pt x="590550" y="860029"/>
                        <a:pt x="597297" y="897335"/>
                        <a:pt x="600075" y="925116"/>
                      </a:cubicBezTo>
                      <a:cubicBezTo>
                        <a:pt x="602853" y="952897"/>
                        <a:pt x="601662" y="968772"/>
                        <a:pt x="602456" y="996553"/>
                      </a:cubicBezTo>
                      <a:cubicBezTo>
                        <a:pt x="603250" y="1024334"/>
                        <a:pt x="604043" y="1059656"/>
                        <a:pt x="604837" y="1091803"/>
                      </a:cubicBezTo>
                      <a:cubicBezTo>
                        <a:pt x="605631" y="1123950"/>
                        <a:pt x="606821" y="1154510"/>
                        <a:pt x="607218" y="1189435"/>
                      </a:cubicBezTo>
                      <a:cubicBezTo>
                        <a:pt x="607615" y="1224360"/>
                        <a:pt x="608805" y="1267222"/>
                        <a:pt x="607218" y="1301353"/>
                      </a:cubicBezTo>
                      <a:cubicBezTo>
                        <a:pt x="605631" y="1335484"/>
                        <a:pt x="599280" y="1380728"/>
                        <a:pt x="597693" y="1394222"/>
                      </a:cubicBezTo>
                      <a:cubicBezTo>
                        <a:pt x="596106" y="1407716"/>
                        <a:pt x="597097" y="1398588"/>
                        <a:pt x="597693" y="1382316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47303" name="181 Forma libre"/>
                <p:cNvSpPr>
                  <a:spLocks/>
                </p:cNvSpPr>
                <p:nvPr/>
              </p:nvSpPr>
              <p:spPr bwMode="auto">
                <a:xfrm>
                  <a:off x="5300662" y="2402682"/>
                  <a:ext cx="66675" cy="67072"/>
                </a:xfrm>
                <a:custGeom>
                  <a:avLst/>
                  <a:gdLst>
                    <a:gd name="T0" fmla="*/ 0 w 66675"/>
                    <a:gd name="T1" fmla="*/ 2381 h 67072"/>
                    <a:gd name="T2" fmla="*/ 35719 w 66675"/>
                    <a:gd name="T3" fmla="*/ 66675 h 67072"/>
                    <a:gd name="T4" fmla="*/ 66675 w 66675"/>
                    <a:gd name="T5" fmla="*/ 0 h 67072"/>
                    <a:gd name="T6" fmla="*/ 66675 w 66675"/>
                    <a:gd name="T7" fmla="*/ 0 h 670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6675"/>
                    <a:gd name="T13" fmla="*/ 0 h 67072"/>
                    <a:gd name="T14" fmla="*/ 66675 w 66675"/>
                    <a:gd name="T15" fmla="*/ 67072 h 670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6675" h="67072">
                      <a:moveTo>
                        <a:pt x="0" y="2381"/>
                      </a:moveTo>
                      <a:cubicBezTo>
                        <a:pt x="12303" y="34726"/>
                        <a:pt x="24607" y="67072"/>
                        <a:pt x="35719" y="66675"/>
                      </a:cubicBezTo>
                      <a:cubicBezTo>
                        <a:pt x="46831" y="66278"/>
                        <a:pt x="66675" y="0"/>
                        <a:pt x="66675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547300" name="178 Forma libre"/>
              <p:cNvSpPr>
                <a:spLocks/>
              </p:cNvSpPr>
              <p:nvPr/>
            </p:nvSpPr>
            <p:spPr bwMode="auto">
              <a:xfrm>
                <a:off x="4854298" y="2651146"/>
                <a:ext cx="472542" cy="423958"/>
              </a:xfrm>
              <a:custGeom>
                <a:avLst/>
                <a:gdLst>
                  <a:gd name="T0" fmla="*/ 472542 w 472542"/>
                  <a:gd name="T1" fmla="*/ 0 h 423958"/>
                  <a:gd name="T2" fmla="*/ 466405 w 472542"/>
                  <a:gd name="T3" fmla="*/ 64438 h 423958"/>
                  <a:gd name="T4" fmla="*/ 460268 w 472542"/>
                  <a:gd name="T5" fmla="*/ 104328 h 423958"/>
                  <a:gd name="T6" fmla="*/ 454132 w 472542"/>
                  <a:gd name="T7" fmla="*/ 131944 h 423958"/>
                  <a:gd name="T8" fmla="*/ 447995 w 472542"/>
                  <a:gd name="T9" fmla="*/ 159560 h 423958"/>
                  <a:gd name="T10" fmla="*/ 440484 w 472542"/>
                  <a:gd name="T11" fmla="*/ 201831 h 423958"/>
                  <a:gd name="T12" fmla="*/ 426515 w 472542"/>
                  <a:gd name="T13" fmla="*/ 239340 h 423958"/>
                  <a:gd name="T14" fmla="*/ 408105 w 472542"/>
                  <a:gd name="T15" fmla="*/ 288435 h 423958"/>
                  <a:gd name="T16" fmla="*/ 392762 w 472542"/>
                  <a:gd name="T17" fmla="*/ 328325 h 423958"/>
                  <a:gd name="T18" fmla="*/ 362078 w 472542"/>
                  <a:gd name="T19" fmla="*/ 368215 h 423958"/>
                  <a:gd name="T20" fmla="*/ 331393 w 472542"/>
                  <a:gd name="T21" fmla="*/ 401968 h 423958"/>
                  <a:gd name="T22" fmla="*/ 300709 w 472542"/>
                  <a:gd name="T23" fmla="*/ 417310 h 423958"/>
                  <a:gd name="T24" fmla="*/ 270024 w 472542"/>
                  <a:gd name="T25" fmla="*/ 423447 h 423958"/>
                  <a:gd name="T26" fmla="*/ 239340 w 472542"/>
                  <a:gd name="T27" fmla="*/ 414242 h 423958"/>
                  <a:gd name="T28" fmla="*/ 196381 w 472542"/>
                  <a:gd name="T29" fmla="*/ 398900 h 423958"/>
                  <a:gd name="T30" fmla="*/ 153423 w 472542"/>
                  <a:gd name="T31" fmla="*/ 362078 h 423958"/>
                  <a:gd name="T32" fmla="*/ 125807 w 472542"/>
                  <a:gd name="T33" fmla="*/ 325257 h 423958"/>
                  <a:gd name="T34" fmla="*/ 104328 w 472542"/>
                  <a:gd name="T35" fmla="*/ 294572 h 423958"/>
                  <a:gd name="T36" fmla="*/ 82848 w 472542"/>
                  <a:gd name="T37" fmla="*/ 254682 h 423958"/>
                  <a:gd name="T38" fmla="*/ 55232 w 472542"/>
                  <a:gd name="T39" fmla="*/ 208655 h 423958"/>
                  <a:gd name="T40" fmla="*/ 27616 w 472542"/>
                  <a:gd name="T41" fmla="*/ 150355 h 423958"/>
                  <a:gd name="T42" fmla="*/ 12274 w 472542"/>
                  <a:gd name="T43" fmla="*/ 104328 h 423958"/>
                  <a:gd name="T44" fmla="*/ 0 w 472542"/>
                  <a:gd name="T45" fmla="*/ 79780 h 4239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72542"/>
                  <a:gd name="T70" fmla="*/ 0 h 423958"/>
                  <a:gd name="T71" fmla="*/ 472542 w 472542"/>
                  <a:gd name="T72" fmla="*/ 423958 h 4239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72542" h="423958">
                    <a:moveTo>
                      <a:pt x="472542" y="0"/>
                    </a:moveTo>
                    <a:cubicBezTo>
                      <a:pt x="470496" y="23525"/>
                      <a:pt x="468451" y="47050"/>
                      <a:pt x="466405" y="64438"/>
                    </a:cubicBezTo>
                    <a:cubicBezTo>
                      <a:pt x="464359" y="81826"/>
                      <a:pt x="462313" y="93077"/>
                      <a:pt x="460268" y="104328"/>
                    </a:cubicBezTo>
                    <a:cubicBezTo>
                      <a:pt x="458223" y="115579"/>
                      <a:pt x="454132" y="131944"/>
                      <a:pt x="454132" y="131944"/>
                    </a:cubicBezTo>
                    <a:cubicBezTo>
                      <a:pt x="452087" y="141149"/>
                      <a:pt x="450270" y="147912"/>
                      <a:pt x="447995" y="159560"/>
                    </a:cubicBezTo>
                    <a:cubicBezTo>
                      <a:pt x="445720" y="171208"/>
                      <a:pt x="444064" y="188534"/>
                      <a:pt x="440484" y="201831"/>
                    </a:cubicBezTo>
                    <a:cubicBezTo>
                      <a:pt x="436904" y="215128"/>
                      <a:pt x="431911" y="224906"/>
                      <a:pt x="426515" y="239340"/>
                    </a:cubicBezTo>
                    <a:cubicBezTo>
                      <a:pt x="421119" y="253774"/>
                      <a:pt x="413731" y="273604"/>
                      <a:pt x="408105" y="288435"/>
                    </a:cubicBezTo>
                    <a:cubicBezTo>
                      <a:pt x="402480" y="303266"/>
                      <a:pt x="400433" y="315029"/>
                      <a:pt x="392762" y="328325"/>
                    </a:cubicBezTo>
                    <a:cubicBezTo>
                      <a:pt x="385091" y="341621"/>
                      <a:pt x="372306" y="355941"/>
                      <a:pt x="362078" y="368215"/>
                    </a:cubicBezTo>
                    <a:cubicBezTo>
                      <a:pt x="351850" y="380489"/>
                      <a:pt x="341621" y="393786"/>
                      <a:pt x="331393" y="401968"/>
                    </a:cubicBezTo>
                    <a:cubicBezTo>
                      <a:pt x="321165" y="410151"/>
                      <a:pt x="310937" y="413730"/>
                      <a:pt x="300709" y="417310"/>
                    </a:cubicBezTo>
                    <a:cubicBezTo>
                      <a:pt x="290481" y="420890"/>
                      <a:pt x="280252" y="423958"/>
                      <a:pt x="270024" y="423447"/>
                    </a:cubicBezTo>
                    <a:cubicBezTo>
                      <a:pt x="259796" y="422936"/>
                      <a:pt x="251614" y="418333"/>
                      <a:pt x="239340" y="414242"/>
                    </a:cubicBezTo>
                    <a:cubicBezTo>
                      <a:pt x="227066" y="410151"/>
                      <a:pt x="210700" y="407594"/>
                      <a:pt x="196381" y="398900"/>
                    </a:cubicBezTo>
                    <a:cubicBezTo>
                      <a:pt x="182062" y="390206"/>
                      <a:pt x="165185" y="374352"/>
                      <a:pt x="153423" y="362078"/>
                    </a:cubicBezTo>
                    <a:cubicBezTo>
                      <a:pt x="141661" y="349804"/>
                      <a:pt x="133990" y="336508"/>
                      <a:pt x="125807" y="325257"/>
                    </a:cubicBezTo>
                    <a:cubicBezTo>
                      <a:pt x="117624" y="314006"/>
                      <a:pt x="111488" y="306334"/>
                      <a:pt x="104328" y="294572"/>
                    </a:cubicBezTo>
                    <a:cubicBezTo>
                      <a:pt x="97168" y="282810"/>
                      <a:pt x="91031" y="269001"/>
                      <a:pt x="82848" y="254682"/>
                    </a:cubicBezTo>
                    <a:cubicBezTo>
                      <a:pt x="74665" y="240363"/>
                      <a:pt x="64437" y="226043"/>
                      <a:pt x="55232" y="208655"/>
                    </a:cubicBezTo>
                    <a:cubicBezTo>
                      <a:pt x="46027" y="191267"/>
                      <a:pt x="34776" y="167743"/>
                      <a:pt x="27616" y="150355"/>
                    </a:cubicBezTo>
                    <a:cubicBezTo>
                      <a:pt x="20456" y="132967"/>
                      <a:pt x="16877" y="116090"/>
                      <a:pt x="12274" y="104328"/>
                    </a:cubicBezTo>
                    <a:cubicBezTo>
                      <a:pt x="7671" y="92566"/>
                      <a:pt x="3835" y="86173"/>
                      <a:pt x="0" y="7978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547292" name="139 Grupo"/>
            <p:cNvGrpSpPr>
              <a:grpSpLocks/>
            </p:cNvGrpSpPr>
            <p:nvPr/>
          </p:nvGrpSpPr>
          <p:grpSpPr bwMode="auto">
            <a:xfrm>
              <a:off x="4536028" y="777148"/>
              <a:ext cx="962662" cy="2741475"/>
              <a:chOff x="4536028" y="777148"/>
              <a:chExt cx="962662" cy="2741475"/>
            </a:xfrm>
          </p:grpSpPr>
          <p:grpSp>
            <p:nvGrpSpPr>
              <p:cNvPr id="1547293" name="136 Grupo"/>
              <p:cNvGrpSpPr>
                <a:grpSpLocks/>
              </p:cNvGrpSpPr>
              <p:nvPr/>
            </p:nvGrpSpPr>
            <p:grpSpPr bwMode="auto">
              <a:xfrm>
                <a:off x="4536028" y="777148"/>
                <a:ext cx="962662" cy="2741475"/>
                <a:chOff x="4536028" y="777148"/>
                <a:chExt cx="962662" cy="2741475"/>
              </a:xfrm>
            </p:grpSpPr>
            <p:cxnSp>
              <p:nvCxnSpPr>
                <p:cNvPr id="1547297" name="175 Conector recto de flecha"/>
                <p:cNvCxnSpPr>
                  <a:cxnSpLocks noChangeAspect="1"/>
                </p:cNvCxnSpPr>
                <p:nvPr/>
              </p:nvCxnSpPr>
              <p:spPr bwMode="auto">
                <a:xfrm rot="-7680000">
                  <a:off x="4521356" y="1815922"/>
                  <a:ext cx="97325" cy="67981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>
                      <a:alpha val="50195"/>
                    </a:srgbClr>
                  </a:solidFill>
                  <a:round/>
                  <a:headEnd/>
                  <a:tailEnd type="arrow" w="sm" len="med"/>
                </a:ln>
              </p:spPr>
            </p:cxnSp>
            <p:sp>
              <p:nvSpPr>
                <p:cNvPr id="177" name="176 Elipse"/>
                <p:cNvSpPr/>
                <p:nvPr/>
              </p:nvSpPr>
              <p:spPr bwMode="auto">
                <a:xfrm>
                  <a:off x="4571006" y="777148"/>
                  <a:ext cx="927684" cy="274147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>
                      <a:alpha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81771" lon="1170877" rev="381445"/>
                  </a:camera>
                  <a:lightRig rig="threePt" dir="t"/>
                </a:scene3d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u-ES"/>
                </a:p>
              </p:txBody>
            </p:sp>
          </p:grpSp>
          <p:grpSp>
            <p:nvGrpSpPr>
              <p:cNvPr id="1547294" name="138 Grupo"/>
              <p:cNvGrpSpPr>
                <a:grpSpLocks/>
              </p:cNvGrpSpPr>
              <p:nvPr/>
            </p:nvGrpSpPr>
            <p:grpSpPr bwMode="auto">
              <a:xfrm>
                <a:off x="4568190" y="777875"/>
                <a:ext cx="930275" cy="2736215"/>
                <a:chOff x="4568190" y="777875"/>
                <a:chExt cx="930275" cy="2736215"/>
              </a:xfrm>
            </p:grpSpPr>
            <p:cxnSp>
              <p:nvCxnSpPr>
                <p:cNvPr id="1547295" name="173 Conector recto de flecha"/>
                <p:cNvCxnSpPr>
                  <a:cxnSpLocks noChangeAspect="1"/>
                </p:cNvCxnSpPr>
                <p:nvPr/>
              </p:nvCxnSpPr>
              <p:spPr bwMode="auto">
                <a:xfrm rot="16140000" flipH="1">
                  <a:off x="5457460" y="2622641"/>
                  <a:ext cx="66991" cy="2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sm" len="med"/>
                </a:ln>
              </p:spPr>
            </p:cxnSp>
            <p:sp>
              <p:nvSpPr>
                <p:cNvPr id="1547296" name="174 Forma libre"/>
                <p:cNvSpPr>
                  <a:spLocks/>
                </p:cNvSpPr>
                <p:nvPr/>
              </p:nvSpPr>
              <p:spPr bwMode="auto">
                <a:xfrm>
                  <a:off x="4568190" y="777875"/>
                  <a:ext cx="930275" cy="2736215"/>
                </a:xfrm>
                <a:custGeom>
                  <a:avLst/>
                  <a:gdLst>
                    <a:gd name="T0" fmla="*/ 0 w 930275"/>
                    <a:gd name="T1" fmla="*/ 932815 h 2736215"/>
                    <a:gd name="T2" fmla="*/ 3810 w 930275"/>
                    <a:gd name="T3" fmla="*/ 871855 h 2736215"/>
                    <a:gd name="T4" fmla="*/ 7620 w 930275"/>
                    <a:gd name="T5" fmla="*/ 788035 h 2736215"/>
                    <a:gd name="T6" fmla="*/ 11430 w 930275"/>
                    <a:gd name="T7" fmla="*/ 715645 h 2736215"/>
                    <a:gd name="T8" fmla="*/ 15240 w 930275"/>
                    <a:gd name="T9" fmla="*/ 643255 h 2736215"/>
                    <a:gd name="T10" fmla="*/ 26670 w 930275"/>
                    <a:gd name="T11" fmla="*/ 563245 h 2736215"/>
                    <a:gd name="T12" fmla="*/ 38100 w 930275"/>
                    <a:gd name="T13" fmla="*/ 479425 h 2736215"/>
                    <a:gd name="T14" fmla="*/ 53340 w 930275"/>
                    <a:gd name="T15" fmla="*/ 414655 h 2736215"/>
                    <a:gd name="T16" fmla="*/ 68580 w 930275"/>
                    <a:gd name="T17" fmla="*/ 342265 h 2736215"/>
                    <a:gd name="T18" fmla="*/ 87630 w 930275"/>
                    <a:gd name="T19" fmla="*/ 285115 h 2736215"/>
                    <a:gd name="T20" fmla="*/ 106680 w 930275"/>
                    <a:gd name="T21" fmla="*/ 224155 h 2736215"/>
                    <a:gd name="T22" fmla="*/ 133350 w 930275"/>
                    <a:gd name="T23" fmla="*/ 163195 h 2736215"/>
                    <a:gd name="T24" fmla="*/ 163830 w 930275"/>
                    <a:gd name="T25" fmla="*/ 102235 h 2736215"/>
                    <a:gd name="T26" fmla="*/ 201930 w 930275"/>
                    <a:gd name="T27" fmla="*/ 56515 h 2736215"/>
                    <a:gd name="T28" fmla="*/ 240030 w 930275"/>
                    <a:gd name="T29" fmla="*/ 29845 h 2736215"/>
                    <a:gd name="T30" fmla="*/ 289560 w 930275"/>
                    <a:gd name="T31" fmla="*/ 6985 h 2736215"/>
                    <a:gd name="T32" fmla="*/ 339090 w 930275"/>
                    <a:gd name="T33" fmla="*/ 3175 h 2736215"/>
                    <a:gd name="T34" fmla="*/ 403860 w 930275"/>
                    <a:gd name="T35" fmla="*/ 26035 h 2736215"/>
                    <a:gd name="T36" fmla="*/ 449580 w 930275"/>
                    <a:gd name="T37" fmla="*/ 56515 h 2736215"/>
                    <a:gd name="T38" fmla="*/ 483870 w 930275"/>
                    <a:gd name="T39" fmla="*/ 86995 h 2736215"/>
                    <a:gd name="T40" fmla="*/ 525780 w 930275"/>
                    <a:gd name="T41" fmla="*/ 136525 h 2736215"/>
                    <a:gd name="T42" fmla="*/ 563880 w 930275"/>
                    <a:gd name="T43" fmla="*/ 186055 h 2736215"/>
                    <a:gd name="T44" fmla="*/ 598170 w 930275"/>
                    <a:gd name="T45" fmla="*/ 243205 h 2736215"/>
                    <a:gd name="T46" fmla="*/ 621030 w 930275"/>
                    <a:gd name="T47" fmla="*/ 281305 h 2736215"/>
                    <a:gd name="T48" fmla="*/ 647700 w 930275"/>
                    <a:gd name="T49" fmla="*/ 330835 h 2736215"/>
                    <a:gd name="T50" fmla="*/ 674370 w 930275"/>
                    <a:gd name="T51" fmla="*/ 387985 h 2736215"/>
                    <a:gd name="T52" fmla="*/ 704850 w 930275"/>
                    <a:gd name="T53" fmla="*/ 475615 h 2736215"/>
                    <a:gd name="T54" fmla="*/ 739140 w 930275"/>
                    <a:gd name="T55" fmla="*/ 555625 h 2736215"/>
                    <a:gd name="T56" fmla="*/ 762000 w 930275"/>
                    <a:gd name="T57" fmla="*/ 628015 h 2736215"/>
                    <a:gd name="T58" fmla="*/ 792480 w 930275"/>
                    <a:gd name="T59" fmla="*/ 734695 h 2736215"/>
                    <a:gd name="T60" fmla="*/ 807720 w 930275"/>
                    <a:gd name="T61" fmla="*/ 803275 h 2736215"/>
                    <a:gd name="T62" fmla="*/ 826770 w 930275"/>
                    <a:gd name="T63" fmla="*/ 890905 h 2736215"/>
                    <a:gd name="T64" fmla="*/ 849630 w 930275"/>
                    <a:gd name="T65" fmla="*/ 997585 h 2736215"/>
                    <a:gd name="T66" fmla="*/ 872490 w 930275"/>
                    <a:gd name="T67" fmla="*/ 1096649 h 2736215"/>
                    <a:gd name="T68" fmla="*/ 891540 w 930275"/>
                    <a:gd name="T69" fmla="*/ 1237619 h 2736215"/>
                    <a:gd name="T70" fmla="*/ 902970 w 930275"/>
                    <a:gd name="T71" fmla="*/ 1329059 h 2736215"/>
                    <a:gd name="T72" fmla="*/ 922020 w 930275"/>
                    <a:gd name="T73" fmla="*/ 1477649 h 2736215"/>
                    <a:gd name="T74" fmla="*/ 922020 w 930275"/>
                    <a:gd name="T75" fmla="*/ 1622429 h 2736215"/>
                    <a:gd name="T76" fmla="*/ 929640 w 930275"/>
                    <a:gd name="T77" fmla="*/ 1797689 h 2736215"/>
                    <a:gd name="T78" fmla="*/ 925830 w 930275"/>
                    <a:gd name="T79" fmla="*/ 1915799 h 2736215"/>
                    <a:gd name="T80" fmla="*/ 914400 w 930275"/>
                    <a:gd name="T81" fmla="*/ 2079629 h 2736215"/>
                    <a:gd name="T82" fmla="*/ 902970 w 930275"/>
                    <a:gd name="T83" fmla="*/ 2171065 h 2736215"/>
                    <a:gd name="T84" fmla="*/ 880110 w 930275"/>
                    <a:gd name="T85" fmla="*/ 2308225 h 2736215"/>
                    <a:gd name="T86" fmla="*/ 845820 w 930275"/>
                    <a:gd name="T87" fmla="*/ 2460625 h 2736215"/>
                    <a:gd name="T88" fmla="*/ 781050 w 930275"/>
                    <a:gd name="T89" fmla="*/ 2605405 h 2736215"/>
                    <a:gd name="T90" fmla="*/ 697230 w 930275"/>
                    <a:gd name="T91" fmla="*/ 2700655 h 2736215"/>
                    <a:gd name="T92" fmla="*/ 613410 w 930275"/>
                    <a:gd name="T93" fmla="*/ 2734945 h 2736215"/>
                    <a:gd name="T94" fmla="*/ 521970 w 930275"/>
                    <a:gd name="T95" fmla="*/ 2708275 h 2736215"/>
                    <a:gd name="T96" fmla="*/ 445770 w 930275"/>
                    <a:gd name="T97" fmla="*/ 2654935 h 2736215"/>
                    <a:gd name="T98" fmla="*/ 388620 w 930275"/>
                    <a:gd name="T99" fmla="*/ 2578735 h 2736215"/>
                    <a:gd name="T100" fmla="*/ 335280 w 930275"/>
                    <a:gd name="T101" fmla="*/ 2502535 h 2736215"/>
                    <a:gd name="T102" fmla="*/ 278130 w 930275"/>
                    <a:gd name="T103" fmla="*/ 2392045 h 2736215"/>
                    <a:gd name="T104" fmla="*/ 232410 w 930275"/>
                    <a:gd name="T105" fmla="*/ 2292985 h 2736215"/>
                    <a:gd name="T106" fmla="*/ 194310 w 930275"/>
                    <a:gd name="T107" fmla="*/ 2186305 h 2736215"/>
                    <a:gd name="T108" fmla="*/ 167640 w 930275"/>
                    <a:gd name="T109" fmla="*/ 2098675 h 2736215"/>
                    <a:gd name="T110" fmla="*/ 144780 w 930275"/>
                    <a:gd name="T111" fmla="*/ 2030099 h 2736215"/>
                    <a:gd name="T112" fmla="*/ 125730 w 930275"/>
                    <a:gd name="T113" fmla="*/ 1991999 h 27362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30275"/>
                    <a:gd name="T172" fmla="*/ 0 h 2736215"/>
                    <a:gd name="T173" fmla="*/ 930275 w 930275"/>
                    <a:gd name="T174" fmla="*/ 2736215 h 27362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30275" h="2736215">
                      <a:moveTo>
                        <a:pt x="0" y="932815"/>
                      </a:moveTo>
                      <a:cubicBezTo>
                        <a:pt x="1270" y="914400"/>
                        <a:pt x="2540" y="895985"/>
                        <a:pt x="3810" y="871855"/>
                      </a:cubicBezTo>
                      <a:cubicBezTo>
                        <a:pt x="5080" y="847725"/>
                        <a:pt x="6350" y="814070"/>
                        <a:pt x="7620" y="788035"/>
                      </a:cubicBezTo>
                      <a:cubicBezTo>
                        <a:pt x="8890" y="762000"/>
                        <a:pt x="11430" y="715645"/>
                        <a:pt x="11430" y="715645"/>
                      </a:cubicBezTo>
                      <a:cubicBezTo>
                        <a:pt x="12700" y="691515"/>
                        <a:pt x="12700" y="668655"/>
                        <a:pt x="15240" y="643255"/>
                      </a:cubicBezTo>
                      <a:cubicBezTo>
                        <a:pt x="17780" y="617855"/>
                        <a:pt x="22860" y="590550"/>
                        <a:pt x="26670" y="563245"/>
                      </a:cubicBezTo>
                      <a:cubicBezTo>
                        <a:pt x="30480" y="535940"/>
                        <a:pt x="33655" y="504190"/>
                        <a:pt x="38100" y="479425"/>
                      </a:cubicBezTo>
                      <a:cubicBezTo>
                        <a:pt x="42545" y="454660"/>
                        <a:pt x="48260" y="437515"/>
                        <a:pt x="53340" y="414655"/>
                      </a:cubicBezTo>
                      <a:cubicBezTo>
                        <a:pt x="58420" y="391795"/>
                        <a:pt x="62865" y="363855"/>
                        <a:pt x="68580" y="342265"/>
                      </a:cubicBezTo>
                      <a:cubicBezTo>
                        <a:pt x="74295" y="320675"/>
                        <a:pt x="81280" y="304800"/>
                        <a:pt x="87630" y="285115"/>
                      </a:cubicBezTo>
                      <a:cubicBezTo>
                        <a:pt x="93980" y="265430"/>
                        <a:pt x="99060" y="244475"/>
                        <a:pt x="106680" y="224155"/>
                      </a:cubicBezTo>
                      <a:cubicBezTo>
                        <a:pt x="114300" y="203835"/>
                        <a:pt x="123825" y="183515"/>
                        <a:pt x="133350" y="163195"/>
                      </a:cubicBezTo>
                      <a:cubicBezTo>
                        <a:pt x="142875" y="142875"/>
                        <a:pt x="152400" y="120015"/>
                        <a:pt x="163830" y="102235"/>
                      </a:cubicBezTo>
                      <a:cubicBezTo>
                        <a:pt x="175260" y="84455"/>
                        <a:pt x="189230" y="68580"/>
                        <a:pt x="201930" y="56515"/>
                      </a:cubicBezTo>
                      <a:cubicBezTo>
                        <a:pt x="214630" y="44450"/>
                        <a:pt x="225425" y="38100"/>
                        <a:pt x="240030" y="29845"/>
                      </a:cubicBezTo>
                      <a:cubicBezTo>
                        <a:pt x="254635" y="21590"/>
                        <a:pt x="273050" y="11430"/>
                        <a:pt x="289560" y="6985"/>
                      </a:cubicBezTo>
                      <a:cubicBezTo>
                        <a:pt x="306070" y="2540"/>
                        <a:pt x="320040" y="0"/>
                        <a:pt x="339090" y="3175"/>
                      </a:cubicBezTo>
                      <a:cubicBezTo>
                        <a:pt x="358140" y="6350"/>
                        <a:pt x="385445" y="17145"/>
                        <a:pt x="403860" y="26035"/>
                      </a:cubicBezTo>
                      <a:cubicBezTo>
                        <a:pt x="422275" y="34925"/>
                        <a:pt x="436245" y="46355"/>
                        <a:pt x="449580" y="56515"/>
                      </a:cubicBezTo>
                      <a:cubicBezTo>
                        <a:pt x="462915" y="66675"/>
                        <a:pt x="471170" y="73660"/>
                        <a:pt x="483870" y="86995"/>
                      </a:cubicBezTo>
                      <a:cubicBezTo>
                        <a:pt x="496570" y="100330"/>
                        <a:pt x="512445" y="120015"/>
                        <a:pt x="525780" y="136525"/>
                      </a:cubicBezTo>
                      <a:cubicBezTo>
                        <a:pt x="539115" y="153035"/>
                        <a:pt x="551815" y="168275"/>
                        <a:pt x="563880" y="186055"/>
                      </a:cubicBezTo>
                      <a:cubicBezTo>
                        <a:pt x="575945" y="203835"/>
                        <a:pt x="598170" y="243205"/>
                        <a:pt x="598170" y="243205"/>
                      </a:cubicBezTo>
                      <a:cubicBezTo>
                        <a:pt x="607695" y="259080"/>
                        <a:pt x="612775" y="266700"/>
                        <a:pt x="621030" y="281305"/>
                      </a:cubicBezTo>
                      <a:cubicBezTo>
                        <a:pt x="629285" y="295910"/>
                        <a:pt x="638810" y="313055"/>
                        <a:pt x="647700" y="330835"/>
                      </a:cubicBezTo>
                      <a:cubicBezTo>
                        <a:pt x="656590" y="348615"/>
                        <a:pt x="664845" y="363855"/>
                        <a:pt x="674370" y="387985"/>
                      </a:cubicBezTo>
                      <a:cubicBezTo>
                        <a:pt x="683895" y="412115"/>
                        <a:pt x="694055" y="447675"/>
                        <a:pt x="704850" y="475615"/>
                      </a:cubicBezTo>
                      <a:cubicBezTo>
                        <a:pt x="715645" y="503555"/>
                        <a:pt x="729615" y="530225"/>
                        <a:pt x="739140" y="555625"/>
                      </a:cubicBezTo>
                      <a:cubicBezTo>
                        <a:pt x="748665" y="581025"/>
                        <a:pt x="753110" y="598170"/>
                        <a:pt x="762000" y="628015"/>
                      </a:cubicBezTo>
                      <a:cubicBezTo>
                        <a:pt x="770890" y="657860"/>
                        <a:pt x="784860" y="705485"/>
                        <a:pt x="792480" y="734695"/>
                      </a:cubicBezTo>
                      <a:cubicBezTo>
                        <a:pt x="800100" y="763905"/>
                        <a:pt x="802005" y="777240"/>
                        <a:pt x="807720" y="803275"/>
                      </a:cubicBezTo>
                      <a:cubicBezTo>
                        <a:pt x="813435" y="829310"/>
                        <a:pt x="819785" y="858520"/>
                        <a:pt x="826770" y="890905"/>
                      </a:cubicBezTo>
                      <a:cubicBezTo>
                        <a:pt x="833755" y="923290"/>
                        <a:pt x="842010" y="963295"/>
                        <a:pt x="849630" y="997585"/>
                      </a:cubicBezTo>
                      <a:cubicBezTo>
                        <a:pt x="857250" y="1031875"/>
                        <a:pt x="865505" y="1056640"/>
                        <a:pt x="872490" y="1096645"/>
                      </a:cubicBezTo>
                      <a:cubicBezTo>
                        <a:pt x="879475" y="1136650"/>
                        <a:pt x="886460" y="1198880"/>
                        <a:pt x="891540" y="1237615"/>
                      </a:cubicBezTo>
                      <a:cubicBezTo>
                        <a:pt x="896620" y="1276350"/>
                        <a:pt x="897890" y="1289050"/>
                        <a:pt x="902970" y="1329055"/>
                      </a:cubicBezTo>
                      <a:cubicBezTo>
                        <a:pt x="908050" y="1369060"/>
                        <a:pt x="918845" y="1428750"/>
                        <a:pt x="922020" y="1477645"/>
                      </a:cubicBezTo>
                      <a:cubicBezTo>
                        <a:pt x="925195" y="1526540"/>
                        <a:pt x="920750" y="1569085"/>
                        <a:pt x="922020" y="1622425"/>
                      </a:cubicBezTo>
                      <a:cubicBezTo>
                        <a:pt x="923290" y="1675765"/>
                        <a:pt x="929005" y="1748790"/>
                        <a:pt x="929640" y="1797685"/>
                      </a:cubicBezTo>
                      <a:cubicBezTo>
                        <a:pt x="930275" y="1846580"/>
                        <a:pt x="928370" y="1868805"/>
                        <a:pt x="925830" y="1915795"/>
                      </a:cubicBezTo>
                      <a:cubicBezTo>
                        <a:pt x="923290" y="1962785"/>
                        <a:pt x="918210" y="2037080"/>
                        <a:pt x="914400" y="2079625"/>
                      </a:cubicBezTo>
                      <a:cubicBezTo>
                        <a:pt x="910590" y="2122170"/>
                        <a:pt x="908685" y="2132965"/>
                        <a:pt x="902970" y="2171065"/>
                      </a:cubicBezTo>
                      <a:cubicBezTo>
                        <a:pt x="897255" y="2209165"/>
                        <a:pt x="889635" y="2259965"/>
                        <a:pt x="880110" y="2308225"/>
                      </a:cubicBezTo>
                      <a:cubicBezTo>
                        <a:pt x="870585" y="2356485"/>
                        <a:pt x="862330" y="2411095"/>
                        <a:pt x="845820" y="2460625"/>
                      </a:cubicBezTo>
                      <a:cubicBezTo>
                        <a:pt x="829310" y="2510155"/>
                        <a:pt x="805815" y="2565400"/>
                        <a:pt x="781050" y="2605405"/>
                      </a:cubicBezTo>
                      <a:cubicBezTo>
                        <a:pt x="756285" y="2645410"/>
                        <a:pt x="725170" y="2679065"/>
                        <a:pt x="697230" y="2700655"/>
                      </a:cubicBezTo>
                      <a:cubicBezTo>
                        <a:pt x="669290" y="2722245"/>
                        <a:pt x="642620" y="2733675"/>
                        <a:pt x="613410" y="2734945"/>
                      </a:cubicBezTo>
                      <a:cubicBezTo>
                        <a:pt x="584200" y="2736215"/>
                        <a:pt x="549910" y="2721610"/>
                        <a:pt x="521970" y="2708275"/>
                      </a:cubicBezTo>
                      <a:cubicBezTo>
                        <a:pt x="494030" y="2694940"/>
                        <a:pt x="467995" y="2676525"/>
                        <a:pt x="445770" y="2654935"/>
                      </a:cubicBezTo>
                      <a:cubicBezTo>
                        <a:pt x="423545" y="2633345"/>
                        <a:pt x="407035" y="2604135"/>
                        <a:pt x="388620" y="2578735"/>
                      </a:cubicBezTo>
                      <a:cubicBezTo>
                        <a:pt x="370205" y="2553335"/>
                        <a:pt x="353695" y="2533650"/>
                        <a:pt x="335280" y="2502535"/>
                      </a:cubicBezTo>
                      <a:cubicBezTo>
                        <a:pt x="316865" y="2471420"/>
                        <a:pt x="295275" y="2426970"/>
                        <a:pt x="278130" y="2392045"/>
                      </a:cubicBezTo>
                      <a:cubicBezTo>
                        <a:pt x="260985" y="2357120"/>
                        <a:pt x="246380" y="2327275"/>
                        <a:pt x="232410" y="2292985"/>
                      </a:cubicBezTo>
                      <a:cubicBezTo>
                        <a:pt x="218440" y="2258695"/>
                        <a:pt x="205105" y="2218690"/>
                        <a:pt x="194310" y="2186305"/>
                      </a:cubicBezTo>
                      <a:cubicBezTo>
                        <a:pt x="183515" y="2153920"/>
                        <a:pt x="175895" y="2124710"/>
                        <a:pt x="167640" y="2098675"/>
                      </a:cubicBezTo>
                      <a:cubicBezTo>
                        <a:pt x="159385" y="2072640"/>
                        <a:pt x="151765" y="2047875"/>
                        <a:pt x="144780" y="2030095"/>
                      </a:cubicBezTo>
                      <a:cubicBezTo>
                        <a:pt x="137795" y="2012315"/>
                        <a:pt x="128905" y="1990725"/>
                        <a:pt x="125730" y="199199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1547287" name="87 CuadroTexto"/>
          <p:cNvSpPr txBox="1">
            <a:spLocks noChangeArrowheads="1"/>
          </p:cNvSpPr>
          <p:nvPr/>
        </p:nvSpPr>
        <p:spPr bwMode="auto">
          <a:xfrm>
            <a:off x="225425" y="190500"/>
            <a:ext cx="8669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u-ES" sz="1800">
                <a:latin typeface="Lucida Handwriting" pitchFamily="66" charset="0"/>
              </a:rPr>
              <a:t>Sistemak duen simetria zilindrikoa kontuan harturik, indukzio-lerroak irudian agertzen direneko modukoak dira .</a:t>
            </a:r>
          </a:p>
        </p:txBody>
      </p:sp>
      <p:sp>
        <p:nvSpPr>
          <p:cNvPr id="1547279" name="88 CuadroTexto"/>
          <p:cNvSpPr txBox="1">
            <a:spLocks noChangeArrowheads="1"/>
          </p:cNvSpPr>
          <p:nvPr/>
        </p:nvSpPr>
        <p:spPr bwMode="auto">
          <a:xfrm>
            <a:off x="279400" y="4495800"/>
            <a:ext cx="8588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u-ES" sz="1800">
                <a:latin typeface="Lucida Handwriting" pitchFamily="66" charset="0"/>
              </a:rPr>
              <a:t>Ondorioz Ampèreren legea ren aplikazioa  oso erreza da, C kurba  ondo aukeratzen badugu.</a:t>
            </a:r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4325938" y="5330825"/>
          <a:ext cx="20923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85" name="Ecuación" r:id="rId5" imgW="1028254" imgH="444307" progId="Equation.3">
                  <p:embed/>
                </p:oleObj>
              </mc:Choice>
              <mc:Fallback>
                <p:oleObj name="Ecuación" r:id="rId5" imgW="1028254" imgH="444307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5330825"/>
                        <a:ext cx="209232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7268" name="Object 14"/>
          <p:cNvGraphicFramePr>
            <a:graphicFrameLocks noChangeAspect="1"/>
          </p:cNvGraphicFramePr>
          <p:nvPr/>
        </p:nvGraphicFramePr>
        <p:xfrm>
          <a:off x="3109913" y="5324475"/>
          <a:ext cx="12985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86" name="Ecuación" r:id="rId7" imgW="698197" imgH="444307" progId="Equation.3">
                  <p:embed/>
                </p:oleObj>
              </mc:Choice>
              <mc:Fallback>
                <p:oleObj name="Ecuación" r:id="rId7" imgW="698197" imgH="444307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5324475"/>
                        <a:ext cx="1298575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4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2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7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3800" y="-10074"/>
            <a:ext cx="53911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91 Grupo"/>
          <p:cNvGrpSpPr>
            <a:grpSpLocks/>
          </p:cNvGrpSpPr>
          <p:nvPr/>
        </p:nvGrpSpPr>
        <p:grpSpPr bwMode="auto">
          <a:xfrm>
            <a:off x="1958975" y="875751"/>
            <a:ext cx="6124575" cy="1123950"/>
            <a:chOff x="1819275" y="1619251"/>
            <a:chExt cx="6124575" cy="1123950"/>
          </a:xfrm>
        </p:grpSpPr>
        <p:cxnSp>
          <p:nvCxnSpPr>
            <p:cNvPr id="1588361" name="36 Conector recto"/>
            <p:cNvCxnSpPr>
              <a:cxnSpLocks noChangeShapeType="1"/>
            </p:cNvCxnSpPr>
            <p:nvPr/>
          </p:nvCxnSpPr>
          <p:spPr bwMode="auto">
            <a:xfrm flipV="1">
              <a:off x="7267575" y="1619251"/>
              <a:ext cx="676275" cy="133349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588362" name="34 Conector recto"/>
            <p:cNvCxnSpPr>
              <a:cxnSpLocks noChangeShapeType="1"/>
            </p:cNvCxnSpPr>
            <p:nvPr/>
          </p:nvCxnSpPr>
          <p:spPr bwMode="auto">
            <a:xfrm flipV="1">
              <a:off x="1819275" y="2543175"/>
              <a:ext cx="1066800" cy="20002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588363" name="9 Conector recto"/>
            <p:cNvCxnSpPr>
              <a:cxnSpLocks noChangeShapeType="1"/>
            </p:cNvCxnSpPr>
            <p:nvPr/>
          </p:nvCxnSpPr>
          <p:spPr bwMode="auto">
            <a:xfrm flipV="1">
              <a:off x="2952750" y="1762126"/>
              <a:ext cx="4305300" cy="771524"/>
            </a:xfrm>
            <a:prstGeom prst="line">
              <a:avLst/>
            </a:prstGeom>
            <a:noFill/>
            <a:ln w="25400" algn="ctr">
              <a:solidFill>
                <a:schemeClr val="tx1">
                  <a:alpha val="39999"/>
                </a:schemeClr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158832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1588321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grpSp>
        <p:nvGrpSpPr>
          <p:cNvPr id="3" name="192 Grupo"/>
          <p:cNvGrpSpPr>
            <a:grpSpLocks/>
          </p:cNvGrpSpPr>
          <p:nvPr/>
        </p:nvGrpSpPr>
        <p:grpSpPr bwMode="auto">
          <a:xfrm>
            <a:off x="3781425" y="1552026"/>
            <a:ext cx="419100" cy="601662"/>
            <a:chOff x="3642697" y="2295525"/>
            <a:chExt cx="419100" cy="602468"/>
          </a:xfrm>
        </p:grpSpPr>
        <p:sp>
          <p:nvSpPr>
            <p:cNvPr id="1588359" name="Text Box 24"/>
            <p:cNvSpPr txBox="1">
              <a:spLocks noChangeArrowheads="1"/>
            </p:cNvSpPr>
            <p:nvPr/>
          </p:nvSpPr>
          <p:spPr bwMode="auto">
            <a:xfrm>
              <a:off x="3642697" y="2440793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I</a:t>
              </a:r>
              <a:endParaRPr lang="es-ES_tradnl" sz="2400">
                <a:latin typeface="Lucida Handwriting" pitchFamily="66" charset="0"/>
              </a:endParaRPr>
            </a:p>
          </p:txBody>
        </p:sp>
        <p:cxnSp>
          <p:nvCxnSpPr>
            <p:cNvPr id="1588360" name="25 Conector recto de flecha"/>
            <p:cNvCxnSpPr>
              <a:cxnSpLocks noChangeShapeType="1"/>
            </p:cNvCxnSpPr>
            <p:nvPr/>
          </p:nvCxnSpPr>
          <p:spPr bwMode="auto">
            <a:xfrm rot="21000000" flipV="1">
              <a:off x="3705225" y="2295525"/>
              <a:ext cx="323850" cy="1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92" name="91 Grupo"/>
          <p:cNvGrpSpPr>
            <a:grpSpLocks/>
          </p:cNvGrpSpPr>
          <p:nvPr/>
        </p:nvGrpSpPr>
        <p:grpSpPr bwMode="auto">
          <a:xfrm>
            <a:off x="5229225" y="-70399"/>
            <a:ext cx="419100" cy="457200"/>
            <a:chOff x="6334125" y="-42863"/>
            <a:chExt cx="419100" cy="457201"/>
          </a:xfrm>
        </p:grpSpPr>
        <p:sp>
          <p:nvSpPr>
            <p:cNvPr id="1588357" name="Text Box 24"/>
            <p:cNvSpPr txBox="1">
              <a:spLocks noChangeArrowheads="1"/>
            </p:cNvSpPr>
            <p:nvPr/>
          </p:nvSpPr>
          <p:spPr bwMode="auto">
            <a:xfrm>
              <a:off x="6334125" y="-42863"/>
              <a:ext cx="41910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P</a:t>
              </a:r>
              <a:endParaRPr lang="es-ES_tradnl" sz="2400">
                <a:latin typeface="Lucida Handwriting" pitchFamily="66" charset="0"/>
              </a:endParaRPr>
            </a:p>
          </p:txBody>
        </p:sp>
        <p:sp>
          <p:nvSpPr>
            <p:cNvPr id="1588358" name="28 Elipse"/>
            <p:cNvSpPr>
              <a:spLocks noChangeArrowheads="1"/>
            </p:cNvSpPr>
            <p:nvPr/>
          </p:nvSpPr>
          <p:spPr bwMode="auto">
            <a:xfrm>
              <a:off x="6415088" y="287338"/>
              <a:ext cx="63500" cy="635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/>
            </a:p>
          </p:txBody>
        </p:sp>
      </p:grpSp>
      <p:graphicFrame>
        <p:nvGraphicFramePr>
          <p:cNvPr id="1588227" name="Object 81"/>
          <p:cNvGraphicFramePr>
            <a:graphicFrameLocks noChangeAspect="1"/>
          </p:cNvGraphicFramePr>
          <p:nvPr/>
        </p:nvGraphicFramePr>
        <p:xfrm>
          <a:off x="0" y="257175"/>
          <a:ext cx="11890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69" name="Ecuación" r:id="rId5" imgW="583693" imgH="177646" progId="Equation.3">
                  <p:embed/>
                </p:oleObj>
              </mc:Choice>
              <mc:Fallback>
                <p:oleObj name="Ecuación" r:id="rId5" imgW="583693" imgH="177646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7175"/>
                        <a:ext cx="1189038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" name="92 Grupo"/>
          <p:cNvGrpSpPr>
            <a:grpSpLocks/>
          </p:cNvGrpSpPr>
          <p:nvPr/>
        </p:nvGrpSpPr>
        <p:grpSpPr bwMode="auto">
          <a:xfrm>
            <a:off x="5106988" y="277263"/>
            <a:ext cx="365125" cy="674688"/>
            <a:chOff x="6211888" y="304800"/>
            <a:chExt cx="365125" cy="674688"/>
          </a:xfrm>
        </p:grpSpPr>
        <p:grpSp>
          <p:nvGrpSpPr>
            <p:cNvPr id="1588353" name="29 Grupo"/>
            <p:cNvGrpSpPr>
              <a:grpSpLocks/>
            </p:cNvGrpSpPr>
            <p:nvPr/>
          </p:nvGrpSpPr>
          <p:grpSpPr bwMode="auto">
            <a:xfrm>
              <a:off x="6211888" y="549275"/>
              <a:ext cx="339725" cy="338138"/>
              <a:chOff x="3492297" y="1880826"/>
              <a:chExt cx="340158" cy="338554"/>
            </a:xfrm>
          </p:grpSpPr>
          <p:sp>
            <p:nvSpPr>
              <p:cNvPr id="1588355" name="Text Box 7"/>
              <p:cNvSpPr txBox="1">
                <a:spLocks noChangeArrowheads="1"/>
              </p:cNvSpPr>
              <p:nvPr/>
            </p:nvSpPr>
            <p:spPr bwMode="auto">
              <a:xfrm>
                <a:off x="3492297" y="1880826"/>
                <a:ext cx="34015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u-ES" sz="1600">
                    <a:solidFill>
                      <a:srgbClr val="FF0000"/>
                    </a:solidFill>
                    <a:latin typeface="Lucida Handwriting" pitchFamily="66" charset="0"/>
                  </a:rPr>
                  <a:t>B</a:t>
                </a:r>
              </a:p>
            </p:txBody>
          </p:sp>
          <p:sp>
            <p:nvSpPr>
              <p:cNvPr id="1588356" name="Line 8"/>
              <p:cNvSpPr>
                <a:spLocks noChangeShapeType="1"/>
              </p:cNvSpPr>
              <p:nvPr/>
            </p:nvSpPr>
            <p:spPr bwMode="auto">
              <a:xfrm flipV="1">
                <a:off x="3580703" y="1898839"/>
                <a:ext cx="177421" cy="682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588354" name="Line 490"/>
            <p:cNvSpPr>
              <a:spLocks noChangeShapeType="1"/>
            </p:cNvSpPr>
            <p:nvPr/>
          </p:nvSpPr>
          <p:spPr bwMode="auto">
            <a:xfrm rot="20280000" flipH="1">
              <a:off x="6569075" y="304800"/>
              <a:ext cx="7938" cy="6746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4" name="93 Grupo"/>
          <p:cNvGrpSpPr>
            <a:grpSpLocks/>
          </p:cNvGrpSpPr>
          <p:nvPr/>
        </p:nvGrpSpPr>
        <p:grpSpPr bwMode="auto">
          <a:xfrm>
            <a:off x="5359400" y="232813"/>
            <a:ext cx="561975" cy="584200"/>
            <a:chOff x="6464300" y="260350"/>
            <a:chExt cx="561975" cy="584200"/>
          </a:xfrm>
        </p:grpSpPr>
        <p:grpSp>
          <p:nvGrpSpPr>
            <p:cNvPr id="1588349" name="125 Grupo"/>
            <p:cNvGrpSpPr>
              <a:grpSpLocks/>
            </p:cNvGrpSpPr>
            <p:nvPr/>
          </p:nvGrpSpPr>
          <p:grpSpPr bwMode="auto">
            <a:xfrm>
              <a:off x="6464300" y="260350"/>
              <a:ext cx="561975" cy="376238"/>
              <a:chOff x="5658606" y="3674214"/>
              <a:chExt cx="562695" cy="376766"/>
            </a:xfrm>
          </p:grpSpPr>
          <p:sp>
            <p:nvSpPr>
              <p:cNvPr id="1588351" name="105 CuadroTexto"/>
              <p:cNvSpPr txBox="1">
                <a:spLocks noChangeArrowheads="1"/>
              </p:cNvSpPr>
              <p:nvPr/>
            </p:nvSpPr>
            <p:spPr bwMode="auto">
              <a:xfrm>
                <a:off x="5658606" y="3712426"/>
                <a:ext cx="56269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" sz="1600">
                    <a:latin typeface="Lucida Handwriting" pitchFamily="66" charset="0"/>
                  </a:rPr>
                  <a:t>dl</a:t>
                </a:r>
              </a:p>
            </p:txBody>
          </p:sp>
          <p:sp>
            <p:nvSpPr>
              <p:cNvPr id="1588352" name="Line 40"/>
              <p:cNvSpPr>
                <a:spLocks noChangeShapeType="1"/>
              </p:cNvSpPr>
              <p:nvPr/>
            </p:nvSpPr>
            <p:spPr bwMode="auto">
              <a:xfrm>
                <a:off x="5816978" y="3674214"/>
                <a:ext cx="217196" cy="9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588350" name="Line 490"/>
            <p:cNvSpPr>
              <a:spLocks noChangeShapeType="1"/>
            </p:cNvSpPr>
            <p:nvPr/>
          </p:nvSpPr>
          <p:spPr bwMode="auto">
            <a:xfrm rot="20280000" flipH="1">
              <a:off x="6545263" y="330200"/>
              <a:ext cx="1587" cy="514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0" name="89 Grupo"/>
          <p:cNvGrpSpPr>
            <a:grpSpLocks/>
          </p:cNvGrpSpPr>
          <p:nvPr/>
        </p:nvGrpSpPr>
        <p:grpSpPr bwMode="auto">
          <a:xfrm>
            <a:off x="4487863" y="32788"/>
            <a:ext cx="1163637" cy="2741613"/>
            <a:chOff x="5592763" y="60325"/>
            <a:chExt cx="1163637" cy="2741613"/>
          </a:xfrm>
        </p:grpSpPr>
        <p:grpSp>
          <p:nvGrpSpPr>
            <p:cNvPr id="1588343" name="103 Grupo"/>
            <p:cNvGrpSpPr>
              <a:grpSpLocks/>
            </p:cNvGrpSpPr>
            <p:nvPr/>
          </p:nvGrpSpPr>
          <p:grpSpPr bwMode="auto">
            <a:xfrm>
              <a:off x="5794375" y="60325"/>
              <a:ext cx="962025" cy="2741613"/>
              <a:chOff x="4550317" y="1145273"/>
              <a:chExt cx="962662" cy="2741475"/>
            </a:xfrm>
          </p:grpSpPr>
          <p:cxnSp>
            <p:nvCxnSpPr>
              <p:cNvPr id="1588345" name="81 Conector recto de flecha"/>
              <p:cNvCxnSpPr>
                <a:cxnSpLocks noChangeAspect="1"/>
              </p:cNvCxnSpPr>
              <p:nvPr/>
            </p:nvCxnSpPr>
            <p:spPr bwMode="auto">
              <a:xfrm rot="-7680000">
                <a:off x="4535645" y="2184047"/>
                <a:ext cx="97325" cy="67981"/>
              </a:xfrm>
              <a:prstGeom prst="straightConnector1">
                <a:avLst/>
              </a:prstGeom>
              <a:noFill/>
              <a:ln w="9525" algn="ctr">
                <a:solidFill>
                  <a:schemeClr val="tx1">
                    <a:alpha val="50195"/>
                  </a:schemeClr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83" name="82 Elipse"/>
              <p:cNvSpPr/>
              <p:nvPr/>
            </p:nvSpPr>
            <p:spPr bwMode="auto">
              <a:xfrm>
                <a:off x="4585295" y="1145273"/>
                <a:ext cx="927684" cy="274147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1771" lon="1170877" rev="381445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cxnSp>
            <p:nvCxnSpPr>
              <p:cNvPr id="1588347" name="83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5477870" y="2990766"/>
                <a:ext cx="66991" cy="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1588348" name="137 Forma libre"/>
              <p:cNvSpPr>
                <a:spLocks/>
              </p:cNvSpPr>
              <p:nvPr/>
            </p:nvSpPr>
            <p:spPr bwMode="auto">
              <a:xfrm>
                <a:off x="4582479" y="1146000"/>
                <a:ext cx="930275" cy="2736215"/>
              </a:xfrm>
              <a:custGeom>
                <a:avLst/>
                <a:gdLst>
                  <a:gd name="T0" fmla="*/ 0 w 930275"/>
                  <a:gd name="T1" fmla="*/ 932815 h 2736215"/>
                  <a:gd name="T2" fmla="*/ 3810 w 930275"/>
                  <a:gd name="T3" fmla="*/ 871855 h 2736215"/>
                  <a:gd name="T4" fmla="*/ 7620 w 930275"/>
                  <a:gd name="T5" fmla="*/ 788035 h 2736215"/>
                  <a:gd name="T6" fmla="*/ 11430 w 930275"/>
                  <a:gd name="T7" fmla="*/ 715645 h 2736215"/>
                  <a:gd name="T8" fmla="*/ 15240 w 930275"/>
                  <a:gd name="T9" fmla="*/ 643255 h 2736215"/>
                  <a:gd name="T10" fmla="*/ 26670 w 930275"/>
                  <a:gd name="T11" fmla="*/ 563245 h 2736215"/>
                  <a:gd name="T12" fmla="*/ 38100 w 930275"/>
                  <a:gd name="T13" fmla="*/ 479425 h 2736215"/>
                  <a:gd name="T14" fmla="*/ 53340 w 930275"/>
                  <a:gd name="T15" fmla="*/ 414655 h 2736215"/>
                  <a:gd name="T16" fmla="*/ 68580 w 930275"/>
                  <a:gd name="T17" fmla="*/ 342265 h 2736215"/>
                  <a:gd name="T18" fmla="*/ 87630 w 930275"/>
                  <a:gd name="T19" fmla="*/ 285115 h 2736215"/>
                  <a:gd name="T20" fmla="*/ 106680 w 930275"/>
                  <a:gd name="T21" fmla="*/ 224155 h 2736215"/>
                  <a:gd name="T22" fmla="*/ 133350 w 930275"/>
                  <a:gd name="T23" fmla="*/ 163195 h 2736215"/>
                  <a:gd name="T24" fmla="*/ 163830 w 930275"/>
                  <a:gd name="T25" fmla="*/ 102235 h 2736215"/>
                  <a:gd name="T26" fmla="*/ 201930 w 930275"/>
                  <a:gd name="T27" fmla="*/ 56515 h 2736215"/>
                  <a:gd name="T28" fmla="*/ 240030 w 930275"/>
                  <a:gd name="T29" fmla="*/ 29845 h 2736215"/>
                  <a:gd name="T30" fmla="*/ 289560 w 930275"/>
                  <a:gd name="T31" fmla="*/ 6985 h 2736215"/>
                  <a:gd name="T32" fmla="*/ 339090 w 930275"/>
                  <a:gd name="T33" fmla="*/ 3175 h 2736215"/>
                  <a:gd name="T34" fmla="*/ 403860 w 930275"/>
                  <a:gd name="T35" fmla="*/ 26035 h 2736215"/>
                  <a:gd name="T36" fmla="*/ 449580 w 930275"/>
                  <a:gd name="T37" fmla="*/ 56515 h 2736215"/>
                  <a:gd name="T38" fmla="*/ 483870 w 930275"/>
                  <a:gd name="T39" fmla="*/ 86995 h 2736215"/>
                  <a:gd name="T40" fmla="*/ 525780 w 930275"/>
                  <a:gd name="T41" fmla="*/ 136525 h 2736215"/>
                  <a:gd name="T42" fmla="*/ 563880 w 930275"/>
                  <a:gd name="T43" fmla="*/ 186055 h 2736215"/>
                  <a:gd name="T44" fmla="*/ 598170 w 930275"/>
                  <a:gd name="T45" fmla="*/ 243205 h 2736215"/>
                  <a:gd name="T46" fmla="*/ 621030 w 930275"/>
                  <a:gd name="T47" fmla="*/ 281305 h 2736215"/>
                  <a:gd name="T48" fmla="*/ 647700 w 930275"/>
                  <a:gd name="T49" fmla="*/ 330835 h 2736215"/>
                  <a:gd name="T50" fmla="*/ 674370 w 930275"/>
                  <a:gd name="T51" fmla="*/ 387985 h 2736215"/>
                  <a:gd name="T52" fmla="*/ 704850 w 930275"/>
                  <a:gd name="T53" fmla="*/ 475615 h 2736215"/>
                  <a:gd name="T54" fmla="*/ 739140 w 930275"/>
                  <a:gd name="T55" fmla="*/ 555625 h 2736215"/>
                  <a:gd name="T56" fmla="*/ 762000 w 930275"/>
                  <a:gd name="T57" fmla="*/ 628015 h 2736215"/>
                  <a:gd name="T58" fmla="*/ 792480 w 930275"/>
                  <a:gd name="T59" fmla="*/ 734695 h 2736215"/>
                  <a:gd name="T60" fmla="*/ 807720 w 930275"/>
                  <a:gd name="T61" fmla="*/ 803275 h 2736215"/>
                  <a:gd name="T62" fmla="*/ 826770 w 930275"/>
                  <a:gd name="T63" fmla="*/ 890905 h 2736215"/>
                  <a:gd name="T64" fmla="*/ 849630 w 930275"/>
                  <a:gd name="T65" fmla="*/ 997585 h 2736215"/>
                  <a:gd name="T66" fmla="*/ 872490 w 930275"/>
                  <a:gd name="T67" fmla="*/ 1096649 h 2736215"/>
                  <a:gd name="T68" fmla="*/ 891540 w 930275"/>
                  <a:gd name="T69" fmla="*/ 1237619 h 2736215"/>
                  <a:gd name="T70" fmla="*/ 902970 w 930275"/>
                  <a:gd name="T71" fmla="*/ 1329059 h 2736215"/>
                  <a:gd name="T72" fmla="*/ 922020 w 930275"/>
                  <a:gd name="T73" fmla="*/ 1477649 h 2736215"/>
                  <a:gd name="T74" fmla="*/ 922020 w 930275"/>
                  <a:gd name="T75" fmla="*/ 1622429 h 2736215"/>
                  <a:gd name="T76" fmla="*/ 929640 w 930275"/>
                  <a:gd name="T77" fmla="*/ 1797689 h 2736215"/>
                  <a:gd name="T78" fmla="*/ 925830 w 930275"/>
                  <a:gd name="T79" fmla="*/ 1915799 h 2736215"/>
                  <a:gd name="T80" fmla="*/ 914400 w 930275"/>
                  <a:gd name="T81" fmla="*/ 2079629 h 2736215"/>
                  <a:gd name="T82" fmla="*/ 902970 w 930275"/>
                  <a:gd name="T83" fmla="*/ 2171065 h 2736215"/>
                  <a:gd name="T84" fmla="*/ 880110 w 930275"/>
                  <a:gd name="T85" fmla="*/ 2308225 h 2736215"/>
                  <a:gd name="T86" fmla="*/ 845820 w 930275"/>
                  <a:gd name="T87" fmla="*/ 2460625 h 2736215"/>
                  <a:gd name="T88" fmla="*/ 781050 w 930275"/>
                  <a:gd name="T89" fmla="*/ 2605405 h 2736215"/>
                  <a:gd name="T90" fmla="*/ 697230 w 930275"/>
                  <a:gd name="T91" fmla="*/ 2700655 h 2736215"/>
                  <a:gd name="T92" fmla="*/ 613410 w 930275"/>
                  <a:gd name="T93" fmla="*/ 2734945 h 2736215"/>
                  <a:gd name="T94" fmla="*/ 521970 w 930275"/>
                  <a:gd name="T95" fmla="*/ 2708275 h 2736215"/>
                  <a:gd name="T96" fmla="*/ 445770 w 930275"/>
                  <a:gd name="T97" fmla="*/ 2654935 h 2736215"/>
                  <a:gd name="T98" fmla="*/ 388620 w 930275"/>
                  <a:gd name="T99" fmla="*/ 2578735 h 2736215"/>
                  <a:gd name="T100" fmla="*/ 335280 w 930275"/>
                  <a:gd name="T101" fmla="*/ 2502535 h 2736215"/>
                  <a:gd name="T102" fmla="*/ 278130 w 930275"/>
                  <a:gd name="T103" fmla="*/ 2392045 h 2736215"/>
                  <a:gd name="T104" fmla="*/ 232410 w 930275"/>
                  <a:gd name="T105" fmla="*/ 2292985 h 2736215"/>
                  <a:gd name="T106" fmla="*/ 194310 w 930275"/>
                  <a:gd name="T107" fmla="*/ 2186305 h 2736215"/>
                  <a:gd name="T108" fmla="*/ 167640 w 930275"/>
                  <a:gd name="T109" fmla="*/ 2098675 h 2736215"/>
                  <a:gd name="T110" fmla="*/ 144780 w 930275"/>
                  <a:gd name="T111" fmla="*/ 2030099 h 2736215"/>
                  <a:gd name="T112" fmla="*/ 125730 w 930275"/>
                  <a:gd name="T113" fmla="*/ 1991999 h 27362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30275"/>
                  <a:gd name="T172" fmla="*/ 0 h 2736215"/>
                  <a:gd name="T173" fmla="*/ 930275 w 930275"/>
                  <a:gd name="T174" fmla="*/ 2736215 h 27362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30275" h="2736215">
                    <a:moveTo>
                      <a:pt x="0" y="932815"/>
                    </a:moveTo>
                    <a:cubicBezTo>
                      <a:pt x="1270" y="914400"/>
                      <a:pt x="2540" y="895985"/>
                      <a:pt x="3810" y="871855"/>
                    </a:cubicBezTo>
                    <a:cubicBezTo>
                      <a:pt x="5080" y="847725"/>
                      <a:pt x="6350" y="814070"/>
                      <a:pt x="7620" y="788035"/>
                    </a:cubicBezTo>
                    <a:cubicBezTo>
                      <a:pt x="8890" y="762000"/>
                      <a:pt x="11430" y="715645"/>
                      <a:pt x="11430" y="715645"/>
                    </a:cubicBezTo>
                    <a:cubicBezTo>
                      <a:pt x="12700" y="691515"/>
                      <a:pt x="12700" y="668655"/>
                      <a:pt x="15240" y="643255"/>
                    </a:cubicBezTo>
                    <a:cubicBezTo>
                      <a:pt x="17780" y="617855"/>
                      <a:pt x="22860" y="590550"/>
                      <a:pt x="26670" y="563245"/>
                    </a:cubicBezTo>
                    <a:cubicBezTo>
                      <a:pt x="30480" y="535940"/>
                      <a:pt x="33655" y="504190"/>
                      <a:pt x="38100" y="479425"/>
                    </a:cubicBezTo>
                    <a:cubicBezTo>
                      <a:pt x="42545" y="454660"/>
                      <a:pt x="48260" y="437515"/>
                      <a:pt x="53340" y="414655"/>
                    </a:cubicBezTo>
                    <a:cubicBezTo>
                      <a:pt x="58420" y="391795"/>
                      <a:pt x="62865" y="363855"/>
                      <a:pt x="68580" y="342265"/>
                    </a:cubicBezTo>
                    <a:cubicBezTo>
                      <a:pt x="74295" y="320675"/>
                      <a:pt x="81280" y="304800"/>
                      <a:pt x="87630" y="285115"/>
                    </a:cubicBezTo>
                    <a:cubicBezTo>
                      <a:pt x="93980" y="265430"/>
                      <a:pt x="99060" y="244475"/>
                      <a:pt x="106680" y="224155"/>
                    </a:cubicBezTo>
                    <a:cubicBezTo>
                      <a:pt x="114300" y="203835"/>
                      <a:pt x="123825" y="183515"/>
                      <a:pt x="133350" y="163195"/>
                    </a:cubicBezTo>
                    <a:cubicBezTo>
                      <a:pt x="142875" y="142875"/>
                      <a:pt x="152400" y="120015"/>
                      <a:pt x="163830" y="102235"/>
                    </a:cubicBezTo>
                    <a:cubicBezTo>
                      <a:pt x="175260" y="84455"/>
                      <a:pt x="189230" y="68580"/>
                      <a:pt x="201930" y="56515"/>
                    </a:cubicBezTo>
                    <a:cubicBezTo>
                      <a:pt x="214630" y="44450"/>
                      <a:pt x="225425" y="38100"/>
                      <a:pt x="240030" y="29845"/>
                    </a:cubicBezTo>
                    <a:cubicBezTo>
                      <a:pt x="254635" y="21590"/>
                      <a:pt x="273050" y="11430"/>
                      <a:pt x="289560" y="6985"/>
                    </a:cubicBezTo>
                    <a:cubicBezTo>
                      <a:pt x="306070" y="2540"/>
                      <a:pt x="320040" y="0"/>
                      <a:pt x="339090" y="3175"/>
                    </a:cubicBezTo>
                    <a:cubicBezTo>
                      <a:pt x="358140" y="6350"/>
                      <a:pt x="385445" y="17145"/>
                      <a:pt x="403860" y="26035"/>
                    </a:cubicBezTo>
                    <a:cubicBezTo>
                      <a:pt x="422275" y="34925"/>
                      <a:pt x="436245" y="46355"/>
                      <a:pt x="449580" y="56515"/>
                    </a:cubicBezTo>
                    <a:cubicBezTo>
                      <a:pt x="462915" y="66675"/>
                      <a:pt x="471170" y="73660"/>
                      <a:pt x="483870" y="86995"/>
                    </a:cubicBezTo>
                    <a:cubicBezTo>
                      <a:pt x="496570" y="100330"/>
                      <a:pt x="512445" y="120015"/>
                      <a:pt x="525780" y="136525"/>
                    </a:cubicBezTo>
                    <a:cubicBezTo>
                      <a:pt x="539115" y="153035"/>
                      <a:pt x="551815" y="168275"/>
                      <a:pt x="563880" y="186055"/>
                    </a:cubicBezTo>
                    <a:cubicBezTo>
                      <a:pt x="575945" y="203835"/>
                      <a:pt x="598170" y="243205"/>
                      <a:pt x="598170" y="243205"/>
                    </a:cubicBezTo>
                    <a:cubicBezTo>
                      <a:pt x="607695" y="259080"/>
                      <a:pt x="612775" y="266700"/>
                      <a:pt x="621030" y="281305"/>
                    </a:cubicBezTo>
                    <a:cubicBezTo>
                      <a:pt x="629285" y="295910"/>
                      <a:pt x="638810" y="313055"/>
                      <a:pt x="647700" y="330835"/>
                    </a:cubicBezTo>
                    <a:cubicBezTo>
                      <a:pt x="656590" y="348615"/>
                      <a:pt x="664845" y="363855"/>
                      <a:pt x="674370" y="387985"/>
                    </a:cubicBezTo>
                    <a:cubicBezTo>
                      <a:pt x="683895" y="412115"/>
                      <a:pt x="694055" y="447675"/>
                      <a:pt x="704850" y="475615"/>
                    </a:cubicBezTo>
                    <a:cubicBezTo>
                      <a:pt x="715645" y="503555"/>
                      <a:pt x="729615" y="530225"/>
                      <a:pt x="739140" y="555625"/>
                    </a:cubicBezTo>
                    <a:cubicBezTo>
                      <a:pt x="748665" y="581025"/>
                      <a:pt x="753110" y="598170"/>
                      <a:pt x="762000" y="628015"/>
                    </a:cubicBezTo>
                    <a:cubicBezTo>
                      <a:pt x="770890" y="657860"/>
                      <a:pt x="784860" y="705485"/>
                      <a:pt x="792480" y="734695"/>
                    </a:cubicBezTo>
                    <a:cubicBezTo>
                      <a:pt x="800100" y="763905"/>
                      <a:pt x="802005" y="777240"/>
                      <a:pt x="807720" y="803275"/>
                    </a:cubicBezTo>
                    <a:cubicBezTo>
                      <a:pt x="813435" y="829310"/>
                      <a:pt x="819785" y="858520"/>
                      <a:pt x="826770" y="890905"/>
                    </a:cubicBezTo>
                    <a:cubicBezTo>
                      <a:pt x="833755" y="923290"/>
                      <a:pt x="842010" y="963295"/>
                      <a:pt x="849630" y="997585"/>
                    </a:cubicBezTo>
                    <a:cubicBezTo>
                      <a:pt x="857250" y="1031875"/>
                      <a:pt x="865505" y="1056640"/>
                      <a:pt x="872490" y="1096645"/>
                    </a:cubicBezTo>
                    <a:cubicBezTo>
                      <a:pt x="879475" y="1136650"/>
                      <a:pt x="886460" y="1198880"/>
                      <a:pt x="891540" y="1237615"/>
                    </a:cubicBezTo>
                    <a:cubicBezTo>
                      <a:pt x="896620" y="1276350"/>
                      <a:pt x="897890" y="1289050"/>
                      <a:pt x="902970" y="1329055"/>
                    </a:cubicBezTo>
                    <a:cubicBezTo>
                      <a:pt x="908050" y="1369060"/>
                      <a:pt x="918845" y="1428750"/>
                      <a:pt x="922020" y="1477645"/>
                    </a:cubicBezTo>
                    <a:cubicBezTo>
                      <a:pt x="925195" y="1526540"/>
                      <a:pt x="920750" y="1569085"/>
                      <a:pt x="922020" y="1622425"/>
                    </a:cubicBezTo>
                    <a:cubicBezTo>
                      <a:pt x="923290" y="1675765"/>
                      <a:pt x="929005" y="1748790"/>
                      <a:pt x="929640" y="1797685"/>
                    </a:cubicBezTo>
                    <a:cubicBezTo>
                      <a:pt x="930275" y="1846580"/>
                      <a:pt x="928370" y="1868805"/>
                      <a:pt x="925830" y="1915795"/>
                    </a:cubicBezTo>
                    <a:cubicBezTo>
                      <a:pt x="923290" y="1962785"/>
                      <a:pt x="918210" y="2037080"/>
                      <a:pt x="914400" y="2079625"/>
                    </a:cubicBezTo>
                    <a:cubicBezTo>
                      <a:pt x="910590" y="2122170"/>
                      <a:pt x="908685" y="2132965"/>
                      <a:pt x="902970" y="2171065"/>
                    </a:cubicBezTo>
                    <a:cubicBezTo>
                      <a:pt x="897255" y="2209165"/>
                      <a:pt x="889635" y="2259965"/>
                      <a:pt x="880110" y="2308225"/>
                    </a:cubicBezTo>
                    <a:cubicBezTo>
                      <a:pt x="870585" y="2356485"/>
                      <a:pt x="862330" y="2411095"/>
                      <a:pt x="845820" y="2460625"/>
                    </a:cubicBezTo>
                    <a:cubicBezTo>
                      <a:pt x="829310" y="2510155"/>
                      <a:pt x="805815" y="2565400"/>
                      <a:pt x="781050" y="2605405"/>
                    </a:cubicBezTo>
                    <a:cubicBezTo>
                      <a:pt x="756285" y="2645410"/>
                      <a:pt x="725170" y="2679065"/>
                      <a:pt x="697230" y="2700655"/>
                    </a:cubicBezTo>
                    <a:cubicBezTo>
                      <a:pt x="669290" y="2722245"/>
                      <a:pt x="642620" y="2733675"/>
                      <a:pt x="613410" y="2734945"/>
                    </a:cubicBezTo>
                    <a:cubicBezTo>
                      <a:pt x="584200" y="2736215"/>
                      <a:pt x="549910" y="2721610"/>
                      <a:pt x="521970" y="2708275"/>
                    </a:cubicBezTo>
                    <a:cubicBezTo>
                      <a:pt x="494030" y="2694940"/>
                      <a:pt x="467995" y="2676525"/>
                      <a:pt x="445770" y="2654935"/>
                    </a:cubicBezTo>
                    <a:cubicBezTo>
                      <a:pt x="423545" y="2633345"/>
                      <a:pt x="407035" y="2604135"/>
                      <a:pt x="388620" y="2578735"/>
                    </a:cubicBezTo>
                    <a:cubicBezTo>
                      <a:pt x="370205" y="2553335"/>
                      <a:pt x="353695" y="2533650"/>
                      <a:pt x="335280" y="2502535"/>
                    </a:cubicBezTo>
                    <a:cubicBezTo>
                      <a:pt x="316865" y="2471420"/>
                      <a:pt x="295275" y="2426970"/>
                      <a:pt x="278130" y="2392045"/>
                    </a:cubicBezTo>
                    <a:cubicBezTo>
                      <a:pt x="260985" y="2357120"/>
                      <a:pt x="246380" y="2327275"/>
                      <a:pt x="232410" y="2292985"/>
                    </a:cubicBezTo>
                    <a:cubicBezTo>
                      <a:pt x="218440" y="2258695"/>
                      <a:pt x="205105" y="2218690"/>
                      <a:pt x="194310" y="2186305"/>
                    </a:cubicBezTo>
                    <a:cubicBezTo>
                      <a:pt x="183515" y="2153920"/>
                      <a:pt x="175895" y="2124710"/>
                      <a:pt x="167640" y="2098675"/>
                    </a:cubicBezTo>
                    <a:cubicBezTo>
                      <a:pt x="159385" y="2072640"/>
                      <a:pt x="151765" y="2047875"/>
                      <a:pt x="144780" y="2030095"/>
                    </a:cubicBezTo>
                    <a:cubicBezTo>
                      <a:pt x="137795" y="2012315"/>
                      <a:pt x="128905" y="1990725"/>
                      <a:pt x="125730" y="199199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588344" name="116 CuadroTexto"/>
            <p:cNvSpPr txBox="1">
              <a:spLocks noChangeArrowheads="1"/>
            </p:cNvSpPr>
            <p:nvPr/>
          </p:nvSpPr>
          <p:spPr bwMode="auto">
            <a:xfrm>
              <a:off x="5592763" y="344488"/>
              <a:ext cx="328612" cy="338137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u-ES" sz="1600">
                  <a:latin typeface="Lucida Handwriting" pitchFamily="66" charset="0"/>
                </a:rPr>
                <a:t>C</a:t>
              </a:r>
              <a:endParaRPr lang="eu-ES" sz="1400">
                <a:latin typeface="Lucida Handwriting" pitchFamily="66" charset="0"/>
              </a:endParaRPr>
            </a:p>
          </p:txBody>
        </p:sp>
      </p:grpSp>
      <p:graphicFrame>
        <p:nvGraphicFramePr>
          <p:cNvPr id="1588231" name="Object 82"/>
          <p:cNvGraphicFramePr>
            <a:graphicFrameLocks noChangeAspect="1"/>
          </p:cNvGraphicFramePr>
          <p:nvPr/>
        </p:nvGraphicFramePr>
        <p:xfrm>
          <a:off x="368300" y="2939260"/>
          <a:ext cx="14509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70" name="Ecuación" r:id="rId7" imgW="787058" imgH="444307" progId="Equation.3">
                  <p:embed/>
                </p:oleObj>
              </mc:Choice>
              <mc:Fallback>
                <p:oleObj name="Ecuación" r:id="rId7" imgW="787058" imgH="444307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2939260"/>
                        <a:ext cx="1450975" cy="820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8233" name="Object 83"/>
          <p:cNvGraphicFramePr>
            <a:graphicFrameLocks noChangeAspect="1"/>
          </p:cNvGraphicFramePr>
          <p:nvPr/>
        </p:nvGraphicFramePr>
        <p:xfrm>
          <a:off x="1766888" y="2937672"/>
          <a:ext cx="20621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71" name="Ecuación" r:id="rId9" imgW="1117115" imgH="444307" progId="Equation.3">
                  <p:embed/>
                </p:oleObj>
              </mc:Choice>
              <mc:Fallback>
                <p:oleObj name="Ecuación" r:id="rId9" imgW="1117115" imgH="444307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2937672"/>
                        <a:ext cx="2062162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1" name="90 Grupo"/>
          <p:cNvGrpSpPr>
            <a:grpSpLocks/>
          </p:cNvGrpSpPr>
          <p:nvPr/>
        </p:nvGrpSpPr>
        <p:grpSpPr bwMode="auto">
          <a:xfrm>
            <a:off x="5064125" y="1347238"/>
            <a:ext cx="430213" cy="844550"/>
            <a:chOff x="6169025" y="1374775"/>
            <a:chExt cx="430213" cy="844550"/>
          </a:xfrm>
        </p:grpSpPr>
        <p:sp>
          <p:nvSpPr>
            <p:cNvPr id="1588341" name="Text Box 24"/>
            <p:cNvSpPr txBox="1">
              <a:spLocks noChangeArrowheads="1"/>
            </p:cNvSpPr>
            <p:nvPr/>
          </p:nvSpPr>
          <p:spPr bwMode="auto">
            <a:xfrm>
              <a:off x="6169025" y="1677988"/>
              <a:ext cx="4191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000" i="1">
                  <a:latin typeface="Lucida Handwriting" pitchFamily="66" charset="0"/>
                </a:rPr>
                <a:t>r</a:t>
              </a:r>
              <a:endParaRPr lang="es-ES_tradnl" sz="2000">
                <a:latin typeface="Lucida Handwriting" pitchFamily="66" charset="0"/>
              </a:endParaRPr>
            </a:p>
          </p:txBody>
        </p:sp>
        <p:sp>
          <p:nvSpPr>
            <p:cNvPr id="1588342" name="Line 490"/>
            <p:cNvSpPr>
              <a:spLocks noChangeShapeType="1"/>
            </p:cNvSpPr>
            <p:nvPr/>
          </p:nvSpPr>
          <p:spPr bwMode="auto">
            <a:xfrm rot="-1320000">
              <a:off x="6435725" y="1374775"/>
              <a:ext cx="163513" cy="844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1588234" name="Object 84"/>
          <p:cNvGraphicFramePr>
            <a:graphicFrameLocks noChangeAspect="1"/>
          </p:cNvGraphicFramePr>
          <p:nvPr/>
        </p:nvGraphicFramePr>
        <p:xfrm>
          <a:off x="441325" y="3894385"/>
          <a:ext cx="20923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72" name="Ecuación" r:id="rId11" imgW="1028254" imgH="444307" progId="Equation.3">
                  <p:embed/>
                </p:oleObj>
              </mc:Choice>
              <mc:Fallback>
                <p:oleObj name="Ecuación" r:id="rId11" imgW="1028254" imgH="444307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894385"/>
                        <a:ext cx="209232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85"/>
          <p:cNvGraphicFramePr>
            <a:graphicFrameLocks noChangeAspect="1"/>
          </p:cNvGraphicFramePr>
          <p:nvPr/>
        </p:nvGraphicFramePr>
        <p:xfrm>
          <a:off x="3789363" y="2944022"/>
          <a:ext cx="12668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73" name="Ecuación" r:id="rId13" imgW="685502" imgH="444307" progId="Equation.3">
                  <p:embed/>
                </p:oleObj>
              </mc:Choice>
              <mc:Fallback>
                <p:oleObj name="Ecuación" r:id="rId13" imgW="685502" imgH="444307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2944022"/>
                        <a:ext cx="126682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86"/>
          <p:cNvGraphicFramePr>
            <a:graphicFrameLocks noChangeAspect="1"/>
          </p:cNvGraphicFramePr>
          <p:nvPr/>
        </p:nvGraphicFramePr>
        <p:xfrm>
          <a:off x="3203999" y="6036909"/>
          <a:ext cx="19669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74" name="Ecuación" r:id="rId15" imgW="1066337" imgH="215806" progId="Equation.3">
                  <p:embed/>
                </p:oleObj>
              </mc:Choice>
              <mc:Fallback>
                <p:oleObj name="Ecuación" r:id="rId15" imgW="1066337" imgH="215806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999" y="6036909"/>
                        <a:ext cx="19669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87"/>
          <p:cNvGraphicFramePr>
            <a:graphicFrameLocks noChangeAspect="1"/>
          </p:cNvGraphicFramePr>
          <p:nvPr/>
        </p:nvGraphicFramePr>
        <p:xfrm>
          <a:off x="6831437" y="5836884"/>
          <a:ext cx="201295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75" name="Ecuación" r:id="rId17" imgW="1091726" imgH="406224" progId="Equation.3">
                  <p:embed/>
                </p:oleObj>
              </mc:Choice>
              <mc:Fallback>
                <p:oleObj name="Ecuación" r:id="rId17" imgW="1091726" imgH="406224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437" y="5836884"/>
                        <a:ext cx="2012950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8328" name="Text Box 24"/>
          <p:cNvSpPr txBox="1">
            <a:spLocks noChangeArrowheads="1"/>
          </p:cNvSpPr>
          <p:nvPr/>
        </p:nvSpPr>
        <p:spPr bwMode="auto">
          <a:xfrm>
            <a:off x="6330950" y="2534688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s-ES_tradnl" sz="2400">
              <a:latin typeface="Lucida Handwriting" pitchFamily="66" charset="0"/>
            </a:endParaRPr>
          </a:p>
        </p:txBody>
      </p:sp>
      <p:sp>
        <p:nvSpPr>
          <p:cNvPr id="1588275" name="Text Box 24"/>
          <p:cNvSpPr txBox="1">
            <a:spLocks noChangeArrowheads="1"/>
          </p:cNvSpPr>
          <p:nvPr/>
        </p:nvSpPr>
        <p:spPr bwMode="auto">
          <a:xfrm>
            <a:off x="2757488" y="1958426"/>
            <a:ext cx="41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i="1">
                <a:latin typeface="Lucida Handwriting" pitchFamily="66" charset="0"/>
              </a:rPr>
              <a:t>R</a:t>
            </a:r>
            <a:endParaRPr lang="es-ES_tradnl" sz="2000">
              <a:latin typeface="Lucida Handwriting" pitchFamily="66" charset="0"/>
            </a:endParaRPr>
          </a:p>
        </p:txBody>
      </p:sp>
      <p:sp>
        <p:nvSpPr>
          <p:cNvPr id="163" name="Line 490"/>
          <p:cNvSpPr>
            <a:spLocks noChangeShapeType="1"/>
          </p:cNvSpPr>
          <p:nvPr/>
        </p:nvSpPr>
        <p:spPr bwMode="auto">
          <a:xfrm rot="-1320000">
            <a:off x="3117850" y="1791738"/>
            <a:ext cx="53975" cy="4873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588278" name="172 Grupo"/>
          <p:cNvGrpSpPr>
            <a:grpSpLocks/>
          </p:cNvGrpSpPr>
          <p:nvPr/>
        </p:nvGrpSpPr>
        <p:grpSpPr bwMode="auto">
          <a:xfrm>
            <a:off x="5780088" y="575713"/>
            <a:ext cx="693737" cy="460375"/>
            <a:chOff x="1689170" y="941114"/>
            <a:chExt cx="694456" cy="461665"/>
          </a:xfrm>
        </p:grpSpPr>
        <p:sp>
          <p:nvSpPr>
            <p:cNvPr id="1588339" name="177 CuadroTexto"/>
            <p:cNvSpPr txBox="1">
              <a:spLocks noChangeArrowheads="1"/>
            </p:cNvSpPr>
            <p:nvPr/>
          </p:nvSpPr>
          <p:spPr bwMode="auto">
            <a:xfrm>
              <a:off x="1689170" y="941114"/>
              <a:ext cx="6944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>
                  <a:solidFill>
                    <a:srgbClr val="0070C0"/>
                  </a:solidFill>
                  <a:latin typeface="Lucida Handwriting" pitchFamily="66" charset="0"/>
                </a:rPr>
                <a:t>dS</a:t>
              </a:r>
            </a:p>
          </p:txBody>
        </p:sp>
        <p:sp>
          <p:nvSpPr>
            <p:cNvPr id="1588340" name="Line 40"/>
            <p:cNvSpPr>
              <a:spLocks noChangeShapeType="1"/>
            </p:cNvSpPr>
            <p:nvPr/>
          </p:nvSpPr>
          <p:spPr bwMode="auto">
            <a:xfrm>
              <a:off x="1883166" y="946034"/>
              <a:ext cx="368328" cy="287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88279" name="Line 490"/>
          <p:cNvSpPr>
            <a:spLocks noChangeShapeType="1"/>
          </p:cNvSpPr>
          <p:nvPr/>
        </p:nvSpPr>
        <p:spPr bwMode="auto">
          <a:xfrm rot="-1320000">
            <a:off x="5070475" y="997988"/>
            <a:ext cx="785813" cy="16351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588280" name="193 Grupo"/>
          <p:cNvGrpSpPr>
            <a:grpSpLocks/>
          </p:cNvGrpSpPr>
          <p:nvPr/>
        </p:nvGrpSpPr>
        <p:grpSpPr bwMode="auto">
          <a:xfrm>
            <a:off x="5788025" y="1044026"/>
            <a:ext cx="311150" cy="461962"/>
            <a:chOff x="3298894" y="3141389"/>
            <a:chExt cx="311081" cy="461665"/>
          </a:xfrm>
        </p:grpSpPr>
        <p:sp>
          <p:nvSpPr>
            <p:cNvPr id="1588337" name="194 CuadroTexto"/>
            <p:cNvSpPr txBox="1">
              <a:spLocks noChangeArrowheads="1"/>
            </p:cNvSpPr>
            <p:nvPr/>
          </p:nvSpPr>
          <p:spPr bwMode="auto">
            <a:xfrm>
              <a:off x="3298894" y="3141389"/>
              <a:ext cx="3110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>
                  <a:solidFill>
                    <a:srgbClr val="00B050"/>
                  </a:solidFill>
                  <a:latin typeface="Lucida Handwriting" pitchFamily="66" charset="0"/>
                </a:rPr>
                <a:t>j</a:t>
              </a:r>
            </a:p>
          </p:txBody>
        </p:sp>
        <p:sp>
          <p:nvSpPr>
            <p:cNvPr id="1588338" name="Line 40"/>
            <p:cNvSpPr>
              <a:spLocks noChangeShapeType="1"/>
            </p:cNvSpPr>
            <p:nvPr/>
          </p:nvSpPr>
          <p:spPr bwMode="auto">
            <a:xfrm flipV="1">
              <a:off x="3400425" y="3200399"/>
              <a:ext cx="208833" cy="9525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88281" name="Line 490"/>
          <p:cNvSpPr>
            <a:spLocks noChangeShapeType="1"/>
          </p:cNvSpPr>
          <p:nvPr/>
        </p:nvSpPr>
        <p:spPr bwMode="auto">
          <a:xfrm rot="-1320000">
            <a:off x="5068888" y="1026563"/>
            <a:ext cx="1011237" cy="21272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8282" name="199 Elipse"/>
          <p:cNvSpPr>
            <a:spLocks noChangeArrowheads="1"/>
          </p:cNvSpPr>
          <p:nvPr/>
        </p:nvSpPr>
        <p:spPr bwMode="auto">
          <a:xfrm>
            <a:off x="4935538" y="999576"/>
            <a:ext cx="215900" cy="319087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aphicFrame>
        <p:nvGraphicFramePr>
          <p:cNvPr id="95" name="Object 88"/>
          <p:cNvGraphicFramePr>
            <a:graphicFrameLocks noChangeAspect="1"/>
          </p:cNvGraphicFramePr>
          <p:nvPr/>
        </p:nvGraphicFramePr>
        <p:xfrm>
          <a:off x="5113338" y="2951960"/>
          <a:ext cx="12890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76" name="Ecuación" r:id="rId19" imgW="698197" imgH="444307" progId="Equation.3">
                  <p:embed/>
                </p:oleObj>
              </mc:Choice>
              <mc:Fallback>
                <p:oleObj name="Ecuación" r:id="rId19" imgW="698197" imgH="444307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2951960"/>
                        <a:ext cx="1289050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89"/>
          <p:cNvGraphicFramePr>
            <a:graphicFrameLocks noChangeAspect="1"/>
          </p:cNvGraphicFramePr>
          <p:nvPr/>
        </p:nvGraphicFramePr>
        <p:xfrm>
          <a:off x="6329363" y="3169447"/>
          <a:ext cx="8191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77" name="Ecuación" r:id="rId21" imgW="444114" imgH="177646" progId="Equation.3">
                  <p:embed/>
                </p:oleObj>
              </mc:Choice>
              <mc:Fallback>
                <p:oleObj name="Ecuación" r:id="rId21" imgW="444114" imgH="177646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3169447"/>
                        <a:ext cx="819150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0"/>
          <p:cNvGraphicFramePr>
            <a:graphicFrameLocks noChangeAspect="1"/>
          </p:cNvGraphicFramePr>
          <p:nvPr/>
        </p:nvGraphicFramePr>
        <p:xfrm>
          <a:off x="6700980" y="4961224"/>
          <a:ext cx="8778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78" name="Ecuación" r:id="rId23" imgW="431640" imgH="215640" progId="Equation.3">
                  <p:embed/>
                </p:oleObj>
              </mc:Choice>
              <mc:Fallback>
                <p:oleObj name="Ecuación" r:id="rId23" imgW="431640" imgH="21564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980" y="4961224"/>
                        <a:ext cx="877887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97 Cerrar llave"/>
          <p:cNvSpPr/>
          <p:nvPr/>
        </p:nvSpPr>
        <p:spPr>
          <a:xfrm>
            <a:off x="7765576" y="3002509"/>
            <a:ext cx="273287" cy="27159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graphicFrame>
        <p:nvGraphicFramePr>
          <p:cNvPr id="99" name="Object 91"/>
          <p:cNvGraphicFramePr>
            <a:graphicFrameLocks noChangeAspect="1"/>
          </p:cNvGraphicFramePr>
          <p:nvPr/>
        </p:nvGraphicFramePr>
        <p:xfrm>
          <a:off x="8150604" y="4236089"/>
          <a:ext cx="350838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79" name="Ecuación" r:id="rId25" imgW="190417" imgH="152334" progId="Equation.3">
                  <p:embed/>
                </p:oleObj>
              </mc:Choice>
              <mc:Fallback>
                <p:oleObj name="Ecuación" r:id="rId25" imgW="190417" imgH="152334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604" y="4236089"/>
                        <a:ext cx="350838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92"/>
          <p:cNvGraphicFramePr>
            <a:graphicFrameLocks noChangeAspect="1"/>
          </p:cNvGraphicFramePr>
          <p:nvPr/>
        </p:nvGraphicFramePr>
        <p:xfrm>
          <a:off x="5232824" y="5833709"/>
          <a:ext cx="154463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80" name="Ecuación" r:id="rId27" imgW="837836" imgH="406224" progId="Equation.3">
                  <p:embed/>
                </p:oleObj>
              </mc:Choice>
              <mc:Fallback>
                <p:oleObj name="Ecuación" r:id="rId27" imgW="837836" imgH="406224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824" y="5833709"/>
                        <a:ext cx="154463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93"/>
          <p:cNvGraphicFramePr>
            <a:graphicFrameLocks noChangeAspect="1"/>
          </p:cNvGraphicFramePr>
          <p:nvPr/>
        </p:nvGraphicFramePr>
        <p:xfrm>
          <a:off x="2536825" y="3892798"/>
          <a:ext cx="27908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81" name="Ecuación" r:id="rId29" imgW="1371600" imgH="444500" progId="Equation.3">
                  <p:embed/>
                </p:oleObj>
              </mc:Choice>
              <mc:Fallback>
                <p:oleObj name="Ecuación" r:id="rId29" imgW="1371600" imgH="44450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3892798"/>
                        <a:ext cx="2790825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8244" name="Object 94"/>
          <p:cNvGraphicFramePr>
            <a:graphicFrameLocks noChangeAspect="1"/>
          </p:cNvGraphicFramePr>
          <p:nvPr/>
        </p:nvGraphicFramePr>
        <p:xfrm>
          <a:off x="2277663" y="4779193"/>
          <a:ext cx="273843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82" name="Ecuación" r:id="rId31" imgW="1345616" imgH="444307" progId="Equation.3">
                  <p:embed/>
                </p:oleObj>
              </mc:Choice>
              <mc:Fallback>
                <p:oleObj name="Ecuación" r:id="rId31" imgW="1345616" imgH="444307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7663" y="4779193"/>
                        <a:ext cx="2738437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95"/>
          <p:cNvGraphicFramePr>
            <a:graphicFrameLocks noChangeAspect="1"/>
          </p:cNvGraphicFramePr>
          <p:nvPr/>
        </p:nvGraphicFramePr>
        <p:xfrm>
          <a:off x="5311420" y="3893057"/>
          <a:ext cx="23002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83" name="Ecuación" r:id="rId33" imgW="1129810" imgH="444307" progId="Equation.3">
                  <p:embed/>
                </p:oleObj>
              </mc:Choice>
              <mc:Fallback>
                <p:oleObj name="Ecuación" r:id="rId33" imgW="1129810" imgH="444307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420" y="3893057"/>
                        <a:ext cx="2300287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96"/>
          <p:cNvGraphicFramePr>
            <a:graphicFrameLocks noChangeAspect="1"/>
          </p:cNvGraphicFramePr>
          <p:nvPr/>
        </p:nvGraphicFramePr>
        <p:xfrm>
          <a:off x="4964113" y="4824699"/>
          <a:ext cx="175736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84" name="Ecuación" r:id="rId35" imgW="863280" imgH="406080" progId="Equation.3">
                  <p:embed/>
                </p:oleObj>
              </mc:Choice>
              <mc:Fallback>
                <p:oleObj name="Ecuación" r:id="rId35" imgW="863280" imgH="40608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4824699"/>
                        <a:ext cx="1757362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4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8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158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158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0"/>
                                        <p:tgtEl>
                                          <p:spTgt spid="158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58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8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58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58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58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0"/>
                                        <p:tgtEl>
                                          <p:spTgt spid="158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275" grpId="0"/>
      <p:bldP spid="163" grpId="0" animBg="1"/>
      <p:bldP spid="1588279" grpId="0" animBg="1"/>
      <p:bldP spid="1588281" grpId="0" animBg="1"/>
      <p:bldP spid="1588282" grpId="0" animBg="1"/>
      <p:bldP spid="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106 Grupo"/>
          <p:cNvGrpSpPr>
            <a:grpSpLocks/>
          </p:cNvGrpSpPr>
          <p:nvPr/>
        </p:nvGrpSpPr>
        <p:grpSpPr bwMode="auto">
          <a:xfrm>
            <a:off x="2192338" y="53975"/>
            <a:ext cx="6124575" cy="2724150"/>
            <a:chOff x="2216741" y="255214"/>
            <a:chExt cx="6124575" cy="2724150"/>
          </a:xfrm>
        </p:grpSpPr>
        <p:pic>
          <p:nvPicPr>
            <p:cNvPr id="22140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1566" y="255214"/>
              <a:ext cx="5391150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14029" name="191 Grupo"/>
            <p:cNvGrpSpPr>
              <a:grpSpLocks/>
            </p:cNvGrpSpPr>
            <p:nvPr/>
          </p:nvGrpSpPr>
          <p:grpSpPr bwMode="auto">
            <a:xfrm>
              <a:off x="2216741" y="1118814"/>
              <a:ext cx="6124575" cy="1123950"/>
              <a:chOff x="1819275" y="1619251"/>
              <a:chExt cx="6124575" cy="1123950"/>
            </a:xfrm>
          </p:grpSpPr>
          <p:cxnSp>
            <p:nvCxnSpPr>
              <p:cNvPr id="2214036" name="126 Conector recto"/>
              <p:cNvCxnSpPr>
                <a:cxnSpLocks noChangeShapeType="1"/>
              </p:cNvCxnSpPr>
              <p:nvPr/>
            </p:nvCxnSpPr>
            <p:spPr bwMode="auto">
              <a:xfrm flipV="1">
                <a:off x="7267575" y="1619251"/>
                <a:ext cx="676275" cy="133349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214037" name="127 Conector recto"/>
              <p:cNvCxnSpPr>
                <a:cxnSpLocks noChangeShapeType="1"/>
              </p:cNvCxnSpPr>
              <p:nvPr/>
            </p:nvCxnSpPr>
            <p:spPr bwMode="auto">
              <a:xfrm flipV="1">
                <a:off x="1819275" y="2543175"/>
                <a:ext cx="1066800" cy="200026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214038" name="128 Conector recto"/>
              <p:cNvCxnSpPr>
                <a:cxnSpLocks noChangeShapeType="1"/>
              </p:cNvCxnSpPr>
              <p:nvPr/>
            </p:nvCxnSpPr>
            <p:spPr bwMode="auto">
              <a:xfrm flipV="1">
                <a:off x="2952750" y="1762126"/>
                <a:ext cx="4305300" cy="771524"/>
              </a:xfrm>
              <a:prstGeom prst="line">
                <a:avLst/>
              </a:prstGeom>
              <a:noFill/>
              <a:ln w="25400" algn="ctr">
                <a:solidFill>
                  <a:schemeClr val="tx1">
                    <a:alpha val="39999"/>
                  </a:schemeClr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2214030" name="192 Grupo"/>
            <p:cNvGrpSpPr>
              <a:grpSpLocks/>
            </p:cNvGrpSpPr>
            <p:nvPr/>
          </p:nvGrpSpPr>
          <p:grpSpPr bwMode="auto">
            <a:xfrm>
              <a:off x="4039191" y="1795089"/>
              <a:ext cx="419100" cy="603250"/>
              <a:chOff x="3642697" y="2295525"/>
              <a:chExt cx="419100" cy="602468"/>
            </a:xfrm>
          </p:grpSpPr>
          <p:sp>
            <p:nvSpPr>
              <p:cNvPr id="2214034" name="Text Box 24"/>
              <p:cNvSpPr txBox="1">
                <a:spLocks noChangeArrowheads="1"/>
              </p:cNvSpPr>
              <p:nvPr/>
            </p:nvSpPr>
            <p:spPr bwMode="auto">
              <a:xfrm>
                <a:off x="3642697" y="2440793"/>
                <a:ext cx="4191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_tradnl" sz="2400" i="1">
                    <a:latin typeface="Lucida Handwriting" pitchFamily="66" charset="0"/>
                  </a:rPr>
                  <a:t>I</a:t>
                </a:r>
                <a:endParaRPr lang="es-ES_tradnl" sz="2400">
                  <a:latin typeface="Lucida Handwriting" pitchFamily="66" charset="0"/>
                </a:endParaRPr>
              </a:p>
            </p:txBody>
          </p:sp>
          <p:cxnSp>
            <p:nvCxnSpPr>
              <p:cNvPr id="2214035" name="131 Conector recto de flecha"/>
              <p:cNvCxnSpPr>
                <a:cxnSpLocks noChangeShapeType="1"/>
              </p:cNvCxnSpPr>
              <p:nvPr/>
            </p:nvCxnSpPr>
            <p:spPr bwMode="auto">
              <a:xfrm rot="21000000" flipV="1">
                <a:off x="3705225" y="2295525"/>
                <a:ext cx="323850" cy="1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2214031" name="104 Grupo"/>
            <p:cNvGrpSpPr>
              <a:grpSpLocks/>
            </p:cNvGrpSpPr>
            <p:nvPr/>
          </p:nvGrpSpPr>
          <p:grpSpPr bwMode="auto">
            <a:xfrm>
              <a:off x="3018099" y="2072141"/>
              <a:ext cx="419100" cy="592605"/>
              <a:chOff x="3018099" y="2072141"/>
              <a:chExt cx="419100" cy="592605"/>
            </a:xfrm>
          </p:grpSpPr>
          <p:sp>
            <p:nvSpPr>
              <p:cNvPr id="2214032" name="Text Box 24"/>
              <p:cNvSpPr txBox="1">
                <a:spLocks noChangeArrowheads="1"/>
              </p:cNvSpPr>
              <p:nvPr/>
            </p:nvSpPr>
            <p:spPr bwMode="auto">
              <a:xfrm>
                <a:off x="3018099" y="2264696"/>
                <a:ext cx="4191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_tradnl" sz="2000" i="1">
                    <a:latin typeface="Lucida Handwriting" pitchFamily="66" charset="0"/>
                  </a:rPr>
                  <a:t>R</a:t>
                </a:r>
                <a:endParaRPr lang="es-ES_tradnl" sz="2000">
                  <a:latin typeface="Lucida Handwriting" pitchFamily="66" charset="0"/>
                </a:endParaRPr>
              </a:p>
            </p:txBody>
          </p:sp>
          <p:sp>
            <p:nvSpPr>
              <p:cNvPr id="2214033" name="Line 490"/>
              <p:cNvSpPr>
                <a:spLocks noChangeShapeType="1"/>
              </p:cNvSpPr>
              <p:nvPr/>
            </p:nvSpPr>
            <p:spPr bwMode="auto">
              <a:xfrm rot="-1320000">
                <a:off x="3361214" y="2072141"/>
                <a:ext cx="53975" cy="487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ash"/>
                <a:round/>
                <a:headEnd/>
                <a:tailEnd type="triangle" w="med" len="lg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221399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2213994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grpSp>
        <p:nvGrpSpPr>
          <p:cNvPr id="109" name="108 Grupo"/>
          <p:cNvGrpSpPr>
            <a:grpSpLocks/>
          </p:cNvGrpSpPr>
          <p:nvPr/>
        </p:nvGrpSpPr>
        <p:grpSpPr bwMode="auto">
          <a:xfrm>
            <a:off x="5483225" y="1047750"/>
            <a:ext cx="341313" cy="523875"/>
            <a:chOff x="5507628" y="1248989"/>
            <a:chExt cx="341313" cy="523875"/>
          </a:xfrm>
        </p:grpSpPr>
        <p:grpSp>
          <p:nvGrpSpPr>
            <p:cNvPr id="2214024" name="29 Grupo"/>
            <p:cNvGrpSpPr>
              <a:grpSpLocks/>
            </p:cNvGrpSpPr>
            <p:nvPr/>
          </p:nvGrpSpPr>
          <p:grpSpPr bwMode="auto">
            <a:xfrm>
              <a:off x="5507628" y="1248989"/>
              <a:ext cx="341313" cy="339725"/>
              <a:chOff x="3492297" y="1880826"/>
              <a:chExt cx="340158" cy="338554"/>
            </a:xfrm>
          </p:grpSpPr>
          <p:sp>
            <p:nvSpPr>
              <p:cNvPr id="2214026" name="Text Box 7"/>
              <p:cNvSpPr txBox="1">
                <a:spLocks noChangeArrowheads="1"/>
              </p:cNvSpPr>
              <p:nvPr/>
            </p:nvSpPr>
            <p:spPr bwMode="auto">
              <a:xfrm>
                <a:off x="3492297" y="1880826"/>
                <a:ext cx="34015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u-ES" sz="1600">
                    <a:solidFill>
                      <a:srgbClr val="FF0000"/>
                    </a:solidFill>
                    <a:latin typeface="Lucida Handwriting" pitchFamily="66" charset="0"/>
                  </a:rPr>
                  <a:t>B</a:t>
                </a:r>
              </a:p>
            </p:txBody>
          </p:sp>
          <p:sp>
            <p:nvSpPr>
              <p:cNvPr id="2214027" name="Line 8"/>
              <p:cNvSpPr>
                <a:spLocks noChangeShapeType="1"/>
              </p:cNvSpPr>
              <p:nvPr/>
            </p:nvSpPr>
            <p:spPr bwMode="auto">
              <a:xfrm flipV="1">
                <a:off x="3580703" y="1898839"/>
                <a:ext cx="177421" cy="682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214025" name="Line 490"/>
            <p:cNvSpPr>
              <a:spLocks noChangeShapeType="1"/>
            </p:cNvSpPr>
            <p:nvPr/>
          </p:nvSpPr>
          <p:spPr bwMode="auto">
            <a:xfrm rot="20280000" flipH="1">
              <a:off x="5567953" y="1349001"/>
              <a:ext cx="6350" cy="4238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0" name="109 Grupo"/>
          <p:cNvGrpSpPr>
            <a:grpSpLocks/>
          </p:cNvGrpSpPr>
          <p:nvPr/>
        </p:nvGrpSpPr>
        <p:grpSpPr bwMode="auto">
          <a:xfrm>
            <a:off x="5483225" y="1171575"/>
            <a:ext cx="563563" cy="523875"/>
            <a:chOff x="5507628" y="1372814"/>
            <a:chExt cx="563563" cy="523875"/>
          </a:xfrm>
        </p:grpSpPr>
        <p:grpSp>
          <p:nvGrpSpPr>
            <p:cNvPr id="2214020" name="125 Grupo"/>
            <p:cNvGrpSpPr>
              <a:grpSpLocks/>
            </p:cNvGrpSpPr>
            <p:nvPr/>
          </p:nvGrpSpPr>
          <p:grpSpPr bwMode="auto">
            <a:xfrm>
              <a:off x="5507628" y="1520451"/>
              <a:ext cx="563563" cy="376238"/>
              <a:chOff x="5658606" y="3674214"/>
              <a:chExt cx="562695" cy="376766"/>
            </a:xfrm>
          </p:grpSpPr>
          <p:sp>
            <p:nvSpPr>
              <p:cNvPr id="2214022" name="150 CuadroTexto"/>
              <p:cNvSpPr txBox="1">
                <a:spLocks noChangeArrowheads="1"/>
              </p:cNvSpPr>
              <p:nvPr/>
            </p:nvSpPr>
            <p:spPr bwMode="auto">
              <a:xfrm>
                <a:off x="5658606" y="3712426"/>
                <a:ext cx="56269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" sz="1600">
                    <a:latin typeface="Lucida Handwriting" pitchFamily="66" charset="0"/>
                  </a:rPr>
                  <a:t>dl</a:t>
                </a:r>
              </a:p>
            </p:txBody>
          </p:sp>
          <p:sp>
            <p:nvSpPr>
              <p:cNvPr id="2214023" name="Line 40"/>
              <p:cNvSpPr>
                <a:spLocks noChangeShapeType="1"/>
              </p:cNvSpPr>
              <p:nvPr/>
            </p:nvSpPr>
            <p:spPr bwMode="auto">
              <a:xfrm>
                <a:off x="5816978" y="3674214"/>
                <a:ext cx="217196" cy="9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214021" name="Line 490"/>
            <p:cNvSpPr>
              <a:spLocks noChangeShapeType="1"/>
            </p:cNvSpPr>
            <p:nvPr/>
          </p:nvSpPr>
          <p:spPr bwMode="auto">
            <a:xfrm rot="20280000" flipH="1">
              <a:off x="5555253" y="1372814"/>
              <a:ext cx="9525" cy="341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588271" name="157 CuadroTexto"/>
          <p:cNvSpPr txBox="1">
            <a:spLocks noChangeArrowheads="1"/>
          </p:cNvSpPr>
          <p:nvPr/>
        </p:nvSpPr>
        <p:spPr bwMode="auto">
          <a:xfrm>
            <a:off x="4878388" y="966788"/>
            <a:ext cx="328612" cy="338137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u-ES" sz="1600">
                <a:latin typeface="Lucida Handwriting" pitchFamily="66" charset="0"/>
              </a:rPr>
              <a:t>C</a:t>
            </a:r>
            <a:endParaRPr lang="eu-ES" sz="1400">
              <a:latin typeface="Lucida Handwriting" pitchFamily="66" charset="0"/>
            </a:endParaRPr>
          </a:p>
        </p:txBody>
      </p:sp>
      <p:grpSp>
        <p:nvGrpSpPr>
          <p:cNvPr id="108" name="107 Grupo"/>
          <p:cNvGrpSpPr>
            <a:grpSpLocks/>
          </p:cNvGrpSpPr>
          <p:nvPr/>
        </p:nvGrpSpPr>
        <p:grpSpPr bwMode="auto">
          <a:xfrm>
            <a:off x="5181600" y="1484313"/>
            <a:ext cx="419100" cy="460375"/>
            <a:chOff x="5206003" y="1650626"/>
            <a:chExt cx="419100" cy="460375"/>
          </a:xfrm>
        </p:grpSpPr>
        <p:sp>
          <p:nvSpPr>
            <p:cNvPr id="2214018" name="Text Box 24"/>
            <p:cNvSpPr txBox="1">
              <a:spLocks noChangeArrowheads="1"/>
            </p:cNvSpPr>
            <p:nvPr/>
          </p:nvSpPr>
          <p:spPr bwMode="auto">
            <a:xfrm>
              <a:off x="5206003" y="1710951"/>
              <a:ext cx="4191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000">
                  <a:latin typeface="Lucida Handwriting" pitchFamily="66" charset="0"/>
                </a:rPr>
                <a:t>r</a:t>
              </a:r>
            </a:p>
          </p:txBody>
        </p:sp>
        <p:sp>
          <p:nvSpPr>
            <p:cNvPr id="2214019" name="Line 490"/>
            <p:cNvSpPr>
              <a:spLocks noChangeShapeType="1"/>
            </p:cNvSpPr>
            <p:nvPr/>
          </p:nvSpPr>
          <p:spPr bwMode="auto">
            <a:xfrm rot="20280000" flipH="1">
              <a:off x="5448891" y="1650626"/>
              <a:ext cx="57150" cy="355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2" name="111 Grupo"/>
          <p:cNvGrpSpPr>
            <a:grpSpLocks/>
          </p:cNvGrpSpPr>
          <p:nvPr/>
        </p:nvGrpSpPr>
        <p:grpSpPr bwMode="auto">
          <a:xfrm>
            <a:off x="5232400" y="1042988"/>
            <a:ext cx="304800" cy="863600"/>
            <a:chOff x="5256804" y="1209301"/>
            <a:chExt cx="304799" cy="863600"/>
          </a:xfrm>
        </p:grpSpPr>
        <p:sp>
          <p:nvSpPr>
            <p:cNvPr id="148" name="147 Elipse"/>
            <p:cNvSpPr/>
            <p:nvPr/>
          </p:nvSpPr>
          <p:spPr bwMode="auto">
            <a:xfrm>
              <a:off x="5270615" y="1209301"/>
              <a:ext cx="290988" cy="863600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81771" lon="1170877" rev="381445"/>
              </a:camera>
              <a:lightRig rig="threePt" dir="t"/>
            </a:scene3d>
          </p:spPr>
          <p:txBody>
            <a:bodyPr/>
            <a:lstStyle/>
            <a:p>
              <a:pPr eaLnBrk="0" hangingPunct="0">
                <a:defRPr/>
              </a:pPr>
              <a:endParaRPr lang="eu-ES"/>
            </a:p>
          </p:txBody>
        </p:sp>
        <p:grpSp>
          <p:nvGrpSpPr>
            <p:cNvPr id="2214015" name="110 Grupo"/>
            <p:cNvGrpSpPr>
              <a:grpSpLocks/>
            </p:cNvGrpSpPr>
            <p:nvPr/>
          </p:nvGrpSpPr>
          <p:grpSpPr bwMode="auto">
            <a:xfrm>
              <a:off x="5256804" y="1531906"/>
              <a:ext cx="302373" cy="269301"/>
              <a:chOff x="5256804" y="1531906"/>
              <a:chExt cx="302373" cy="269301"/>
            </a:xfrm>
          </p:grpSpPr>
          <p:cxnSp>
            <p:nvCxnSpPr>
              <p:cNvPr id="2214016" name="146 Conector recto de flecha"/>
              <p:cNvCxnSpPr>
                <a:cxnSpLocks noChangeAspect="1"/>
              </p:cNvCxnSpPr>
              <p:nvPr/>
            </p:nvCxnSpPr>
            <p:spPr bwMode="auto">
              <a:xfrm rot="-7980000">
                <a:off x="5252136" y="1536574"/>
                <a:ext cx="30659" cy="21324"/>
              </a:xfrm>
              <a:prstGeom prst="straightConnector1">
                <a:avLst/>
              </a:prstGeom>
              <a:noFill/>
              <a:ln w="19050" algn="ctr">
                <a:solidFill>
                  <a:schemeClr val="tx1">
                    <a:alpha val="50195"/>
                  </a:schemeClr>
                </a:solidFill>
                <a:round/>
                <a:headEnd/>
                <a:tailEnd type="arrow" w="sm" len="med"/>
              </a:ln>
            </p:spPr>
          </p:cxnSp>
          <p:cxnSp>
            <p:nvCxnSpPr>
              <p:cNvPr id="2214017" name="148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5548625" y="1790655"/>
                <a:ext cx="21103" cy="1"/>
              </a:xfrm>
              <a:prstGeom prst="straightConnector1">
                <a:avLst/>
              </a:prstGeom>
              <a:noFill/>
              <a:ln w="19050" algn="ctr">
                <a:solidFill>
                  <a:schemeClr val="tx1">
                    <a:alpha val="50195"/>
                  </a:schemeClr>
                </a:solidFill>
                <a:round/>
                <a:headEnd/>
                <a:tailEnd type="arrow" w="sm" len="med"/>
              </a:ln>
            </p:spPr>
          </p:cxnSp>
        </p:grpSp>
      </p:grpSp>
      <p:graphicFrame>
        <p:nvGraphicFramePr>
          <p:cNvPr id="2213977" name="Object 89"/>
          <p:cNvGraphicFramePr>
            <a:graphicFrameLocks noChangeAspect="1"/>
          </p:cNvGraphicFramePr>
          <p:nvPr/>
        </p:nvGraphicFramePr>
        <p:xfrm>
          <a:off x="227013" y="238125"/>
          <a:ext cx="11890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37" name="Ecuación" r:id="rId5" imgW="583693" imgH="177646" progId="Equation.3">
                  <p:embed/>
                </p:oleObj>
              </mc:Choice>
              <mc:Fallback>
                <p:oleObj name="Ecuación" r:id="rId5" imgW="583693" imgH="177646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38125"/>
                        <a:ext cx="1189037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8242" name="Object 90"/>
          <p:cNvGraphicFramePr>
            <a:graphicFrameLocks noChangeAspect="1"/>
          </p:cNvGraphicFramePr>
          <p:nvPr/>
        </p:nvGraphicFramePr>
        <p:xfrm>
          <a:off x="304800" y="3571875"/>
          <a:ext cx="20923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38" name="Ecuación" r:id="rId7" imgW="1028254" imgH="444307" progId="Equation.3">
                  <p:embed/>
                </p:oleObj>
              </mc:Choice>
              <mc:Fallback>
                <p:oleObj name="Ecuación" r:id="rId7" imgW="1028254" imgH="444307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71875"/>
                        <a:ext cx="209232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4000" name="168 CuadroTexto"/>
          <p:cNvSpPr txBox="1">
            <a:spLocks noChangeArrowheads="1"/>
          </p:cNvSpPr>
          <p:nvPr/>
        </p:nvSpPr>
        <p:spPr bwMode="auto">
          <a:xfrm>
            <a:off x="6038850" y="1393825"/>
            <a:ext cx="3317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s-ES" sz="1600">
              <a:latin typeface="Lucida Handwriting" pitchFamily="66" charset="0"/>
            </a:endParaRPr>
          </a:p>
        </p:txBody>
      </p:sp>
      <p:grpSp>
        <p:nvGrpSpPr>
          <p:cNvPr id="19" name="200 Grupo"/>
          <p:cNvGrpSpPr>
            <a:grpSpLocks/>
          </p:cNvGrpSpPr>
          <p:nvPr/>
        </p:nvGrpSpPr>
        <p:grpSpPr bwMode="auto">
          <a:xfrm>
            <a:off x="5946775" y="868363"/>
            <a:ext cx="695325" cy="461962"/>
            <a:chOff x="1689170" y="941114"/>
            <a:chExt cx="694456" cy="461665"/>
          </a:xfrm>
        </p:grpSpPr>
        <p:sp>
          <p:nvSpPr>
            <p:cNvPr id="2214012" name="201 CuadroTexto"/>
            <p:cNvSpPr txBox="1">
              <a:spLocks noChangeArrowheads="1"/>
            </p:cNvSpPr>
            <p:nvPr/>
          </p:nvSpPr>
          <p:spPr bwMode="auto">
            <a:xfrm>
              <a:off x="1689170" y="941114"/>
              <a:ext cx="6944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>
                  <a:solidFill>
                    <a:srgbClr val="0070C0"/>
                  </a:solidFill>
                  <a:latin typeface="Lucida Handwriting" pitchFamily="66" charset="0"/>
                </a:rPr>
                <a:t>dS</a:t>
              </a:r>
            </a:p>
          </p:txBody>
        </p:sp>
        <p:sp>
          <p:nvSpPr>
            <p:cNvPr id="2214013" name="Line 40"/>
            <p:cNvSpPr>
              <a:spLocks noChangeShapeType="1"/>
            </p:cNvSpPr>
            <p:nvPr/>
          </p:nvSpPr>
          <p:spPr bwMode="auto">
            <a:xfrm>
              <a:off x="1883166" y="946034"/>
              <a:ext cx="368328" cy="287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88284" name="Line 490"/>
          <p:cNvSpPr>
            <a:spLocks noChangeShapeType="1"/>
          </p:cNvSpPr>
          <p:nvPr/>
        </p:nvSpPr>
        <p:spPr bwMode="auto">
          <a:xfrm rot="-1320000">
            <a:off x="5434013" y="1258888"/>
            <a:ext cx="785812" cy="16192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0" name="204 Grupo"/>
          <p:cNvGrpSpPr>
            <a:grpSpLocks/>
          </p:cNvGrpSpPr>
          <p:nvPr/>
        </p:nvGrpSpPr>
        <p:grpSpPr bwMode="auto">
          <a:xfrm>
            <a:off x="6149975" y="1347788"/>
            <a:ext cx="311150" cy="461962"/>
            <a:chOff x="3298894" y="3141389"/>
            <a:chExt cx="311081" cy="461665"/>
          </a:xfrm>
        </p:grpSpPr>
        <p:sp>
          <p:nvSpPr>
            <p:cNvPr id="2214010" name="205 CuadroTexto"/>
            <p:cNvSpPr txBox="1">
              <a:spLocks noChangeArrowheads="1"/>
            </p:cNvSpPr>
            <p:nvPr/>
          </p:nvSpPr>
          <p:spPr bwMode="auto">
            <a:xfrm>
              <a:off x="3298894" y="3141389"/>
              <a:ext cx="3110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>
                  <a:solidFill>
                    <a:srgbClr val="00B050"/>
                  </a:solidFill>
                  <a:latin typeface="Lucida Handwriting" pitchFamily="66" charset="0"/>
                </a:rPr>
                <a:t>j</a:t>
              </a:r>
            </a:p>
          </p:txBody>
        </p:sp>
        <p:sp>
          <p:nvSpPr>
            <p:cNvPr id="2214011" name="Line 40"/>
            <p:cNvSpPr>
              <a:spLocks noChangeShapeType="1"/>
            </p:cNvSpPr>
            <p:nvPr/>
          </p:nvSpPr>
          <p:spPr bwMode="auto">
            <a:xfrm flipV="1">
              <a:off x="3400425" y="3200399"/>
              <a:ext cx="208833" cy="9525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88286" name="Line 490"/>
          <p:cNvSpPr>
            <a:spLocks noChangeShapeType="1"/>
          </p:cNvSpPr>
          <p:nvPr/>
        </p:nvSpPr>
        <p:spPr bwMode="auto">
          <a:xfrm rot="-1320000">
            <a:off x="5430838" y="1277938"/>
            <a:ext cx="1011237" cy="21272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88287" name="208 Elipse"/>
          <p:cNvSpPr>
            <a:spLocks noChangeArrowheads="1"/>
          </p:cNvSpPr>
          <p:nvPr/>
        </p:nvSpPr>
        <p:spPr bwMode="auto">
          <a:xfrm>
            <a:off x="5297488" y="1260475"/>
            <a:ext cx="215900" cy="319088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aphicFrame>
        <p:nvGraphicFramePr>
          <p:cNvPr id="1588244" name="Object 91"/>
          <p:cNvGraphicFramePr>
            <a:graphicFrameLocks noChangeAspect="1"/>
          </p:cNvGraphicFramePr>
          <p:nvPr/>
        </p:nvGraphicFramePr>
        <p:xfrm>
          <a:off x="271463" y="4424363"/>
          <a:ext cx="273843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39" name="Ecuación" r:id="rId9" imgW="1345616" imgH="444307" progId="Equation.3">
                  <p:embed/>
                </p:oleObj>
              </mc:Choice>
              <mc:Fallback>
                <p:oleObj name="Ecuación" r:id="rId9" imgW="1345616" imgH="444307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4424363"/>
                        <a:ext cx="2738437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8245" name="Object 92"/>
          <p:cNvGraphicFramePr>
            <a:graphicFrameLocks noChangeAspect="1"/>
          </p:cNvGraphicFramePr>
          <p:nvPr/>
        </p:nvGraphicFramePr>
        <p:xfrm>
          <a:off x="461963" y="5581650"/>
          <a:ext cx="33083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40" name="Ecuación" r:id="rId11" imgW="1624895" imgH="406224" progId="Equation.3">
                  <p:embed/>
                </p:oleObj>
              </mc:Choice>
              <mc:Fallback>
                <p:oleObj name="Ecuación" r:id="rId11" imgW="1624895" imgH="406224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5581650"/>
                        <a:ext cx="33083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8246" name="Object 93"/>
          <p:cNvGraphicFramePr>
            <a:graphicFrameLocks noChangeAspect="1"/>
          </p:cNvGraphicFramePr>
          <p:nvPr/>
        </p:nvGraphicFramePr>
        <p:xfrm>
          <a:off x="3806825" y="5590205"/>
          <a:ext cx="19113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41" name="Ecuación" r:id="rId13" imgW="939800" imgH="419100" progId="Equation.3">
                  <p:embed/>
                </p:oleObj>
              </mc:Choice>
              <mc:Fallback>
                <p:oleObj name="Ecuación" r:id="rId13" imgW="939800" imgH="41910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5590205"/>
                        <a:ext cx="191135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" name="103 Grupo"/>
          <p:cNvGrpSpPr>
            <a:grpSpLocks/>
          </p:cNvGrpSpPr>
          <p:nvPr/>
        </p:nvGrpSpPr>
        <p:grpSpPr bwMode="auto">
          <a:xfrm>
            <a:off x="5327650" y="785813"/>
            <a:ext cx="419100" cy="457200"/>
            <a:chOff x="5351146" y="953200"/>
            <a:chExt cx="419100" cy="457201"/>
          </a:xfrm>
        </p:grpSpPr>
        <p:sp>
          <p:nvSpPr>
            <p:cNvPr id="2214008" name="Text Box 24"/>
            <p:cNvSpPr txBox="1">
              <a:spLocks noChangeArrowheads="1"/>
            </p:cNvSpPr>
            <p:nvPr/>
          </p:nvSpPr>
          <p:spPr bwMode="auto">
            <a:xfrm>
              <a:off x="5351146" y="953200"/>
              <a:ext cx="41910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P</a:t>
              </a:r>
              <a:endParaRPr lang="es-ES_tradnl" sz="2400">
                <a:latin typeface="Lucida Handwriting" pitchFamily="66" charset="0"/>
              </a:endParaRPr>
            </a:p>
          </p:txBody>
        </p:sp>
        <p:sp>
          <p:nvSpPr>
            <p:cNvPr id="2214009" name="28 Elipse"/>
            <p:cNvSpPr>
              <a:spLocks noChangeArrowheads="1"/>
            </p:cNvSpPr>
            <p:nvPr/>
          </p:nvSpPr>
          <p:spPr bwMode="auto">
            <a:xfrm>
              <a:off x="5461369" y="1321901"/>
              <a:ext cx="63500" cy="635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/>
            </a:p>
          </p:txBody>
        </p:sp>
      </p:grpSp>
      <p:graphicFrame>
        <p:nvGraphicFramePr>
          <p:cNvPr id="2213907" name="Object 94"/>
          <p:cNvGraphicFramePr>
            <a:graphicFrameLocks noChangeAspect="1"/>
          </p:cNvGraphicFramePr>
          <p:nvPr/>
        </p:nvGraphicFramePr>
        <p:xfrm>
          <a:off x="368300" y="2627313"/>
          <a:ext cx="14509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42" name="Ecuación" r:id="rId15" imgW="787058" imgH="444307" progId="Equation.3">
                  <p:embed/>
                </p:oleObj>
              </mc:Choice>
              <mc:Fallback>
                <p:oleObj name="Ecuación" r:id="rId15" imgW="787058" imgH="444307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2627313"/>
                        <a:ext cx="1450975" cy="820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5"/>
          <p:cNvGraphicFramePr>
            <a:graphicFrameLocks noChangeAspect="1"/>
          </p:cNvGraphicFramePr>
          <p:nvPr/>
        </p:nvGraphicFramePr>
        <p:xfrm>
          <a:off x="1766888" y="2625725"/>
          <a:ext cx="20621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43" name="Ecuación" r:id="rId17" imgW="1117115" imgH="444307" progId="Equation.3">
                  <p:embed/>
                </p:oleObj>
              </mc:Choice>
              <mc:Fallback>
                <p:oleObj name="Ecuación" r:id="rId17" imgW="1117115" imgH="444307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2625725"/>
                        <a:ext cx="2062162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6"/>
          <p:cNvGraphicFramePr>
            <a:graphicFrameLocks noChangeAspect="1"/>
          </p:cNvGraphicFramePr>
          <p:nvPr/>
        </p:nvGraphicFramePr>
        <p:xfrm>
          <a:off x="3789363" y="2632075"/>
          <a:ext cx="12668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44" name="Ecuación" r:id="rId19" imgW="685502" imgH="444307" progId="Equation.3">
                  <p:embed/>
                </p:oleObj>
              </mc:Choice>
              <mc:Fallback>
                <p:oleObj name="Ecuación" r:id="rId19" imgW="685502" imgH="444307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2632075"/>
                        <a:ext cx="126682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7"/>
          <p:cNvGraphicFramePr>
            <a:graphicFrameLocks noChangeAspect="1"/>
          </p:cNvGraphicFramePr>
          <p:nvPr/>
        </p:nvGraphicFramePr>
        <p:xfrm>
          <a:off x="5113338" y="2640013"/>
          <a:ext cx="12890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45" name="Ecuación" r:id="rId21" imgW="698197" imgH="444307" progId="Equation.3">
                  <p:embed/>
                </p:oleObj>
              </mc:Choice>
              <mc:Fallback>
                <p:oleObj name="Ecuación" r:id="rId21" imgW="698197" imgH="444307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2640013"/>
                        <a:ext cx="1289050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8"/>
          <p:cNvGraphicFramePr>
            <a:graphicFrameLocks noChangeAspect="1"/>
          </p:cNvGraphicFramePr>
          <p:nvPr/>
        </p:nvGraphicFramePr>
        <p:xfrm>
          <a:off x="6329363" y="2857500"/>
          <a:ext cx="8191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46" name="Ecuación" r:id="rId23" imgW="444114" imgH="177646" progId="Equation.3">
                  <p:embed/>
                </p:oleObj>
              </mc:Choice>
              <mc:Fallback>
                <p:oleObj name="Ecuación" r:id="rId23" imgW="444114" imgH="177646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2857500"/>
                        <a:ext cx="819150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99"/>
          <p:cNvGraphicFramePr>
            <a:graphicFrameLocks noChangeAspect="1"/>
          </p:cNvGraphicFramePr>
          <p:nvPr/>
        </p:nvGraphicFramePr>
        <p:xfrm>
          <a:off x="2384425" y="3538538"/>
          <a:ext cx="28162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47" name="Ecuación" r:id="rId25" imgW="1384300" imgH="444500" progId="Equation.3">
                  <p:embed/>
                </p:oleObj>
              </mc:Choice>
              <mc:Fallback>
                <p:oleObj name="Ecuación" r:id="rId25" imgW="1384300" imgH="44450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3538538"/>
                        <a:ext cx="2816225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100"/>
          <p:cNvGraphicFramePr>
            <a:graphicFrameLocks noChangeAspect="1"/>
          </p:cNvGraphicFramePr>
          <p:nvPr/>
        </p:nvGraphicFramePr>
        <p:xfrm>
          <a:off x="5202238" y="3565525"/>
          <a:ext cx="23002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48" name="Ecuación" r:id="rId27" imgW="1129810" imgH="444307" progId="Equation.3">
                  <p:embed/>
                </p:oleObj>
              </mc:Choice>
              <mc:Fallback>
                <p:oleObj name="Ecuación" r:id="rId27" imgW="1129810" imgH="444307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3565525"/>
                        <a:ext cx="2300287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01"/>
          <p:cNvGraphicFramePr>
            <a:graphicFrameLocks noChangeAspect="1"/>
          </p:cNvGraphicFramePr>
          <p:nvPr/>
        </p:nvGraphicFramePr>
        <p:xfrm>
          <a:off x="2970213" y="4470400"/>
          <a:ext cx="1731962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49" name="Ecuación" r:id="rId29" imgW="850531" imgH="406224" progId="Equation.3">
                  <p:embed/>
                </p:oleObj>
              </mc:Choice>
              <mc:Fallback>
                <p:oleObj name="Ecuación" r:id="rId29" imgW="850531" imgH="406224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4470400"/>
                        <a:ext cx="1731962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125 Cerrar llave"/>
          <p:cNvSpPr/>
          <p:nvPr/>
        </p:nvSpPr>
        <p:spPr>
          <a:xfrm>
            <a:off x="7577138" y="2625725"/>
            <a:ext cx="230187" cy="25876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graphicFrame>
        <p:nvGraphicFramePr>
          <p:cNvPr id="127" name="Object 102"/>
          <p:cNvGraphicFramePr>
            <a:graphicFrameLocks noChangeAspect="1"/>
          </p:cNvGraphicFramePr>
          <p:nvPr/>
        </p:nvGraphicFramePr>
        <p:xfrm>
          <a:off x="7935913" y="3811588"/>
          <a:ext cx="35083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50" name="Ecuación" r:id="rId31" imgW="190417" imgH="152334" progId="Equation.3">
                  <p:embed/>
                </p:oleObj>
              </mc:Choice>
              <mc:Fallback>
                <p:oleObj name="Ecuación" r:id="rId31" imgW="190417" imgH="152334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5913" y="3811588"/>
                        <a:ext cx="350837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103"/>
          <p:cNvGraphicFramePr>
            <a:graphicFrameLocks noChangeAspect="1"/>
          </p:cNvGraphicFramePr>
          <p:nvPr/>
        </p:nvGraphicFramePr>
        <p:xfrm>
          <a:off x="5805488" y="5587030"/>
          <a:ext cx="24288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051" name="Ecuación" r:id="rId33" imgW="1193800" imgH="419100" progId="Equation.3">
                  <p:embed/>
                </p:oleObj>
              </mc:Choice>
              <mc:Fallback>
                <p:oleObj name="Ecuación" r:id="rId33" imgW="1193800" imgH="419100" progId="Equation.3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5587030"/>
                        <a:ext cx="242887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221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0"/>
                                        <p:tgtEl>
                                          <p:spTgt spid="158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8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8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8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158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158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58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271" grpId="0"/>
      <p:bldP spid="1588284" grpId="0" animBg="1"/>
      <p:bldP spid="1588286" grpId="0" animBg="1"/>
      <p:bldP spid="1588287" grpId="0" animBg="1"/>
      <p:bldP spid="1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7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4100" y="1101725"/>
            <a:ext cx="53911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191 Grupo"/>
          <p:cNvGrpSpPr>
            <a:grpSpLocks/>
          </p:cNvGrpSpPr>
          <p:nvPr/>
        </p:nvGrpSpPr>
        <p:grpSpPr bwMode="auto">
          <a:xfrm>
            <a:off x="1819275" y="1987550"/>
            <a:ext cx="6124575" cy="1123950"/>
            <a:chOff x="1819275" y="1619251"/>
            <a:chExt cx="6124575" cy="1123950"/>
          </a:xfrm>
        </p:grpSpPr>
        <p:cxnSp>
          <p:nvCxnSpPr>
            <p:cNvPr id="1547355" name="36 Conector recto"/>
            <p:cNvCxnSpPr>
              <a:cxnSpLocks noChangeShapeType="1"/>
            </p:cNvCxnSpPr>
            <p:nvPr/>
          </p:nvCxnSpPr>
          <p:spPr bwMode="auto">
            <a:xfrm flipV="1">
              <a:off x="7267575" y="1619251"/>
              <a:ext cx="676275" cy="133349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547356" name="34 Conector recto"/>
            <p:cNvCxnSpPr>
              <a:cxnSpLocks noChangeShapeType="1"/>
            </p:cNvCxnSpPr>
            <p:nvPr/>
          </p:nvCxnSpPr>
          <p:spPr bwMode="auto">
            <a:xfrm flipV="1">
              <a:off x="1819275" y="2543175"/>
              <a:ext cx="1066800" cy="20002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547357" name="9 Conector recto"/>
            <p:cNvCxnSpPr>
              <a:cxnSpLocks noChangeShapeType="1"/>
            </p:cNvCxnSpPr>
            <p:nvPr/>
          </p:nvCxnSpPr>
          <p:spPr bwMode="auto">
            <a:xfrm flipV="1">
              <a:off x="2952750" y="1762126"/>
              <a:ext cx="4305300" cy="771524"/>
            </a:xfrm>
            <a:prstGeom prst="line">
              <a:avLst/>
            </a:prstGeom>
            <a:noFill/>
            <a:ln w="25400" algn="ctr">
              <a:solidFill>
                <a:schemeClr val="tx1">
                  <a:alpha val="39999"/>
                </a:schemeClr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154728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1547282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grpSp>
        <p:nvGrpSpPr>
          <p:cNvPr id="4" name="192 Grupo"/>
          <p:cNvGrpSpPr>
            <a:grpSpLocks/>
          </p:cNvGrpSpPr>
          <p:nvPr/>
        </p:nvGrpSpPr>
        <p:grpSpPr bwMode="auto">
          <a:xfrm>
            <a:off x="3643313" y="2663825"/>
            <a:ext cx="419100" cy="601663"/>
            <a:chOff x="3642697" y="2295525"/>
            <a:chExt cx="419100" cy="602468"/>
          </a:xfrm>
        </p:grpSpPr>
        <p:sp>
          <p:nvSpPr>
            <p:cNvPr id="1547353" name="Text Box 24"/>
            <p:cNvSpPr txBox="1">
              <a:spLocks noChangeArrowheads="1"/>
            </p:cNvSpPr>
            <p:nvPr/>
          </p:nvSpPr>
          <p:spPr bwMode="auto">
            <a:xfrm>
              <a:off x="3642697" y="2440793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I</a:t>
              </a:r>
              <a:endParaRPr lang="es-ES_tradnl" sz="2400">
                <a:latin typeface="Lucida Handwriting" pitchFamily="66" charset="0"/>
              </a:endParaRPr>
            </a:p>
          </p:txBody>
        </p:sp>
        <p:cxnSp>
          <p:nvCxnSpPr>
            <p:cNvPr id="1547354" name="25 Conector recto de flecha"/>
            <p:cNvCxnSpPr>
              <a:cxnSpLocks noChangeShapeType="1"/>
            </p:cNvCxnSpPr>
            <p:nvPr/>
          </p:nvCxnSpPr>
          <p:spPr bwMode="auto">
            <a:xfrm rot="21000000" flipV="1">
              <a:off x="3705225" y="2295525"/>
              <a:ext cx="323850" cy="1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75 Grupo"/>
          <p:cNvGrpSpPr>
            <a:grpSpLocks noChangeAspect="1"/>
          </p:cNvGrpSpPr>
          <p:nvPr/>
        </p:nvGrpSpPr>
        <p:grpSpPr bwMode="auto">
          <a:xfrm>
            <a:off x="2381250" y="1416050"/>
            <a:ext cx="1071563" cy="3022600"/>
            <a:chOff x="2406796" y="1180672"/>
            <a:chExt cx="971711" cy="2741470"/>
          </a:xfrm>
        </p:grpSpPr>
        <p:grpSp>
          <p:nvGrpSpPr>
            <p:cNvPr id="6" name="62 Grupo"/>
            <p:cNvGrpSpPr>
              <a:grpSpLocks noChangeAspect="1"/>
            </p:cNvGrpSpPr>
            <p:nvPr/>
          </p:nvGrpSpPr>
          <p:grpSpPr bwMode="auto">
            <a:xfrm>
              <a:off x="2811674" y="2322951"/>
              <a:ext cx="161954" cy="456912"/>
              <a:chOff x="2865715" y="3654004"/>
              <a:chExt cx="404876" cy="1142279"/>
            </a:xfrm>
          </p:grpSpPr>
          <p:cxnSp>
            <p:nvCxnSpPr>
              <p:cNvPr id="1547350" name="63 Conector recto de flecha"/>
              <p:cNvCxnSpPr>
                <a:cxnSpLocks noChangeAspect="1"/>
              </p:cNvCxnSpPr>
              <p:nvPr/>
            </p:nvCxnSpPr>
            <p:spPr bwMode="auto">
              <a:xfrm rot="-7980000">
                <a:off x="2859602" y="4086826"/>
                <a:ext cx="40552" cy="28325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65" name="64 Elipse"/>
              <p:cNvSpPr/>
              <p:nvPr/>
            </p:nvSpPr>
            <p:spPr bwMode="auto">
              <a:xfrm>
                <a:off x="2884062" y="3654004"/>
                <a:ext cx="386529" cy="1142279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1771" lon="1170877" rev="381445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cxnSp>
            <p:nvCxnSpPr>
              <p:cNvPr id="1547352" name="65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3253412" y="4422958"/>
                <a:ext cx="27913" cy="1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sm" len="med"/>
              </a:ln>
            </p:spPr>
          </p:cxnSp>
        </p:grpSp>
        <p:grpSp>
          <p:nvGrpSpPr>
            <p:cNvPr id="7" name="61 Grupo"/>
            <p:cNvGrpSpPr>
              <a:grpSpLocks noChangeAspect="1"/>
            </p:cNvGrpSpPr>
            <p:nvPr/>
          </p:nvGrpSpPr>
          <p:grpSpPr bwMode="auto">
            <a:xfrm>
              <a:off x="2568750" y="1637584"/>
              <a:ext cx="647803" cy="1827646"/>
              <a:chOff x="2865715" y="3654004"/>
              <a:chExt cx="404876" cy="1142279"/>
            </a:xfrm>
          </p:grpSpPr>
          <p:cxnSp>
            <p:nvCxnSpPr>
              <p:cNvPr id="1547347" name="48 Conector recto de flecha"/>
              <p:cNvCxnSpPr>
                <a:cxnSpLocks noChangeAspect="1"/>
              </p:cNvCxnSpPr>
              <p:nvPr/>
            </p:nvCxnSpPr>
            <p:spPr bwMode="auto">
              <a:xfrm rot="-7980000">
                <a:off x="2859602" y="4086826"/>
                <a:ext cx="40552" cy="28325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58" name="57 Elipse"/>
              <p:cNvSpPr/>
              <p:nvPr/>
            </p:nvSpPr>
            <p:spPr bwMode="auto">
              <a:xfrm>
                <a:off x="2884062" y="3654004"/>
                <a:ext cx="386529" cy="1142279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1771" lon="1170877" rev="381445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cxnSp>
            <p:nvCxnSpPr>
              <p:cNvPr id="1547349" name="58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3253412" y="4422958"/>
                <a:ext cx="27913" cy="1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sm" len="med"/>
              </a:ln>
            </p:spPr>
          </p:cxnSp>
        </p:grpSp>
        <p:grpSp>
          <p:nvGrpSpPr>
            <p:cNvPr id="8" name="66 Grupo"/>
            <p:cNvGrpSpPr>
              <a:grpSpLocks noChangeAspect="1"/>
            </p:cNvGrpSpPr>
            <p:nvPr/>
          </p:nvGrpSpPr>
          <p:grpSpPr bwMode="auto">
            <a:xfrm>
              <a:off x="2739613" y="2119625"/>
              <a:ext cx="306076" cy="863564"/>
              <a:chOff x="2865715" y="3654004"/>
              <a:chExt cx="404876" cy="1142279"/>
            </a:xfrm>
          </p:grpSpPr>
          <p:cxnSp>
            <p:nvCxnSpPr>
              <p:cNvPr id="1547344" name="67 Conector recto de flecha"/>
              <p:cNvCxnSpPr>
                <a:cxnSpLocks noChangeAspect="1"/>
              </p:cNvCxnSpPr>
              <p:nvPr/>
            </p:nvCxnSpPr>
            <p:spPr bwMode="auto">
              <a:xfrm rot="-7980000">
                <a:off x="2859602" y="4086826"/>
                <a:ext cx="40552" cy="28325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69" name="68 Elipse"/>
              <p:cNvSpPr/>
              <p:nvPr/>
            </p:nvSpPr>
            <p:spPr bwMode="auto">
              <a:xfrm>
                <a:off x="2884062" y="3654004"/>
                <a:ext cx="386529" cy="1142279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1771" lon="1170877" rev="381445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cxnSp>
            <p:nvCxnSpPr>
              <p:cNvPr id="1547346" name="69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3253412" y="4422958"/>
                <a:ext cx="27913" cy="1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sm" len="med"/>
              </a:ln>
            </p:spPr>
          </p:cxnSp>
        </p:grpSp>
        <p:grpSp>
          <p:nvGrpSpPr>
            <p:cNvPr id="9" name="70 Grupo"/>
            <p:cNvGrpSpPr>
              <a:grpSpLocks noChangeAspect="1"/>
            </p:cNvGrpSpPr>
            <p:nvPr/>
          </p:nvGrpSpPr>
          <p:grpSpPr bwMode="auto">
            <a:xfrm>
              <a:off x="2406796" y="1180672"/>
              <a:ext cx="971711" cy="2741470"/>
              <a:chOff x="2865715" y="3654004"/>
              <a:chExt cx="404876" cy="1142279"/>
            </a:xfrm>
          </p:grpSpPr>
          <p:cxnSp>
            <p:nvCxnSpPr>
              <p:cNvPr id="1547341" name="72 Conector recto de flecha"/>
              <p:cNvCxnSpPr>
                <a:cxnSpLocks noChangeAspect="1"/>
              </p:cNvCxnSpPr>
              <p:nvPr/>
            </p:nvCxnSpPr>
            <p:spPr bwMode="auto">
              <a:xfrm rot="-7980000">
                <a:off x="2859602" y="4086826"/>
                <a:ext cx="40552" cy="28325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74" name="73 Elipse"/>
              <p:cNvSpPr/>
              <p:nvPr/>
            </p:nvSpPr>
            <p:spPr bwMode="auto">
              <a:xfrm>
                <a:off x="2884062" y="3654004"/>
                <a:ext cx="386529" cy="1142279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1771" lon="1170877" rev="381445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cxnSp>
            <p:nvCxnSpPr>
              <p:cNvPr id="1547343" name="74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3253412" y="4422958"/>
                <a:ext cx="27913" cy="1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sm" len="med"/>
              </a:ln>
            </p:spPr>
          </p:cxnSp>
        </p:grpSp>
      </p:grpSp>
      <p:grpSp>
        <p:nvGrpSpPr>
          <p:cNvPr id="10" name="140 Grupo"/>
          <p:cNvGrpSpPr>
            <a:grpSpLocks/>
          </p:cNvGrpSpPr>
          <p:nvPr/>
        </p:nvGrpSpPr>
        <p:grpSpPr bwMode="auto">
          <a:xfrm>
            <a:off x="4535488" y="1144588"/>
            <a:ext cx="963612" cy="2741612"/>
            <a:chOff x="4536028" y="777148"/>
            <a:chExt cx="962662" cy="2741475"/>
          </a:xfrm>
        </p:grpSpPr>
        <p:grpSp>
          <p:nvGrpSpPr>
            <p:cNvPr id="11" name="77 Grupo"/>
            <p:cNvGrpSpPr>
              <a:grpSpLocks noChangeAspect="1"/>
            </p:cNvGrpSpPr>
            <p:nvPr/>
          </p:nvGrpSpPr>
          <p:grpSpPr bwMode="auto">
            <a:xfrm>
              <a:off x="4931781" y="1919427"/>
              <a:ext cx="161950" cy="456917"/>
              <a:chOff x="2865715" y="3654004"/>
              <a:chExt cx="404876" cy="1142279"/>
            </a:xfrm>
          </p:grpSpPr>
          <p:cxnSp>
            <p:nvCxnSpPr>
              <p:cNvPr id="1547334" name="90 Conector recto de flecha"/>
              <p:cNvCxnSpPr>
                <a:cxnSpLocks noChangeAspect="1"/>
              </p:cNvCxnSpPr>
              <p:nvPr/>
            </p:nvCxnSpPr>
            <p:spPr bwMode="auto">
              <a:xfrm rot="-7980000">
                <a:off x="2859602" y="4086826"/>
                <a:ext cx="40552" cy="28325"/>
              </a:xfrm>
              <a:prstGeom prst="straightConnector1">
                <a:avLst/>
              </a:prstGeom>
              <a:noFill/>
              <a:ln w="9525" algn="ctr">
                <a:solidFill>
                  <a:srgbClr val="FF0000">
                    <a:alpha val="50195"/>
                  </a:srgbClr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92" name="91 Elipse"/>
              <p:cNvSpPr/>
              <p:nvPr/>
            </p:nvSpPr>
            <p:spPr bwMode="auto">
              <a:xfrm>
                <a:off x="2884062" y="3654004"/>
                <a:ext cx="386529" cy="1142279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1771" lon="1170877" rev="381445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cxnSp>
            <p:nvCxnSpPr>
              <p:cNvPr id="1547336" name="92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3253412" y="4422958"/>
                <a:ext cx="27913" cy="1"/>
              </a:xfrm>
              <a:prstGeom prst="straightConnector1">
                <a:avLst/>
              </a:prstGeom>
              <a:noFill/>
              <a:ln w="9525" algn="ctr">
                <a:solidFill>
                  <a:srgbClr val="FF0000">
                    <a:alpha val="50195"/>
                  </a:srgbClr>
                </a:solidFill>
                <a:round/>
                <a:headEnd/>
                <a:tailEnd type="arrow" w="sm" len="med"/>
              </a:ln>
            </p:spPr>
          </p:cxnSp>
        </p:grpSp>
        <p:grpSp>
          <p:nvGrpSpPr>
            <p:cNvPr id="12" name="79 Grupo"/>
            <p:cNvGrpSpPr>
              <a:grpSpLocks noChangeAspect="1"/>
            </p:cNvGrpSpPr>
            <p:nvPr/>
          </p:nvGrpSpPr>
          <p:grpSpPr bwMode="auto">
            <a:xfrm>
              <a:off x="4859748" y="1716053"/>
              <a:ext cx="306076" cy="863554"/>
              <a:chOff x="2865715" y="3654004"/>
              <a:chExt cx="404876" cy="1142279"/>
            </a:xfrm>
          </p:grpSpPr>
          <p:cxnSp>
            <p:nvCxnSpPr>
              <p:cNvPr id="1547331" name="84 Conector recto de flecha"/>
              <p:cNvCxnSpPr>
                <a:cxnSpLocks noChangeAspect="1"/>
              </p:cNvCxnSpPr>
              <p:nvPr/>
            </p:nvCxnSpPr>
            <p:spPr bwMode="auto">
              <a:xfrm rot="-7980000">
                <a:off x="2859602" y="4086826"/>
                <a:ext cx="40552" cy="28325"/>
              </a:xfrm>
              <a:prstGeom prst="straightConnector1">
                <a:avLst/>
              </a:prstGeom>
              <a:noFill/>
              <a:ln w="9525" algn="ctr">
                <a:solidFill>
                  <a:srgbClr val="FF0000">
                    <a:alpha val="50195"/>
                  </a:srgbClr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86" name="85 Elipse"/>
              <p:cNvSpPr/>
              <p:nvPr/>
            </p:nvSpPr>
            <p:spPr bwMode="auto">
              <a:xfrm>
                <a:off x="2884062" y="3654004"/>
                <a:ext cx="386529" cy="1142279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1771" lon="1170877" rev="381445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cxnSp>
            <p:nvCxnSpPr>
              <p:cNvPr id="1547333" name="86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3253412" y="4422958"/>
                <a:ext cx="27913" cy="1"/>
              </a:xfrm>
              <a:prstGeom prst="straightConnector1">
                <a:avLst/>
              </a:prstGeom>
              <a:noFill/>
              <a:ln w="9525" algn="ctr">
                <a:solidFill>
                  <a:srgbClr val="FF0000">
                    <a:alpha val="50195"/>
                  </a:srgbClr>
                </a:solidFill>
                <a:round/>
                <a:headEnd/>
                <a:tailEnd type="arrow" w="sm" len="med"/>
              </a:ln>
            </p:spPr>
          </p:cxnSp>
        </p:grpSp>
        <p:grpSp>
          <p:nvGrpSpPr>
            <p:cNvPr id="13" name="126 Grupo"/>
            <p:cNvGrpSpPr>
              <a:grpSpLocks/>
            </p:cNvGrpSpPr>
            <p:nvPr/>
          </p:nvGrpSpPr>
          <p:grpSpPr bwMode="auto">
            <a:xfrm>
              <a:off x="4697123" y="1251372"/>
              <a:ext cx="670214" cy="1827641"/>
              <a:chOff x="4697123" y="1251372"/>
              <a:chExt cx="670214" cy="1827641"/>
            </a:xfrm>
          </p:grpSpPr>
          <p:grpSp>
            <p:nvGrpSpPr>
              <p:cNvPr id="14" name="124 Grupo"/>
              <p:cNvGrpSpPr>
                <a:grpSpLocks/>
              </p:cNvGrpSpPr>
              <p:nvPr/>
            </p:nvGrpSpPr>
            <p:grpSpPr bwMode="auto">
              <a:xfrm>
                <a:off x="4697123" y="1251372"/>
                <a:ext cx="670214" cy="1827641"/>
                <a:chOff x="4697123" y="1241324"/>
                <a:chExt cx="670214" cy="1827641"/>
              </a:xfrm>
            </p:grpSpPr>
            <p:grpSp>
              <p:nvGrpSpPr>
                <p:cNvPr id="15" name="121 Grupo"/>
                <p:cNvGrpSpPr>
                  <a:grpSpLocks/>
                </p:cNvGrpSpPr>
                <p:nvPr/>
              </p:nvGrpSpPr>
              <p:grpSpPr bwMode="auto">
                <a:xfrm>
                  <a:off x="4697123" y="1241324"/>
                  <a:ext cx="642515" cy="1827641"/>
                  <a:chOff x="4697123" y="1241324"/>
                  <a:chExt cx="642515" cy="1827641"/>
                </a:xfrm>
              </p:grpSpPr>
              <p:cxnSp>
                <p:nvCxnSpPr>
                  <p:cNvPr id="1547328" name="111 Conector recto de flecha"/>
                  <p:cNvCxnSpPr>
                    <a:cxnSpLocks noChangeAspect="1"/>
                  </p:cNvCxnSpPr>
                  <p:nvPr/>
                </p:nvCxnSpPr>
                <p:spPr bwMode="auto">
                  <a:xfrm rot="-7620000">
                    <a:off x="4687341" y="1933837"/>
                    <a:ext cx="64883" cy="45320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>
                        <a:alpha val="50195"/>
                      </a:srgbClr>
                    </a:solidFill>
                    <a:round/>
                    <a:headEnd/>
                    <a:tailEnd type="arrow" w="sm" len="med"/>
                  </a:ln>
                </p:spPr>
              </p:cxnSp>
              <p:sp>
                <p:nvSpPr>
                  <p:cNvPr id="113" name="112 Elipse"/>
                  <p:cNvSpPr/>
                  <p:nvPr/>
                </p:nvSpPr>
                <p:spPr bwMode="auto">
                  <a:xfrm>
                    <a:off x="4721191" y="1241324"/>
                    <a:ext cx="618447" cy="1827641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rgbClr val="FF0000">
                        <a:alpha val="5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181771" lon="1170877" rev="381445"/>
                    </a:camera>
                    <a:lightRig rig="threePt" dir="t"/>
                  </a:scene3d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u-ES"/>
                  </a:p>
                </p:txBody>
              </p:sp>
              <p:cxnSp>
                <p:nvCxnSpPr>
                  <p:cNvPr id="1547330" name="113 Conector recto de flecha"/>
                  <p:cNvCxnSpPr>
                    <a:cxnSpLocks noChangeAspect="1"/>
                  </p:cNvCxnSpPr>
                  <p:nvPr/>
                </p:nvCxnSpPr>
                <p:spPr bwMode="auto">
                  <a:xfrm rot="16140000" flipH="1">
                    <a:off x="5312152" y="2471647"/>
                    <a:ext cx="44661" cy="2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>
                        <a:alpha val="50195"/>
                      </a:srgbClr>
                    </a:solidFill>
                    <a:round/>
                    <a:headEnd/>
                    <a:tailEnd type="arrow" w="sm" len="med"/>
                  </a:ln>
                </p:spPr>
              </p:cxnSp>
            </p:grpSp>
            <p:sp>
              <p:nvSpPr>
                <p:cNvPr id="1547326" name="122 Forma libre"/>
                <p:cNvSpPr>
                  <a:spLocks/>
                </p:cNvSpPr>
                <p:nvPr/>
              </p:nvSpPr>
              <p:spPr bwMode="auto">
                <a:xfrm>
                  <a:off x="4729163" y="1244203"/>
                  <a:ext cx="608805" cy="1407716"/>
                </a:xfrm>
                <a:custGeom>
                  <a:avLst/>
                  <a:gdLst>
                    <a:gd name="T0" fmla="*/ 0 w 608805"/>
                    <a:gd name="T1" fmla="*/ 436960 h 1407716"/>
                    <a:gd name="T2" fmla="*/ 9525 w 608805"/>
                    <a:gd name="T3" fmla="*/ 363141 h 1407716"/>
                    <a:gd name="T4" fmla="*/ 19050 w 608805"/>
                    <a:gd name="T5" fmla="*/ 305991 h 1407716"/>
                    <a:gd name="T6" fmla="*/ 28575 w 608805"/>
                    <a:gd name="T7" fmla="*/ 253603 h 1407716"/>
                    <a:gd name="T8" fmla="*/ 45243 w 608805"/>
                    <a:gd name="T9" fmla="*/ 201216 h 1407716"/>
                    <a:gd name="T10" fmla="*/ 64293 w 608805"/>
                    <a:gd name="T11" fmla="*/ 146447 h 1407716"/>
                    <a:gd name="T12" fmla="*/ 88106 w 608805"/>
                    <a:gd name="T13" fmla="*/ 94060 h 1407716"/>
                    <a:gd name="T14" fmla="*/ 116681 w 608805"/>
                    <a:gd name="T15" fmla="*/ 53578 h 1407716"/>
                    <a:gd name="T16" fmla="*/ 140493 w 608805"/>
                    <a:gd name="T17" fmla="*/ 27385 h 1407716"/>
                    <a:gd name="T18" fmla="*/ 166687 w 608805"/>
                    <a:gd name="T19" fmla="*/ 10716 h 1407716"/>
                    <a:gd name="T20" fmla="*/ 202406 w 608805"/>
                    <a:gd name="T21" fmla="*/ 1191 h 1407716"/>
                    <a:gd name="T22" fmla="*/ 235743 w 608805"/>
                    <a:gd name="T23" fmla="*/ 3572 h 1407716"/>
                    <a:gd name="T24" fmla="*/ 266700 w 608805"/>
                    <a:gd name="T25" fmla="*/ 17860 h 1407716"/>
                    <a:gd name="T26" fmla="*/ 295275 w 608805"/>
                    <a:gd name="T27" fmla="*/ 36910 h 1407716"/>
                    <a:gd name="T28" fmla="*/ 328612 w 608805"/>
                    <a:gd name="T29" fmla="*/ 70247 h 1407716"/>
                    <a:gd name="T30" fmla="*/ 359568 w 608805"/>
                    <a:gd name="T31" fmla="*/ 110728 h 1407716"/>
                    <a:gd name="T32" fmla="*/ 385762 w 608805"/>
                    <a:gd name="T33" fmla="*/ 153591 h 1407716"/>
                    <a:gd name="T34" fmla="*/ 411956 w 608805"/>
                    <a:gd name="T35" fmla="*/ 198835 h 1407716"/>
                    <a:gd name="T36" fmla="*/ 433387 w 608805"/>
                    <a:gd name="T37" fmla="*/ 246460 h 1407716"/>
                    <a:gd name="T38" fmla="*/ 459581 w 608805"/>
                    <a:gd name="T39" fmla="*/ 308372 h 1407716"/>
                    <a:gd name="T40" fmla="*/ 471487 w 608805"/>
                    <a:gd name="T41" fmla="*/ 339328 h 1407716"/>
                    <a:gd name="T42" fmla="*/ 495300 w 608805"/>
                    <a:gd name="T43" fmla="*/ 403622 h 1407716"/>
                    <a:gd name="T44" fmla="*/ 511968 w 608805"/>
                    <a:gd name="T45" fmla="*/ 465535 h 1407716"/>
                    <a:gd name="T46" fmla="*/ 535781 w 608805"/>
                    <a:gd name="T47" fmla="*/ 541735 h 1407716"/>
                    <a:gd name="T48" fmla="*/ 557212 w 608805"/>
                    <a:gd name="T49" fmla="*/ 651272 h 1407716"/>
                    <a:gd name="T50" fmla="*/ 571500 w 608805"/>
                    <a:gd name="T51" fmla="*/ 744141 h 1407716"/>
                    <a:gd name="T52" fmla="*/ 585787 w 608805"/>
                    <a:gd name="T53" fmla="*/ 829866 h 1407716"/>
                    <a:gd name="T54" fmla="*/ 600075 w 608805"/>
                    <a:gd name="T55" fmla="*/ 925116 h 1407716"/>
                    <a:gd name="T56" fmla="*/ 602456 w 608805"/>
                    <a:gd name="T57" fmla="*/ 996553 h 1407716"/>
                    <a:gd name="T58" fmla="*/ 604837 w 608805"/>
                    <a:gd name="T59" fmla="*/ 1091803 h 1407716"/>
                    <a:gd name="T60" fmla="*/ 607218 w 608805"/>
                    <a:gd name="T61" fmla="*/ 1189435 h 1407716"/>
                    <a:gd name="T62" fmla="*/ 607218 w 608805"/>
                    <a:gd name="T63" fmla="*/ 1301353 h 1407716"/>
                    <a:gd name="T64" fmla="*/ 597693 w 608805"/>
                    <a:gd name="T65" fmla="*/ 1394222 h 1407716"/>
                    <a:gd name="T66" fmla="*/ 597693 w 608805"/>
                    <a:gd name="T67" fmla="*/ 1382316 h 140771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8805"/>
                    <a:gd name="T103" fmla="*/ 0 h 1407716"/>
                    <a:gd name="T104" fmla="*/ 608805 w 608805"/>
                    <a:gd name="T105" fmla="*/ 1407716 h 140771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8805" h="1407716">
                      <a:moveTo>
                        <a:pt x="0" y="436960"/>
                      </a:moveTo>
                      <a:cubicBezTo>
                        <a:pt x="3175" y="410964"/>
                        <a:pt x="6350" y="384969"/>
                        <a:pt x="9525" y="363141"/>
                      </a:cubicBezTo>
                      <a:cubicBezTo>
                        <a:pt x="12700" y="341313"/>
                        <a:pt x="15875" y="324247"/>
                        <a:pt x="19050" y="305991"/>
                      </a:cubicBezTo>
                      <a:cubicBezTo>
                        <a:pt x="22225" y="287735"/>
                        <a:pt x="24210" y="271066"/>
                        <a:pt x="28575" y="253603"/>
                      </a:cubicBezTo>
                      <a:cubicBezTo>
                        <a:pt x="32941" y="236141"/>
                        <a:pt x="39290" y="219075"/>
                        <a:pt x="45243" y="201216"/>
                      </a:cubicBezTo>
                      <a:cubicBezTo>
                        <a:pt x="51196" y="183357"/>
                        <a:pt x="57149" y="164306"/>
                        <a:pt x="64293" y="146447"/>
                      </a:cubicBezTo>
                      <a:cubicBezTo>
                        <a:pt x="71437" y="128588"/>
                        <a:pt x="79375" y="109538"/>
                        <a:pt x="88106" y="94060"/>
                      </a:cubicBezTo>
                      <a:cubicBezTo>
                        <a:pt x="96837" y="78582"/>
                        <a:pt x="107950" y="64691"/>
                        <a:pt x="116681" y="53578"/>
                      </a:cubicBezTo>
                      <a:cubicBezTo>
                        <a:pt x="125412" y="42465"/>
                        <a:pt x="132159" y="34529"/>
                        <a:pt x="140493" y="27385"/>
                      </a:cubicBezTo>
                      <a:cubicBezTo>
                        <a:pt x="148827" y="20241"/>
                        <a:pt x="156368" y="15082"/>
                        <a:pt x="166687" y="10716"/>
                      </a:cubicBezTo>
                      <a:cubicBezTo>
                        <a:pt x="177006" y="6350"/>
                        <a:pt x="190897" y="2382"/>
                        <a:pt x="202406" y="1191"/>
                      </a:cubicBezTo>
                      <a:cubicBezTo>
                        <a:pt x="213915" y="0"/>
                        <a:pt x="225027" y="794"/>
                        <a:pt x="235743" y="3572"/>
                      </a:cubicBezTo>
                      <a:cubicBezTo>
                        <a:pt x="246459" y="6350"/>
                        <a:pt x="256778" y="12304"/>
                        <a:pt x="266700" y="17860"/>
                      </a:cubicBezTo>
                      <a:cubicBezTo>
                        <a:pt x="276622" y="23416"/>
                        <a:pt x="284956" y="28179"/>
                        <a:pt x="295275" y="36910"/>
                      </a:cubicBezTo>
                      <a:cubicBezTo>
                        <a:pt x="305594" y="45641"/>
                        <a:pt x="317897" y="57944"/>
                        <a:pt x="328612" y="70247"/>
                      </a:cubicBezTo>
                      <a:cubicBezTo>
                        <a:pt x="339327" y="82550"/>
                        <a:pt x="350043" y="96837"/>
                        <a:pt x="359568" y="110728"/>
                      </a:cubicBezTo>
                      <a:cubicBezTo>
                        <a:pt x="369093" y="124619"/>
                        <a:pt x="377031" y="138907"/>
                        <a:pt x="385762" y="153591"/>
                      </a:cubicBezTo>
                      <a:cubicBezTo>
                        <a:pt x="394493" y="168275"/>
                        <a:pt x="404019" y="183357"/>
                        <a:pt x="411956" y="198835"/>
                      </a:cubicBezTo>
                      <a:cubicBezTo>
                        <a:pt x="419893" y="214313"/>
                        <a:pt x="425450" y="228204"/>
                        <a:pt x="433387" y="246460"/>
                      </a:cubicBezTo>
                      <a:cubicBezTo>
                        <a:pt x="441324" y="264716"/>
                        <a:pt x="453231" y="292894"/>
                        <a:pt x="459581" y="308372"/>
                      </a:cubicBezTo>
                      <a:cubicBezTo>
                        <a:pt x="465931" y="323850"/>
                        <a:pt x="465534" y="323453"/>
                        <a:pt x="471487" y="339328"/>
                      </a:cubicBezTo>
                      <a:cubicBezTo>
                        <a:pt x="477440" y="355203"/>
                        <a:pt x="488553" y="382588"/>
                        <a:pt x="495300" y="403622"/>
                      </a:cubicBezTo>
                      <a:cubicBezTo>
                        <a:pt x="502047" y="424657"/>
                        <a:pt x="505221" y="442516"/>
                        <a:pt x="511968" y="465535"/>
                      </a:cubicBezTo>
                      <a:cubicBezTo>
                        <a:pt x="518715" y="488554"/>
                        <a:pt x="528240" y="510779"/>
                        <a:pt x="535781" y="541735"/>
                      </a:cubicBezTo>
                      <a:cubicBezTo>
                        <a:pt x="543322" y="572691"/>
                        <a:pt x="551259" y="617538"/>
                        <a:pt x="557212" y="651272"/>
                      </a:cubicBezTo>
                      <a:cubicBezTo>
                        <a:pt x="563165" y="685006"/>
                        <a:pt x="566738" y="714375"/>
                        <a:pt x="571500" y="744141"/>
                      </a:cubicBezTo>
                      <a:cubicBezTo>
                        <a:pt x="576262" y="773907"/>
                        <a:pt x="581025" y="799704"/>
                        <a:pt x="585787" y="829866"/>
                      </a:cubicBezTo>
                      <a:cubicBezTo>
                        <a:pt x="590550" y="860029"/>
                        <a:pt x="597297" y="897335"/>
                        <a:pt x="600075" y="925116"/>
                      </a:cubicBezTo>
                      <a:cubicBezTo>
                        <a:pt x="602853" y="952897"/>
                        <a:pt x="601662" y="968772"/>
                        <a:pt x="602456" y="996553"/>
                      </a:cubicBezTo>
                      <a:cubicBezTo>
                        <a:pt x="603250" y="1024334"/>
                        <a:pt x="604043" y="1059656"/>
                        <a:pt x="604837" y="1091803"/>
                      </a:cubicBezTo>
                      <a:cubicBezTo>
                        <a:pt x="605631" y="1123950"/>
                        <a:pt x="606821" y="1154510"/>
                        <a:pt x="607218" y="1189435"/>
                      </a:cubicBezTo>
                      <a:cubicBezTo>
                        <a:pt x="607615" y="1224360"/>
                        <a:pt x="608805" y="1267222"/>
                        <a:pt x="607218" y="1301353"/>
                      </a:cubicBezTo>
                      <a:cubicBezTo>
                        <a:pt x="605631" y="1335484"/>
                        <a:pt x="599280" y="1380728"/>
                        <a:pt x="597693" y="1394222"/>
                      </a:cubicBezTo>
                      <a:cubicBezTo>
                        <a:pt x="596106" y="1407716"/>
                        <a:pt x="597097" y="1398588"/>
                        <a:pt x="597693" y="1382316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47327" name="123 Forma libre"/>
                <p:cNvSpPr>
                  <a:spLocks/>
                </p:cNvSpPr>
                <p:nvPr/>
              </p:nvSpPr>
              <p:spPr bwMode="auto">
                <a:xfrm>
                  <a:off x="5300662" y="2402682"/>
                  <a:ext cx="66675" cy="67072"/>
                </a:xfrm>
                <a:custGeom>
                  <a:avLst/>
                  <a:gdLst>
                    <a:gd name="T0" fmla="*/ 0 w 66675"/>
                    <a:gd name="T1" fmla="*/ 2381 h 67072"/>
                    <a:gd name="T2" fmla="*/ 35719 w 66675"/>
                    <a:gd name="T3" fmla="*/ 66675 h 67072"/>
                    <a:gd name="T4" fmla="*/ 66675 w 66675"/>
                    <a:gd name="T5" fmla="*/ 0 h 67072"/>
                    <a:gd name="T6" fmla="*/ 66675 w 66675"/>
                    <a:gd name="T7" fmla="*/ 0 h 670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6675"/>
                    <a:gd name="T13" fmla="*/ 0 h 67072"/>
                    <a:gd name="T14" fmla="*/ 66675 w 66675"/>
                    <a:gd name="T15" fmla="*/ 67072 h 670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6675" h="67072">
                      <a:moveTo>
                        <a:pt x="0" y="2381"/>
                      </a:moveTo>
                      <a:cubicBezTo>
                        <a:pt x="12303" y="34726"/>
                        <a:pt x="24607" y="67072"/>
                        <a:pt x="35719" y="66675"/>
                      </a:cubicBezTo>
                      <a:cubicBezTo>
                        <a:pt x="46831" y="66278"/>
                        <a:pt x="66675" y="0"/>
                        <a:pt x="66675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547324" name="125 Forma libre"/>
              <p:cNvSpPr>
                <a:spLocks/>
              </p:cNvSpPr>
              <p:nvPr/>
            </p:nvSpPr>
            <p:spPr bwMode="auto">
              <a:xfrm>
                <a:off x="4854298" y="2651146"/>
                <a:ext cx="472542" cy="423958"/>
              </a:xfrm>
              <a:custGeom>
                <a:avLst/>
                <a:gdLst>
                  <a:gd name="T0" fmla="*/ 472542 w 472542"/>
                  <a:gd name="T1" fmla="*/ 0 h 423958"/>
                  <a:gd name="T2" fmla="*/ 466405 w 472542"/>
                  <a:gd name="T3" fmla="*/ 64438 h 423958"/>
                  <a:gd name="T4" fmla="*/ 460268 w 472542"/>
                  <a:gd name="T5" fmla="*/ 104328 h 423958"/>
                  <a:gd name="T6" fmla="*/ 454132 w 472542"/>
                  <a:gd name="T7" fmla="*/ 131944 h 423958"/>
                  <a:gd name="T8" fmla="*/ 447995 w 472542"/>
                  <a:gd name="T9" fmla="*/ 159560 h 423958"/>
                  <a:gd name="T10" fmla="*/ 440484 w 472542"/>
                  <a:gd name="T11" fmla="*/ 201831 h 423958"/>
                  <a:gd name="T12" fmla="*/ 426515 w 472542"/>
                  <a:gd name="T13" fmla="*/ 239340 h 423958"/>
                  <a:gd name="T14" fmla="*/ 408105 w 472542"/>
                  <a:gd name="T15" fmla="*/ 288435 h 423958"/>
                  <a:gd name="T16" fmla="*/ 392762 w 472542"/>
                  <a:gd name="T17" fmla="*/ 328325 h 423958"/>
                  <a:gd name="T18" fmla="*/ 362078 w 472542"/>
                  <a:gd name="T19" fmla="*/ 368215 h 423958"/>
                  <a:gd name="T20" fmla="*/ 331393 w 472542"/>
                  <a:gd name="T21" fmla="*/ 401968 h 423958"/>
                  <a:gd name="T22" fmla="*/ 300709 w 472542"/>
                  <a:gd name="T23" fmla="*/ 417310 h 423958"/>
                  <a:gd name="T24" fmla="*/ 270024 w 472542"/>
                  <a:gd name="T25" fmla="*/ 423447 h 423958"/>
                  <a:gd name="T26" fmla="*/ 239340 w 472542"/>
                  <a:gd name="T27" fmla="*/ 414242 h 423958"/>
                  <a:gd name="T28" fmla="*/ 196381 w 472542"/>
                  <a:gd name="T29" fmla="*/ 398900 h 423958"/>
                  <a:gd name="T30" fmla="*/ 153423 w 472542"/>
                  <a:gd name="T31" fmla="*/ 362078 h 423958"/>
                  <a:gd name="T32" fmla="*/ 125807 w 472542"/>
                  <a:gd name="T33" fmla="*/ 325257 h 423958"/>
                  <a:gd name="T34" fmla="*/ 104328 w 472542"/>
                  <a:gd name="T35" fmla="*/ 294572 h 423958"/>
                  <a:gd name="T36" fmla="*/ 82848 w 472542"/>
                  <a:gd name="T37" fmla="*/ 254682 h 423958"/>
                  <a:gd name="T38" fmla="*/ 55232 w 472542"/>
                  <a:gd name="T39" fmla="*/ 208655 h 423958"/>
                  <a:gd name="T40" fmla="*/ 27616 w 472542"/>
                  <a:gd name="T41" fmla="*/ 150355 h 423958"/>
                  <a:gd name="T42" fmla="*/ 12274 w 472542"/>
                  <a:gd name="T43" fmla="*/ 104328 h 423958"/>
                  <a:gd name="T44" fmla="*/ 0 w 472542"/>
                  <a:gd name="T45" fmla="*/ 79780 h 4239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72542"/>
                  <a:gd name="T70" fmla="*/ 0 h 423958"/>
                  <a:gd name="T71" fmla="*/ 472542 w 472542"/>
                  <a:gd name="T72" fmla="*/ 423958 h 4239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72542" h="423958">
                    <a:moveTo>
                      <a:pt x="472542" y="0"/>
                    </a:moveTo>
                    <a:cubicBezTo>
                      <a:pt x="470496" y="23525"/>
                      <a:pt x="468451" y="47050"/>
                      <a:pt x="466405" y="64438"/>
                    </a:cubicBezTo>
                    <a:cubicBezTo>
                      <a:pt x="464359" y="81826"/>
                      <a:pt x="462313" y="93077"/>
                      <a:pt x="460268" y="104328"/>
                    </a:cubicBezTo>
                    <a:cubicBezTo>
                      <a:pt x="458223" y="115579"/>
                      <a:pt x="454132" y="131944"/>
                      <a:pt x="454132" y="131944"/>
                    </a:cubicBezTo>
                    <a:cubicBezTo>
                      <a:pt x="452087" y="141149"/>
                      <a:pt x="450270" y="147912"/>
                      <a:pt x="447995" y="159560"/>
                    </a:cubicBezTo>
                    <a:cubicBezTo>
                      <a:pt x="445720" y="171208"/>
                      <a:pt x="444064" y="188534"/>
                      <a:pt x="440484" y="201831"/>
                    </a:cubicBezTo>
                    <a:cubicBezTo>
                      <a:pt x="436904" y="215128"/>
                      <a:pt x="431911" y="224906"/>
                      <a:pt x="426515" y="239340"/>
                    </a:cubicBezTo>
                    <a:cubicBezTo>
                      <a:pt x="421119" y="253774"/>
                      <a:pt x="413731" y="273604"/>
                      <a:pt x="408105" y="288435"/>
                    </a:cubicBezTo>
                    <a:cubicBezTo>
                      <a:pt x="402480" y="303266"/>
                      <a:pt x="400433" y="315029"/>
                      <a:pt x="392762" y="328325"/>
                    </a:cubicBezTo>
                    <a:cubicBezTo>
                      <a:pt x="385091" y="341621"/>
                      <a:pt x="372306" y="355941"/>
                      <a:pt x="362078" y="368215"/>
                    </a:cubicBezTo>
                    <a:cubicBezTo>
                      <a:pt x="351850" y="380489"/>
                      <a:pt x="341621" y="393786"/>
                      <a:pt x="331393" y="401968"/>
                    </a:cubicBezTo>
                    <a:cubicBezTo>
                      <a:pt x="321165" y="410151"/>
                      <a:pt x="310937" y="413730"/>
                      <a:pt x="300709" y="417310"/>
                    </a:cubicBezTo>
                    <a:cubicBezTo>
                      <a:pt x="290481" y="420890"/>
                      <a:pt x="280252" y="423958"/>
                      <a:pt x="270024" y="423447"/>
                    </a:cubicBezTo>
                    <a:cubicBezTo>
                      <a:pt x="259796" y="422936"/>
                      <a:pt x="251614" y="418333"/>
                      <a:pt x="239340" y="414242"/>
                    </a:cubicBezTo>
                    <a:cubicBezTo>
                      <a:pt x="227066" y="410151"/>
                      <a:pt x="210700" y="407594"/>
                      <a:pt x="196381" y="398900"/>
                    </a:cubicBezTo>
                    <a:cubicBezTo>
                      <a:pt x="182062" y="390206"/>
                      <a:pt x="165185" y="374352"/>
                      <a:pt x="153423" y="362078"/>
                    </a:cubicBezTo>
                    <a:cubicBezTo>
                      <a:pt x="141661" y="349804"/>
                      <a:pt x="133990" y="336508"/>
                      <a:pt x="125807" y="325257"/>
                    </a:cubicBezTo>
                    <a:cubicBezTo>
                      <a:pt x="117624" y="314006"/>
                      <a:pt x="111488" y="306334"/>
                      <a:pt x="104328" y="294572"/>
                    </a:cubicBezTo>
                    <a:cubicBezTo>
                      <a:pt x="97168" y="282810"/>
                      <a:pt x="91031" y="269001"/>
                      <a:pt x="82848" y="254682"/>
                    </a:cubicBezTo>
                    <a:cubicBezTo>
                      <a:pt x="74665" y="240363"/>
                      <a:pt x="64437" y="226043"/>
                      <a:pt x="55232" y="208655"/>
                    </a:cubicBezTo>
                    <a:cubicBezTo>
                      <a:pt x="46027" y="191267"/>
                      <a:pt x="34776" y="167743"/>
                      <a:pt x="27616" y="150355"/>
                    </a:cubicBezTo>
                    <a:cubicBezTo>
                      <a:pt x="20456" y="132967"/>
                      <a:pt x="16877" y="116090"/>
                      <a:pt x="12274" y="104328"/>
                    </a:cubicBezTo>
                    <a:cubicBezTo>
                      <a:pt x="7671" y="92566"/>
                      <a:pt x="3835" y="86173"/>
                      <a:pt x="0" y="7978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6" name="139 Grupo"/>
            <p:cNvGrpSpPr>
              <a:grpSpLocks/>
            </p:cNvGrpSpPr>
            <p:nvPr/>
          </p:nvGrpSpPr>
          <p:grpSpPr bwMode="auto">
            <a:xfrm>
              <a:off x="4536028" y="777148"/>
              <a:ext cx="962662" cy="2741475"/>
              <a:chOff x="4536028" y="777148"/>
              <a:chExt cx="962662" cy="2741475"/>
            </a:xfrm>
          </p:grpSpPr>
          <p:grpSp>
            <p:nvGrpSpPr>
              <p:cNvPr id="17" name="136 Grupo"/>
              <p:cNvGrpSpPr>
                <a:grpSpLocks/>
              </p:cNvGrpSpPr>
              <p:nvPr/>
            </p:nvGrpSpPr>
            <p:grpSpPr bwMode="auto">
              <a:xfrm>
                <a:off x="4536028" y="777148"/>
                <a:ext cx="962662" cy="2741475"/>
                <a:chOff x="4536028" y="777148"/>
                <a:chExt cx="962662" cy="2741475"/>
              </a:xfrm>
            </p:grpSpPr>
            <p:cxnSp>
              <p:nvCxnSpPr>
                <p:cNvPr id="1547321" name="81 Conector recto de flecha"/>
                <p:cNvCxnSpPr>
                  <a:cxnSpLocks noChangeAspect="1"/>
                </p:cNvCxnSpPr>
                <p:nvPr/>
              </p:nvCxnSpPr>
              <p:spPr bwMode="auto">
                <a:xfrm rot="-7680000">
                  <a:off x="4521356" y="1815922"/>
                  <a:ext cx="97325" cy="67981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>
                      <a:alpha val="50195"/>
                    </a:srgbClr>
                  </a:solidFill>
                  <a:round/>
                  <a:headEnd/>
                  <a:tailEnd type="arrow" w="sm" len="med"/>
                </a:ln>
              </p:spPr>
            </p:cxnSp>
            <p:sp>
              <p:nvSpPr>
                <p:cNvPr id="83" name="82 Elipse"/>
                <p:cNvSpPr/>
                <p:nvPr/>
              </p:nvSpPr>
              <p:spPr bwMode="auto">
                <a:xfrm>
                  <a:off x="4571006" y="777148"/>
                  <a:ext cx="927684" cy="274147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>
                      <a:alpha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81771" lon="1170877" rev="381445"/>
                  </a:camera>
                  <a:lightRig rig="threePt" dir="t"/>
                </a:scene3d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u-ES"/>
                </a:p>
              </p:txBody>
            </p:sp>
          </p:grpSp>
          <p:grpSp>
            <p:nvGrpSpPr>
              <p:cNvPr id="18" name="138 Grupo"/>
              <p:cNvGrpSpPr>
                <a:grpSpLocks/>
              </p:cNvGrpSpPr>
              <p:nvPr/>
            </p:nvGrpSpPr>
            <p:grpSpPr bwMode="auto">
              <a:xfrm>
                <a:off x="4568190" y="777875"/>
                <a:ext cx="930275" cy="2736215"/>
                <a:chOff x="4568190" y="777875"/>
                <a:chExt cx="930275" cy="2736215"/>
              </a:xfrm>
            </p:grpSpPr>
            <p:cxnSp>
              <p:nvCxnSpPr>
                <p:cNvPr id="1547319" name="83 Conector recto de flecha"/>
                <p:cNvCxnSpPr>
                  <a:cxnSpLocks noChangeAspect="1"/>
                </p:cNvCxnSpPr>
                <p:nvPr/>
              </p:nvCxnSpPr>
              <p:spPr bwMode="auto">
                <a:xfrm rot="16140000" flipH="1">
                  <a:off x="5457460" y="2622641"/>
                  <a:ext cx="66991" cy="2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sm" len="med"/>
                </a:ln>
              </p:spPr>
            </p:cxnSp>
            <p:sp>
              <p:nvSpPr>
                <p:cNvPr id="1547320" name="137 Forma libre"/>
                <p:cNvSpPr>
                  <a:spLocks/>
                </p:cNvSpPr>
                <p:nvPr/>
              </p:nvSpPr>
              <p:spPr bwMode="auto">
                <a:xfrm>
                  <a:off x="4568190" y="777875"/>
                  <a:ext cx="930275" cy="2736215"/>
                </a:xfrm>
                <a:custGeom>
                  <a:avLst/>
                  <a:gdLst>
                    <a:gd name="T0" fmla="*/ 0 w 930275"/>
                    <a:gd name="T1" fmla="*/ 932815 h 2736215"/>
                    <a:gd name="T2" fmla="*/ 3810 w 930275"/>
                    <a:gd name="T3" fmla="*/ 871855 h 2736215"/>
                    <a:gd name="T4" fmla="*/ 7620 w 930275"/>
                    <a:gd name="T5" fmla="*/ 788035 h 2736215"/>
                    <a:gd name="T6" fmla="*/ 11430 w 930275"/>
                    <a:gd name="T7" fmla="*/ 715645 h 2736215"/>
                    <a:gd name="T8" fmla="*/ 15240 w 930275"/>
                    <a:gd name="T9" fmla="*/ 643255 h 2736215"/>
                    <a:gd name="T10" fmla="*/ 26670 w 930275"/>
                    <a:gd name="T11" fmla="*/ 563245 h 2736215"/>
                    <a:gd name="T12" fmla="*/ 38100 w 930275"/>
                    <a:gd name="T13" fmla="*/ 479425 h 2736215"/>
                    <a:gd name="T14" fmla="*/ 53340 w 930275"/>
                    <a:gd name="T15" fmla="*/ 414655 h 2736215"/>
                    <a:gd name="T16" fmla="*/ 68580 w 930275"/>
                    <a:gd name="T17" fmla="*/ 342265 h 2736215"/>
                    <a:gd name="T18" fmla="*/ 87630 w 930275"/>
                    <a:gd name="T19" fmla="*/ 285115 h 2736215"/>
                    <a:gd name="T20" fmla="*/ 106680 w 930275"/>
                    <a:gd name="T21" fmla="*/ 224155 h 2736215"/>
                    <a:gd name="T22" fmla="*/ 133350 w 930275"/>
                    <a:gd name="T23" fmla="*/ 163195 h 2736215"/>
                    <a:gd name="T24" fmla="*/ 163830 w 930275"/>
                    <a:gd name="T25" fmla="*/ 102235 h 2736215"/>
                    <a:gd name="T26" fmla="*/ 201930 w 930275"/>
                    <a:gd name="T27" fmla="*/ 56515 h 2736215"/>
                    <a:gd name="T28" fmla="*/ 240030 w 930275"/>
                    <a:gd name="T29" fmla="*/ 29845 h 2736215"/>
                    <a:gd name="T30" fmla="*/ 289560 w 930275"/>
                    <a:gd name="T31" fmla="*/ 6985 h 2736215"/>
                    <a:gd name="T32" fmla="*/ 339090 w 930275"/>
                    <a:gd name="T33" fmla="*/ 3175 h 2736215"/>
                    <a:gd name="T34" fmla="*/ 403860 w 930275"/>
                    <a:gd name="T35" fmla="*/ 26035 h 2736215"/>
                    <a:gd name="T36" fmla="*/ 449580 w 930275"/>
                    <a:gd name="T37" fmla="*/ 56515 h 2736215"/>
                    <a:gd name="T38" fmla="*/ 483870 w 930275"/>
                    <a:gd name="T39" fmla="*/ 86995 h 2736215"/>
                    <a:gd name="T40" fmla="*/ 525780 w 930275"/>
                    <a:gd name="T41" fmla="*/ 136525 h 2736215"/>
                    <a:gd name="T42" fmla="*/ 563880 w 930275"/>
                    <a:gd name="T43" fmla="*/ 186055 h 2736215"/>
                    <a:gd name="T44" fmla="*/ 598170 w 930275"/>
                    <a:gd name="T45" fmla="*/ 243205 h 2736215"/>
                    <a:gd name="T46" fmla="*/ 621030 w 930275"/>
                    <a:gd name="T47" fmla="*/ 281305 h 2736215"/>
                    <a:gd name="T48" fmla="*/ 647700 w 930275"/>
                    <a:gd name="T49" fmla="*/ 330835 h 2736215"/>
                    <a:gd name="T50" fmla="*/ 674370 w 930275"/>
                    <a:gd name="T51" fmla="*/ 387985 h 2736215"/>
                    <a:gd name="T52" fmla="*/ 704850 w 930275"/>
                    <a:gd name="T53" fmla="*/ 475615 h 2736215"/>
                    <a:gd name="T54" fmla="*/ 739140 w 930275"/>
                    <a:gd name="T55" fmla="*/ 555625 h 2736215"/>
                    <a:gd name="T56" fmla="*/ 762000 w 930275"/>
                    <a:gd name="T57" fmla="*/ 628015 h 2736215"/>
                    <a:gd name="T58" fmla="*/ 792480 w 930275"/>
                    <a:gd name="T59" fmla="*/ 734695 h 2736215"/>
                    <a:gd name="T60" fmla="*/ 807720 w 930275"/>
                    <a:gd name="T61" fmla="*/ 803275 h 2736215"/>
                    <a:gd name="T62" fmla="*/ 826770 w 930275"/>
                    <a:gd name="T63" fmla="*/ 890905 h 2736215"/>
                    <a:gd name="T64" fmla="*/ 849630 w 930275"/>
                    <a:gd name="T65" fmla="*/ 997585 h 2736215"/>
                    <a:gd name="T66" fmla="*/ 872490 w 930275"/>
                    <a:gd name="T67" fmla="*/ 1096649 h 2736215"/>
                    <a:gd name="T68" fmla="*/ 891540 w 930275"/>
                    <a:gd name="T69" fmla="*/ 1237619 h 2736215"/>
                    <a:gd name="T70" fmla="*/ 902970 w 930275"/>
                    <a:gd name="T71" fmla="*/ 1329059 h 2736215"/>
                    <a:gd name="T72" fmla="*/ 922020 w 930275"/>
                    <a:gd name="T73" fmla="*/ 1477649 h 2736215"/>
                    <a:gd name="T74" fmla="*/ 922020 w 930275"/>
                    <a:gd name="T75" fmla="*/ 1622429 h 2736215"/>
                    <a:gd name="T76" fmla="*/ 929640 w 930275"/>
                    <a:gd name="T77" fmla="*/ 1797689 h 2736215"/>
                    <a:gd name="T78" fmla="*/ 925830 w 930275"/>
                    <a:gd name="T79" fmla="*/ 1915799 h 2736215"/>
                    <a:gd name="T80" fmla="*/ 914400 w 930275"/>
                    <a:gd name="T81" fmla="*/ 2079629 h 2736215"/>
                    <a:gd name="T82" fmla="*/ 902970 w 930275"/>
                    <a:gd name="T83" fmla="*/ 2171065 h 2736215"/>
                    <a:gd name="T84" fmla="*/ 880110 w 930275"/>
                    <a:gd name="T85" fmla="*/ 2308225 h 2736215"/>
                    <a:gd name="T86" fmla="*/ 845820 w 930275"/>
                    <a:gd name="T87" fmla="*/ 2460625 h 2736215"/>
                    <a:gd name="T88" fmla="*/ 781050 w 930275"/>
                    <a:gd name="T89" fmla="*/ 2605405 h 2736215"/>
                    <a:gd name="T90" fmla="*/ 697230 w 930275"/>
                    <a:gd name="T91" fmla="*/ 2700655 h 2736215"/>
                    <a:gd name="T92" fmla="*/ 613410 w 930275"/>
                    <a:gd name="T93" fmla="*/ 2734945 h 2736215"/>
                    <a:gd name="T94" fmla="*/ 521970 w 930275"/>
                    <a:gd name="T95" fmla="*/ 2708275 h 2736215"/>
                    <a:gd name="T96" fmla="*/ 445770 w 930275"/>
                    <a:gd name="T97" fmla="*/ 2654935 h 2736215"/>
                    <a:gd name="T98" fmla="*/ 388620 w 930275"/>
                    <a:gd name="T99" fmla="*/ 2578735 h 2736215"/>
                    <a:gd name="T100" fmla="*/ 335280 w 930275"/>
                    <a:gd name="T101" fmla="*/ 2502535 h 2736215"/>
                    <a:gd name="T102" fmla="*/ 278130 w 930275"/>
                    <a:gd name="T103" fmla="*/ 2392045 h 2736215"/>
                    <a:gd name="T104" fmla="*/ 232410 w 930275"/>
                    <a:gd name="T105" fmla="*/ 2292985 h 2736215"/>
                    <a:gd name="T106" fmla="*/ 194310 w 930275"/>
                    <a:gd name="T107" fmla="*/ 2186305 h 2736215"/>
                    <a:gd name="T108" fmla="*/ 167640 w 930275"/>
                    <a:gd name="T109" fmla="*/ 2098675 h 2736215"/>
                    <a:gd name="T110" fmla="*/ 144780 w 930275"/>
                    <a:gd name="T111" fmla="*/ 2030099 h 2736215"/>
                    <a:gd name="T112" fmla="*/ 125730 w 930275"/>
                    <a:gd name="T113" fmla="*/ 1991999 h 27362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30275"/>
                    <a:gd name="T172" fmla="*/ 0 h 2736215"/>
                    <a:gd name="T173" fmla="*/ 930275 w 930275"/>
                    <a:gd name="T174" fmla="*/ 2736215 h 27362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30275" h="2736215">
                      <a:moveTo>
                        <a:pt x="0" y="932815"/>
                      </a:moveTo>
                      <a:cubicBezTo>
                        <a:pt x="1270" y="914400"/>
                        <a:pt x="2540" y="895985"/>
                        <a:pt x="3810" y="871855"/>
                      </a:cubicBezTo>
                      <a:cubicBezTo>
                        <a:pt x="5080" y="847725"/>
                        <a:pt x="6350" y="814070"/>
                        <a:pt x="7620" y="788035"/>
                      </a:cubicBezTo>
                      <a:cubicBezTo>
                        <a:pt x="8890" y="762000"/>
                        <a:pt x="11430" y="715645"/>
                        <a:pt x="11430" y="715645"/>
                      </a:cubicBezTo>
                      <a:cubicBezTo>
                        <a:pt x="12700" y="691515"/>
                        <a:pt x="12700" y="668655"/>
                        <a:pt x="15240" y="643255"/>
                      </a:cubicBezTo>
                      <a:cubicBezTo>
                        <a:pt x="17780" y="617855"/>
                        <a:pt x="22860" y="590550"/>
                        <a:pt x="26670" y="563245"/>
                      </a:cubicBezTo>
                      <a:cubicBezTo>
                        <a:pt x="30480" y="535940"/>
                        <a:pt x="33655" y="504190"/>
                        <a:pt x="38100" y="479425"/>
                      </a:cubicBezTo>
                      <a:cubicBezTo>
                        <a:pt x="42545" y="454660"/>
                        <a:pt x="48260" y="437515"/>
                        <a:pt x="53340" y="414655"/>
                      </a:cubicBezTo>
                      <a:cubicBezTo>
                        <a:pt x="58420" y="391795"/>
                        <a:pt x="62865" y="363855"/>
                        <a:pt x="68580" y="342265"/>
                      </a:cubicBezTo>
                      <a:cubicBezTo>
                        <a:pt x="74295" y="320675"/>
                        <a:pt x="81280" y="304800"/>
                        <a:pt x="87630" y="285115"/>
                      </a:cubicBezTo>
                      <a:cubicBezTo>
                        <a:pt x="93980" y="265430"/>
                        <a:pt x="99060" y="244475"/>
                        <a:pt x="106680" y="224155"/>
                      </a:cubicBezTo>
                      <a:cubicBezTo>
                        <a:pt x="114300" y="203835"/>
                        <a:pt x="123825" y="183515"/>
                        <a:pt x="133350" y="163195"/>
                      </a:cubicBezTo>
                      <a:cubicBezTo>
                        <a:pt x="142875" y="142875"/>
                        <a:pt x="152400" y="120015"/>
                        <a:pt x="163830" y="102235"/>
                      </a:cubicBezTo>
                      <a:cubicBezTo>
                        <a:pt x="175260" y="84455"/>
                        <a:pt x="189230" y="68580"/>
                        <a:pt x="201930" y="56515"/>
                      </a:cubicBezTo>
                      <a:cubicBezTo>
                        <a:pt x="214630" y="44450"/>
                        <a:pt x="225425" y="38100"/>
                        <a:pt x="240030" y="29845"/>
                      </a:cubicBezTo>
                      <a:cubicBezTo>
                        <a:pt x="254635" y="21590"/>
                        <a:pt x="273050" y="11430"/>
                        <a:pt x="289560" y="6985"/>
                      </a:cubicBezTo>
                      <a:cubicBezTo>
                        <a:pt x="306070" y="2540"/>
                        <a:pt x="320040" y="0"/>
                        <a:pt x="339090" y="3175"/>
                      </a:cubicBezTo>
                      <a:cubicBezTo>
                        <a:pt x="358140" y="6350"/>
                        <a:pt x="385445" y="17145"/>
                        <a:pt x="403860" y="26035"/>
                      </a:cubicBezTo>
                      <a:cubicBezTo>
                        <a:pt x="422275" y="34925"/>
                        <a:pt x="436245" y="46355"/>
                        <a:pt x="449580" y="56515"/>
                      </a:cubicBezTo>
                      <a:cubicBezTo>
                        <a:pt x="462915" y="66675"/>
                        <a:pt x="471170" y="73660"/>
                        <a:pt x="483870" y="86995"/>
                      </a:cubicBezTo>
                      <a:cubicBezTo>
                        <a:pt x="496570" y="100330"/>
                        <a:pt x="512445" y="120015"/>
                        <a:pt x="525780" y="136525"/>
                      </a:cubicBezTo>
                      <a:cubicBezTo>
                        <a:pt x="539115" y="153035"/>
                        <a:pt x="551815" y="168275"/>
                        <a:pt x="563880" y="186055"/>
                      </a:cubicBezTo>
                      <a:cubicBezTo>
                        <a:pt x="575945" y="203835"/>
                        <a:pt x="598170" y="243205"/>
                        <a:pt x="598170" y="243205"/>
                      </a:cubicBezTo>
                      <a:cubicBezTo>
                        <a:pt x="607695" y="259080"/>
                        <a:pt x="612775" y="266700"/>
                        <a:pt x="621030" y="281305"/>
                      </a:cubicBezTo>
                      <a:cubicBezTo>
                        <a:pt x="629285" y="295910"/>
                        <a:pt x="638810" y="313055"/>
                        <a:pt x="647700" y="330835"/>
                      </a:cubicBezTo>
                      <a:cubicBezTo>
                        <a:pt x="656590" y="348615"/>
                        <a:pt x="664845" y="363855"/>
                        <a:pt x="674370" y="387985"/>
                      </a:cubicBezTo>
                      <a:cubicBezTo>
                        <a:pt x="683895" y="412115"/>
                        <a:pt x="694055" y="447675"/>
                        <a:pt x="704850" y="475615"/>
                      </a:cubicBezTo>
                      <a:cubicBezTo>
                        <a:pt x="715645" y="503555"/>
                        <a:pt x="729615" y="530225"/>
                        <a:pt x="739140" y="555625"/>
                      </a:cubicBezTo>
                      <a:cubicBezTo>
                        <a:pt x="748665" y="581025"/>
                        <a:pt x="753110" y="598170"/>
                        <a:pt x="762000" y="628015"/>
                      </a:cubicBezTo>
                      <a:cubicBezTo>
                        <a:pt x="770890" y="657860"/>
                        <a:pt x="784860" y="705485"/>
                        <a:pt x="792480" y="734695"/>
                      </a:cubicBezTo>
                      <a:cubicBezTo>
                        <a:pt x="800100" y="763905"/>
                        <a:pt x="802005" y="777240"/>
                        <a:pt x="807720" y="803275"/>
                      </a:cubicBezTo>
                      <a:cubicBezTo>
                        <a:pt x="813435" y="829310"/>
                        <a:pt x="819785" y="858520"/>
                        <a:pt x="826770" y="890905"/>
                      </a:cubicBezTo>
                      <a:cubicBezTo>
                        <a:pt x="833755" y="923290"/>
                        <a:pt x="842010" y="963295"/>
                        <a:pt x="849630" y="997585"/>
                      </a:cubicBezTo>
                      <a:cubicBezTo>
                        <a:pt x="857250" y="1031875"/>
                        <a:pt x="865505" y="1056640"/>
                        <a:pt x="872490" y="1096645"/>
                      </a:cubicBezTo>
                      <a:cubicBezTo>
                        <a:pt x="879475" y="1136650"/>
                        <a:pt x="886460" y="1198880"/>
                        <a:pt x="891540" y="1237615"/>
                      </a:cubicBezTo>
                      <a:cubicBezTo>
                        <a:pt x="896620" y="1276350"/>
                        <a:pt x="897890" y="1289050"/>
                        <a:pt x="902970" y="1329055"/>
                      </a:cubicBezTo>
                      <a:cubicBezTo>
                        <a:pt x="908050" y="1369060"/>
                        <a:pt x="918845" y="1428750"/>
                        <a:pt x="922020" y="1477645"/>
                      </a:cubicBezTo>
                      <a:cubicBezTo>
                        <a:pt x="925195" y="1526540"/>
                        <a:pt x="920750" y="1569085"/>
                        <a:pt x="922020" y="1622425"/>
                      </a:cubicBezTo>
                      <a:cubicBezTo>
                        <a:pt x="923290" y="1675765"/>
                        <a:pt x="929005" y="1748790"/>
                        <a:pt x="929640" y="1797685"/>
                      </a:cubicBezTo>
                      <a:cubicBezTo>
                        <a:pt x="930275" y="1846580"/>
                        <a:pt x="928370" y="1868805"/>
                        <a:pt x="925830" y="1915795"/>
                      </a:cubicBezTo>
                      <a:cubicBezTo>
                        <a:pt x="923290" y="1962785"/>
                        <a:pt x="918210" y="2037080"/>
                        <a:pt x="914400" y="2079625"/>
                      </a:cubicBezTo>
                      <a:cubicBezTo>
                        <a:pt x="910590" y="2122170"/>
                        <a:pt x="908685" y="2132965"/>
                        <a:pt x="902970" y="2171065"/>
                      </a:cubicBezTo>
                      <a:cubicBezTo>
                        <a:pt x="897255" y="2209165"/>
                        <a:pt x="889635" y="2259965"/>
                        <a:pt x="880110" y="2308225"/>
                      </a:cubicBezTo>
                      <a:cubicBezTo>
                        <a:pt x="870585" y="2356485"/>
                        <a:pt x="862330" y="2411095"/>
                        <a:pt x="845820" y="2460625"/>
                      </a:cubicBezTo>
                      <a:cubicBezTo>
                        <a:pt x="829310" y="2510155"/>
                        <a:pt x="805815" y="2565400"/>
                        <a:pt x="781050" y="2605405"/>
                      </a:cubicBezTo>
                      <a:cubicBezTo>
                        <a:pt x="756285" y="2645410"/>
                        <a:pt x="725170" y="2679065"/>
                        <a:pt x="697230" y="2700655"/>
                      </a:cubicBezTo>
                      <a:cubicBezTo>
                        <a:pt x="669290" y="2722245"/>
                        <a:pt x="642620" y="2733675"/>
                        <a:pt x="613410" y="2734945"/>
                      </a:cubicBezTo>
                      <a:cubicBezTo>
                        <a:pt x="584200" y="2736215"/>
                        <a:pt x="549910" y="2721610"/>
                        <a:pt x="521970" y="2708275"/>
                      </a:cubicBezTo>
                      <a:cubicBezTo>
                        <a:pt x="494030" y="2694940"/>
                        <a:pt x="467995" y="2676525"/>
                        <a:pt x="445770" y="2654935"/>
                      </a:cubicBezTo>
                      <a:cubicBezTo>
                        <a:pt x="423545" y="2633345"/>
                        <a:pt x="407035" y="2604135"/>
                        <a:pt x="388620" y="2578735"/>
                      </a:cubicBezTo>
                      <a:cubicBezTo>
                        <a:pt x="370205" y="2553335"/>
                        <a:pt x="353695" y="2533650"/>
                        <a:pt x="335280" y="2502535"/>
                      </a:cubicBezTo>
                      <a:cubicBezTo>
                        <a:pt x="316865" y="2471420"/>
                        <a:pt x="295275" y="2426970"/>
                        <a:pt x="278130" y="2392045"/>
                      </a:cubicBezTo>
                      <a:cubicBezTo>
                        <a:pt x="260985" y="2357120"/>
                        <a:pt x="246380" y="2327275"/>
                        <a:pt x="232410" y="2292985"/>
                      </a:cubicBezTo>
                      <a:cubicBezTo>
                        <a:pt x="218440" y="2258695"/>
                        <a:pt x="205105" y="2218690"/>
                        <a:pt x="194310" y="2186305"/>
                      </a:cubicBezTo>
                      <a:cubicBezTo>
                        <a:pt x="183515" y="2153920"/>
                        <a:pt x="175895" y="2124710"/>
                        <a:pt x="167640" y="2098675"/>
                      </a:cubicBezTo>
                      <a:cubicBezTo>
                        <a:pt x="159385" y="2072640"/>
                        <a:pt x="151765" y="2047875"/>
                        <a:pt x="144780" y="2030095"/>
                      </a:cubicBezTo>
                      <a:cubicBezTo>
                        <a:pt x="137795" y="2012315"/>
                        <a:pt x="128905" y="1990725"/>
                        <a:pt x="125730" y="199199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19" name="166 Grupo"/>
          <p:cNvGrpSpPr>
            <a:grpSpLocks noChangeAspect="1"/>
          </p:cNvGrpSpPr>
          <p:nvPr/>
        </p:nvGrpSpPr>
        <p:grpSpPr bwMode="auto">
          <a:xfrm>
            <a:off x="6318250" y="954088"/>
            <a:ext cx="877888" cy="2500312"/>
            <a:chOff x="4536028" y="777148"/>
            <a:chExt cx="962662" cy="2741475"/>
          </a:xfrm>
        </p:grpSpPr>
        <p:grpSp>
          <p:nvGrpSpPr>
            <p:cNvPr id="20" name="77 Grupo"/>
            <p:cNvGrpSpPr>
              <a:grpSpLocks noChangeAspect="1"/>
            </p:cNvGrpSpPr>
            <p:nvPr/>
          </p:nvGrpSpPr>
          <p:grpSpPr bwMode="auto">
            <a:xfrm>
              <a:off x="4931781" y="1919427"/>
              <a:ext cx="161950" cy="456917"/>
              <a:chOff x="2865715" y="3654004"/>
              <a:chExt cx="404876" cy="1142279"/>
            </a:xfrm>
          </p:grpSpPr>
          <p:cxnSp>
            <p:nvCxnSpPr>
              <p:cNvPr id="1547310" name="188 Conector recto de flecha"/>
              <p:cNvCxnSpPr>
                <a:cxnSpLocks noChangeAspect="1"/>
              </p:cNvCxnSpPr>
              <p:nvPr/>
            </p:nvCxnSpPr>
            <p:spPr bwMode="auto">
              <a:xfrm rot="-7980000">
                <a:off x="2859602" y="4086826"/>
                <a:ext cx="40552" cy="28325"/>
              </a:xfrm>
              <a:prstGeom prst="straightConnector1">
                <a:avLst/>
              </a:prstGeom>
              <a:noFill/>
              <a:ln w="9525" algn="ctr">
                <a:solidFill>
                  <a:srgbClr val="FF0000">
                    <a:alpha val="50195"/>
                  </a:srgbClr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190" name="189 Elipse"/>
              <p:cNvSpPr/>
              <p:nvPr/>
            </p:nvSpPr>
            <p:spPr bwMode="auto">
              <a:xfrm>
                <a:off x="2884062" y="3654004"/>
                <a:ext cx="386529" cy="1142279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1771" lon="1170877" rev="381445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cxnSp>
            <p:nvCxnSpPr>
              <p:cNvPr id="1547312" name="190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3253412" y="4422958"/>
                <a:ext cx="27913" cy="1"/>
              </a:xfrm>
              <a:prstGeom prst="straightConnector1">
                <a:avLst/>
              </a:prstGeom>
              <a:noFill/>
              <a:ln w="9525" algn="ctr">
                <a:solidFill>
                  <a:srgbClr val="FF0000">
                    <a:alpha val="50195"/>
                  </a:srgbClr>
                </a:solidFill>
                <a:round/>
                <a:headEnd/>
                <a:tailEnd type="arrow" w="sm" len="med"/>
              </a:ln>
            </p:spPr>
          </p:cxnSp>
        </p:grpSp>
        <p:grpSp>
          <p:nvGrpSpPr>
            <p:cNvPr id="21" name="79 Grupo"/>
            <p:cNvGrpSpPr>
              <a:grpSpLocks noChangeAspect="1"/>
            </p:cNvGrpSpPr>
            <p:nvPr/>
          </p:nvGrpSpPr>
          <p:grpSpPr bwMode="auto">
            <a:xfrm>
              <a:off x="4859748" y="1716053"/>
              <a:ext cx="306076" cy="863554"/>
              <a:chOff x="2865715" y="3654004"/>
              <a:chExt cx="404876" cy="1142279"/>
            </a:xfrm>
          </p:grpSpPr>
          <p:cxnSp>
            <p:nvCxnSpPr>
              <p:cNvPr id="1547307" name="185 Conector recto de flecha"/>
              <p:cNvCxnSpPr>
                <a:cxnSpLocks noChangeAspect="1"/>
              </p:cNvCxnSpPr>
              <p:nvPr/>
            </p:nvCxnSpPr>
            <p:spPr bwMode="auto">
              <a:xfrm rot="-7980000">
                <a:off x="2859602" y="4086826"/>
                <a:ext cx="40552" cy="28325"/>
              </a:xfrm>
              <a:prstGeom prst="straightConnector1">
                <a:avLst/>
              </a:prstGeom>
              <a:noFill/>
              <a:ln w="9525" algn="ctr">
                <a:solidFill>
                  <a:srgbClr val="FF0000">
                    <a:alpha val="50195"/>
                  </a:srgbClr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187" name="186 Elipse"/>
              <p:cNvSpPr/>
              <p:nvPr/>
            </p:nvSpPr>
            <p:spPr bwMode="auto">
              <a:xfrm>
                <a:off x="2884062" y="3654004"/>
                <a:ext cx="386529" cy="1142279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1771" lon="1170877" rev="381445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cxnSp>
            <p:nvCxnSpPr>
              <p:cNvPr id="1547309" name="187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3253412" y="4422958"/>
                <a:ext cx="27913" cy="1"/>
              </a:xfrm>
              <a:prstGeom prst="straightConnector1">
                <a:avLst/>
              </a:prstGeom>
              <a:noFill/>
              <a:ln w="9525" algn="ctr">
                <a:solidFill>
                  <a:srgbClr val="FF0000">
                    <a:alpha val="50195"/>
                  </a:srgbClr>
                </a:solidFill>
                <a:round/>
                <a:headEnd/>
                <a:tailEnd type="arrow" w="sm" len="med"/>
              </a:ln>
            </p:spPr>
          </p:cxnSp>
        </p:grpSp>
        <p:grpSp>
          <p:nvGrpSpPr>
            <p:cNvPr id="22" name="126 Grupo"/>
            <p:cNvGrpSpPr>
              <a:grpSpLocks/>
            </p:cNvGrpSpPr>
            <p:nvPr/>
          </p:nvGrpSpPr>
          <p:grpSpPr bwMode="auto">
            <a:xfrm>
              <a:off x="4697123" y="1251372"/>
              <a:ext cx="670214" cy="1827641"/>
              <a:chOff x="4697123" y="1251372"/>
              <a:chExt cx="670214" cy="1827641"/>
            </a:xfrm>
          </p:grpSpPr>
          <p:grpSp>
            <p:nvGrpSpPr>
              <p:cNvPr id="23" name="124 Grupo"/>
              <p:cNvGrpSpPr>
                <a:grpSpLocks/>
              </p:cNvGrpSpPr>
              <p:nvPr/>
            </p:nvGrpSpPr>
            <p:grpSpPr bwMode="auto">
              <a:xfrm>
                <a:off x="4697123" y="1251372"/>
                <a:ext cx="670214" cy="1827641"/>
                <a:chOff x="4697123" y="1241324"/>
                <a:chExt cx="670214" cy="1827641"/>
              </a:xfrm>
            </p:grpSpPr>
            <p:grpSp>
              <p:nvGrpSpPr>
                <p:cNvPr id="24" name="121 Grupo"/>
                <p:cNvGrpSpPr>
                  <a:grpSpLocks/>
                </p:cNvGrpSpPr>
                <p:nvPr/>
              </p:nvGrpSpPr>
              <p:grpSpPr bwMode="auto">
                <a:xfrm>
                  <a:off x="4697123" y="1241324"/>
                  <a:ext cx="642515" cy="1827641"/>
                  <a:chOff x="4697123" y="1241324"/>
                  <a:chExt cx="642515" cy="1827641"/>
                </a:xfrm>
              </p:grpSpPr>
              <p:cxnSp>
                <p:nvCxnSpPr>
                  <p:cNvPr id="1547304" name="182 Conector recto de flecha"/>
                  <p:cNvCxnSpPr>
                    <a:cxnSpLocks noChangeAspect="1"/>
                  </p:cNvCxnSpPr>
                  <p:nvPr/>
                </p:nvCxnSpPr>
                <p:spPr bwMode="auto">
                  <a:xfrm rot="-7620000">
                    <a:off x="4687341" y="1933837"/>
                    <a:ext cx="64883" cy="45320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>
                        <a:alpha val="50195"/>
                      </a:srgbClr>
                    </a:solidFill>
                    <a:round/>
                    <a:headEnd/>
                    <a:tailEnd type="arrow" w="sm" len="med"/>
                  </a:ln>
                </p:spPr>
              </p:cxnSp>
              <p:sp>
                <p:nvSpPr>
                  <p:cNvPr id="184" name="183 Elipse"/>
                  <p:cNvSpPr/>
                  <p:nvPr/>
                </p:nvSpPr>
                <p:spPr bwMode="auto">
                  <a:xfrm>
                    <a:off x="4721191" y="1241324"/>
                    <a:ext cx="618447" cy="1827641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rgbClr val="FF0000">
                        <a:alpha val="5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>
                      <a:rot lat="181771" lon="1170877" rev="381445"/>
                    </a:camera>
                    <a:lightRig rig="threePt" dir="t"/>
                  </a:scene3d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u-ES"/>
                  </a:p>
                </p:txBody>
              </p:sp>
              <p:cxnSp>
                <p:nvCxnSpPr>
                  <p:cNvPr id="1547306" name="184 Conector recto de flecha"/>
                  <p:cNvCxnSpPr>
                    <a:cxnSpLocks noChangeAspect="1"/>
                  </p:cNvCxnSpPr>
                  <p:nvPr/>
                </p:nvCxnSpPr>
                <p:spPr bwMode="auto">
                  <a:xfrm rot="16140000" flipH="1">
                    <a:off x="5312152" y="2471647"/>
                    <a:ext cx="44661" cy="2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FF0000">
                        <a:alpha val="50195"/>
                      </a:srgbClr>
                    </a:solidFill>
                    <a:round/>
                    <a:headEnd/>
                    <a:tailEnd type="arrow" w="sm" len="med"/>
                  </a:ln>
                </p:spPr>
              </p:cxnSp>
            </p:grpSp>
            <p:sp>
              <p:nvSpPr>
                <p:cNvPr id="1547302" name="180 Forma libre"/>
                <p:cNvSpPr>
                  <a:spLocks/>
                </p:cNvSpPr>
                <p:nvPr/>
              </p:nvSpPr>
              <p:spPr bwMode="auto">
                <a:xfrm>
                  <a:off x="4729163" y="1244203"/>
                  <a:ext cx="608805" cy="1407716"/>
                </a:xfrm>
                <a:custGeom>
                  <a:avLst/>
                  <a:gdLst>
                    <a:gd name="T0" fmla="*/ 0 w 608805"/>
                    <a:gd name="T1" fmla="*/ 436960 h 1407716"/>
                    <a:gd name="T2" fmla="*/ 9525 w 608805"/>
                    <a:gd name="T3" fmla="*/ 363141 h 1407716"/>
                    <a:gd name="T4" fmla="*/ 19050 w 608805"/>
                    <a:gd name="T5" fmla="*/ 305991 h 1407716"/>
                    <a:gd name="T6" fmla="*/ 28575 w 608805"/>
                    <a:gd name="T7" fmla="*/ 253603 h 1407716"/>
                    <a:gd name="T8" fmla="*/ 45243 w 608805"/>
                    <a:gd name="T9" fmla="*/ 201216 h 1407716"/>
                    <a:gd name="T10" fmla="*/ 64293 w 608805"/>
                    <a:gd name="T11" fmla="*/ 146447 h 1407716"/>
                    <a:gd name="T12" fmla="*/ 88106 w 608805"/>
                    <a:gd name="T13" fmla="*/ 94060 h 1407716"/>
                    <a:gd name="T14" fmla="*/ 116681 w 608805"/>
                    <a:gd name="T15" fmla="*/ 53578 h 1407716"/>
                    <a:gd name="T16" fmla="*/ 140493 w 608805"/>
                    <a:gd name="T17" fmla="*/ 27385 h 1407716"/>
                    <a:gd name="T18" fmla="*/ 166687 w 608805"/>
                    <a:gd name="T19" fmla="*/ 10716 h 1407716"/>
                    <a:gd name="T20" fmla="*/ 202406 w 608805"/>
                    <a:gd name="T21" fmla="*/ 1191 h 1407716"/>
                    <a:gd name="T22" fmla="*/ 235743 w 608805"/>
                    <a:gd name="T23" fmla="*/ 3572 h 1407716"/>
                    <a:gd name="T24" fmla="*/ 266700 w 608805"/>
                    <a:gd name="T25" fmla="*/ 17860 h 1407716"/>
                    <a:gd name="T26" fmla="*/ 295275 w 608805"/>
                    <a:gd name="T27" fmla="*/ 36910 h 1407716"/>
                    <a:gd name="T28" fmla="*/ 328612 w 608805"/>
                    <a:gd name="T29" fmla="*/ 70247 h 1407716"/>
                    <a:gd name="T30" fmla="*/ 359568 w 608805"/>
                    <a:gd name="T31" fmla="*/ 110728 h 1407716"/>
                    <a:gd name="T32" fmla="*/ 385762 w 608805"/>
                    <a:gd name="T33" fmla="*/ 153591 h 1407716"/>
                    <a:gd name="T34" fmla="*/ 411956 w 608805"/>
                    <a:gd name="T35" fmla="*/ 198835 h 1407716"/>
                    <a:gd name="T36" fmla="*/ 433387 w 608805"/>
                    <a:gd name="T37" fmla="*/ 246460 h 1407716"/>
                    <a:gd name="T38" fmla="*/ 459581 w 608805"/>
                    <a:gd name="T39" fmla="*/ 308372 h 1407716"/>
                    <a:gd name="T40" fmla="*/ 471487 w 608805"/>
                    <a:gd name="T41" fmla="*/ 339328 h 1407716"/>
                    <a:gd name="T42" fmla="*/ 495300 w 608805"/>
                    <a:gd name="T43" fmla="*/ 403622 h 1407716"/>
                    <a:gd name="T44" fmla="*/ 511968 w 608805"/>
                    <a:gd name="T45" fmla="*/ 465535 h 1407716"/>
                    <a:gd name="T46" fmla="*/ 535781 w 608805"/>
                    <a:gd name="T47" fmla="*/ 541735 h 1407716"/>
                    <a:gd name="T48" fmla="*/ 557212 w 608805"/>
                    <a:gd name="T49" fmla="*/ 651272 h 1407716"/>
                    <a:gd name="T50" fmla="*/ 571500 w 608805"/>
                    <a:gd name="T51" fmla="*/ 744141 h 1407716"/>
                    <a:gd name="T52" fmla="*/ 585787 w 608805"/>
                    <a:gd name="T53" fmla="*/ 829866 h 1407716"/>
                    <a:gd name="T54" fmla="*/ 600075 w 608805"/>
                    <a:gd name="T55" fmla="*/ 925116 h 1407716"/>
                    <a:gd name="T56" fmla="*/ 602456 w 608805"/>
                    <a:gd name="T57" fmla="*/ 996553 h 1407716"/>
                    <a:gd name="T58" fmla="*/ 604837 w 608805"/>
                    <a:gd name="T59" fmla="*/ 1091803 h 1407716"/>
                    <a:gd name="T60" fmla="*/ 607218 w 608805"/>
                    <a:gd name="T61" fmla="*/ 1189435 h 1407716"/>
                    <a:gd name="T62" fmla="*/ 607218 w 608805"/>
                    <a:gd name="T63" fmla="*/ 1301353 h 1407716"/>
                    <a:gd name="T64" fmla="*/ 597693 w 608805"/>
                    <a:gd name="T65" fmla="*/ 1394222 h 1407716"/>
                    <a:gd name="T66" fmla="*/ 597693 w 608805"/>
                    <a:gd name="T67" fmla="*/ 1382316 h 140771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08805"/>
                    <a:gd name="T103" fmla="*/ 0 h 1407716"/>
                    <a:gd name="T104" fmla="*/ 608805 w 608805"/>
                    <a:gd name="T105" fmla="*/ 1407716 h 140771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08805" h="1407716">
                      <a:moveTo>
                        <a:pt x="0" y="436960"/>
                      </a:moveTo>
                      <a:cubicBezTo>
                        <a:pt x="3175" y="410964"/>
                        <a:pt x="6350" y="384969"/>
                        <a:pt x="9525" y="363141"/>
                      </a:cubicBezTo>
                      <a:cubicBezTo>
                        <a:pt x="12700" y="341313"/>
                        <a:pt x="15875" y="324247"/>
                        <a:pt x="19050" y="305991"/>
                      </a:cubicBezTo>
                      <a:cubicBezTo>
                        <a:pt x="22225" y="287735"/>
                        <a:pt x="24210" y="271066"/>
                        <a:pt x="28575" y="253603"/>
                      </a:cubicBezTo>
                      <a:cubicBezTo>
                        <a:pt x="32941" y="236141"/>
                        <a:pt x="39290" y="219075"/>
                        <a:pt x="45243" y="201216"/>
                      </a:cubicBezTo>
                      <a:cubicBezTo>
                        <a:pt x="51196" y="183357"/>
                        <a:pt x="57149" y="164306"/>
                        <a:pt x="64293" y="146447"/>
                      </a:cubicBezTo>
                      <a:cubicBezTo>
                        <a:pt x="71437" y="128588"/>
                        <a:pt x="79375" y="109538"/>
                        <a:pt x="88106" y="94060"/>
                      </a:cubicBezTo>
                      <a:cubicBezTo>
                        <a:pt x="96837" y="78582"/>
                        <a:pt x="107950" y="64691"/>
                        <a:pt x="116681" y="53578"/>
                      </a:cubicBezTo>
                      <a:cubicBezTo>
                        <a:pt x="125412" y="42465"/>
                        <a:pt x="132159" y="34529"/>
                        <a:pt x="140493" y="27385"/>
                      </a:cubicBezTo>
                      <a:cubicBezTo>
                        <a:pt x="148827" y="20241"/>
                        <a:pt x="156368" y="15082"/>
                        <a:pt x="166687" y="10716"/>
                      </a:cubicBezTo>
                      <a:cubicBezTo>
                        <a:pt x="177006" y="6350"/>
                        <a:pt x="190897" y="2382"/>
                        <a:pt x="202406" y="1191"/>
                      </a:cubicBezTo>
                      <a:cubicBezTo>
                        <a:pt x="213915" y="0"/>
                        <a:pt x="225027" y="794"/>
                        <a:pt x="235743" y="3572"/>
                      </a:cubicBezTo>
                      <a:cubicBezTo>
                        <a:pt x="246459" y="6350"/>
                        <a:pt x="256778" y="12304"/>
                        <a:pt x="266700" y="17860"/>
                      </a:cubicBezTo>
                      <a:cubicBezTo>
                        <a:pt x="276622" y="23416"/>
                        <a:pt x="284956" y="28179"/>
                        <a:pt x="295275" y="36910"/>
                      </a:cubicBezTo>
                      <a:cubicBezTo>
                        <a:pt x="305594" y="45641"/>
                        <a:pt x="317897" y="57944"/>
                        <a:pt x="328612" y="70247"/>
                      </a:cubicBezTo>
                      <a:cubicBezTo>
                        <a:pt x="339327" y="82550"/>
                        <a:pt x="350043" y="96837"/>
                        <a:pt x="359568" y="110728"/>
                      </a:cubicBezTo>
                      <a:cubicBezTo>
                        <a:pt x="369093" y="124619"/>
                        <a:pt x="377031" y="138907"/>
                        <a:pt x="385762" y="153591"/>
                      </a:cubicBezTo>
                      <a:cubicBezTo>
                        <a:pt x="394493" y="168275"/>
                        <a:pt x="404019" y="183357"/>
                        <a:pt x="411956" y="198835"/>
                      </a:cubicBezTo>
                      <a:cubicBezTo>
                        <a:pt x="419893" y="214313"/>
                        <a:pt x="425450" y="228204"/>
                        <a:pt x="433387" y="246460"/>
                      </a:cubicBezTo>
                      <a:cubicBezTo>
                        <a:pt x="441324" y="264716"/>
                        <a:pt x="453231" y="292894"/>
                        <a:pt x="459581" y="308372"/>
                      </a:cubicBezTo>
                      <a:cubicBezTo>
                        <a:pt x="465931" y="323850"/>
                        <a:pt x="465534" y="323453"/>
                        <a:pt x="471487" y="339328"/>
                      </a:cubicBezTo>
                      <a:cubicBezTo>
                        <a:pt x="477440" y="355203"/>
                        <a:pt x="488553" y="382588"/>
                        <a:pt x="495300" y="403622"/>
                      </a:cubicBezTo>
                      <a:cubicBezTo>
                        <a:pt x="502047" y="424657"/>
                        <a:pt x="505221" y="442516"/>
                        <a:pt x="511968" y="465535"/>
                      </a:cubicBezTo>
                      <a:cubicBezTo>
                        <a:pt x="518715" y="488554"/>
                        <a:pt x="528240" y="510779"/>
                        <a:pt x="535781" y="541735"/>
                      </a:cubicBezTo>
                      <a:cubicBezTo>
                        <a:pt x="543322" y="572691"/>
                        <a:pt x="551259" y="617538"/>
                        <a:pt x="557212" y="651272"/>
                      </a:cubicBezTo>
                      <a:cubicBezTo>
                        <a:pt x="563165" y="685006"/>
                        <a:pt x="566738" y="714375"/>
                        <a:pt x="571500" y="744141"/>
                      </a:cubicBezTo>
                      <a:cubicBezTo>
                        <a:pt x="576262" y="773907"/>
                        <a:pt x="581025" y="799704"/>
                        <a:pt x="585787" y="829866"/>
                      </a:cubicBezTo>
                      <a:cubicBezTo>
                        <a:pt x="590550" y="860029"/>
                        <a:pt x="597297" y="897335"/>
                        <a:pt x="600075" y="925116"/>
                      </a:cubicBezTo>
                      <a:cubicBezTo>
                        <a:pt x="602853" y="952897"/>
                        <a:pt x="601662" y="968772"/>
                        <a:pt x="602456" y="996553"/>
                      </a:cubicBezTo>
                      <a:cubicBezTo>
                        <a:pt x="603250" y="1024334"/>
                        <a:pt x="604043" y="1059656"/>
                        <a:pt x="604837" y="1091803"/>
                      </a:cubicBezTo>
                      <a:cubicBezTo>
                        <a:pt x="605631" y="1123950"/>
                        <a:pt x="606821" y="1154510"/>
                        <a:pt x="607218" y="1189435"/>
                      </a:cubicBezTo>
                      <a:cubicBezTo>
                        <a:pt x="607615" y="1224360"/>
                        <a:pt x="608805" y="1267222"/>
                        <a:pt x="607218" y="1301353"/>
                      </a:cubicBezTo>
                      <a:cubicBezTo>
                        <a:pt x="605631" y="1335484"/>
                        <a:pt x="599280" y="1380728"/>
                        <a:pt x="597693" y="1394222"/>
                      </a:cubicBezTo>
                      <a:cubicBezTo>
                        <a:pt x="596106" y="1407716"/>
                        <a:pt x="597097" y="1398588"/>
                        <a:pt x="597693" y="1382316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47303" name="181 Forma libre"/>
                <p:cNvSpPr>
                  <a:spLocks/>
                </p:cNvSpPr>
                <p:nvPr/>
              </p:nvSpPr>
              <p:spPr bwMode="auto">
                <a:xfrm>
                  <a:off x="5300662" y="2402682"/>
                  <a:ext cx="66675" cy="67072"/>
                </a:xfrm>
                <a:custGeom>
                  <a:avLst/>
                  <a:gdLst>
                    <a:gd name="T0" fmla="*/ 0 w 66675"/>
                    <a:gd name="T1" fmla="*/ 2381 h 67072"/>
                    <a:gd name="T2" fmla="*/ 35719 w 66675"/>
                    <a:gd name="T3" fmla="*/ 66675 h 67072"/>
                    <a:gd name="T4" fmla="*/ 66675 w 66675"/>
                    <a:gd name="T5" fmla="*/ 0 h 67072"/>
                    <a:gd name="T6" fmla="*/ 66675 w 66675"/>
                    <a:gd name="T7" fmla="*/ 0 h 670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6675"/>
                    <a:gd name="T13" fmla="*/ 0 h 67072"/>
                    <a:gd name="T14" fmla="*/ 66675 w 66675"/>
                    <a:gd name="T15" fmla="*/ 67072 h 670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6675" h="67072">
                      <a:moveTo>
                        <a:pt x="0" y="2381"/>
                      </a:moveTo>
                      <a:cubicBezTo>
                        <a:pt x="12303" y="34726"/>
                        <a:pt x="24607" y="67072"/>
                        <a:pt x="35719" y="66675"/>
                      </a:cubicBezTo>
                      <a:cubicBezTo>
                        <a:pt x="46831" y="66278"/>
                        <a:pt x="66675" y="0"/>
                        <a:pt x="66675" y="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547300" name="178 Forma libre"/>
              <p:cNvSpPr>
                <a:spLocks/>
              </p:cNvSpPr>
              <p:nvPr/>
            </p:nvSpPr>
            <p:spPr bwMode="auto">
              <a:xfrm>
                <a:off x="4854298" y="2651146"/>
                <a:ext cx="472542" cy="423958"/>
              </a:xfrm>
              <a:custGeom>
                <a:avLst/>
                <a:gdLst>
                  <a:gd name="T0" fmla="*/ 472542 w 472542"/>
                  <a:gd name="T1" fmla="*/ 0 h 423958"/>
                  <a:gd name="T2" fmla="*/ 466405 w 472542"/>
                  <a:gd name="T3" fmla="*/ 64438 h 423958"/>
                  <a:gd name="T4" fmla="*/ 460268 w 472542"/>
                  <a:gd name="T5" fmla="*/ 104328 h 423958"/>
                  <a:gd name="T6" fmla="*/ 454132 w 472542"/>
                  <a:gd name="T7" fmla="*/ 131944 h 423958"/>
                  <a:gd name="T8" fmla="*/ 447995 w 472542"/>
                  <a:gd name="T9" fmla="*/ 159560 h 423958"/>
                  <a:gd name="T10" fmla="*/ 440484 w 472542"/>
                  <a:gd name="T11" fmla="*/ 201831 h 423958"/>
                  <a:gd name="T12" fmla="*/ 426515 w 472542"/>
                  <a:gd name="T13" fmla="*/ 239340 h 423958"/>
                  <a:gd name="T14" fmla="*/ 408105 w 472542"/>
                  <a:gd name="T15" fmla="*/ 288435 h 423958"/>
                  <a:gd name="T16" fmla="*/ 392762 w 472542"/>
                  <a:gd name="T17" fmla="*/ 328325 h 423958"/>
                  <a:gd name="T18" fmla="*/ 362078 w 472542"/>
                  <a:gd name="T19" fmla="*/ 368215 h 423958"/>
                  <a:gd name="T20" fmla="*/ 331393 w 472542"/>
                  <a:gd name="T21" fmla="*/ 401968 h 423958"/>
                  <a:gd name="T22" fmla="*/ 300709 w 472542"/>
                  <a:gd name="T23" fmla="*/ 417310 h 423958"/>
                  <a:gd name="T24" fmla="*/ 270024 w 472542"/>
                  <a:gd name="T25" fmla="*/ 423447 h 423958"/>
                  <a:gd name="T26" fmla="*/ 239340 w 472542"/>
                  <a:gd name="T27" fmla="*/ 414242 h 423958"/>
                  <a:gd name="T28" fmla="*/ 196381 w 472542"/>
                  <a:gd name="T29" fmla="*/ 398900 h 423958"/>
                  <a:gd name="T30" fmla="*/ 153423 w 472542"/>
                  <a:gd name="T31" fmla="*/ 362078 h 423958"/>
                  <a:gd name="T32" fmla="*/ 125807 w 472542"/>
                  <a:gd name="T33" fmla="*/ 325257 h 423958"/>
                  <a:gd name="T34" fmla="*/ 104328 w 472542"/>
                  <a:gd name="T35" fmla="*/ 294572 h 423958"/>
                  <a:gd name="T36" fmla="*/ 82848 w 472542"/>
                  <a:gd name="T37" fmla="*/ 254682 h 423958"/>
                  <a:gd name="T38" fmla="*/ 55232 w 472542"/>
                  <a:gd name="T39" fmla="*/ 208655 h 423958"/>
                  <a:gd name="T40" fmla="*/ 27616 w 472542"/>
                  <a:gd name="T41" fmla="*/ 150355 h 423958"/>
                  <a:gd name="T42" fmla="*/ 12274 w 472542"/>
                  <a:gd name="T43" fmla="*/ 104328 h 423958"/>
                  <a:gd name="T44" fmla="*/ 0 w 472542"/>
                  <a:gd name="T45" fmla="*/ 79780 h 4239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72542"/>
                  <a:gd name="T70" fmla="*/ 0 h 423958"/>
                  <a:gd name="T71" fmla="*/ 472542 w 472542"/>
                  <a:gd name="T72" fmla="*/ 423958 h 4239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72542" h="423958">
                    <a:moveTo>
                      <a:pt x="472542" y="0"/>
                    </a:moveTo>
                    <a:cubicBezTo>
                      <a:pt x="470496" y="23525"/>
                      <a:pt x="468451" y="47050"/>
                      <a:pt x="466405" y="64438"/>
                    </a:cubicBezTo>
                    <a:cubicBezTo>
                      <a:pt x="464359" y="81826"/>
                      <a:pt x="462313" y="93077"/>
                      <a:pt x="460268" y="104328"/>
                    </a:cubicBezTo>
                    <a:cubicBezTo>
                      <a:pt x="458223" y="115579"/>
                      <a:pt x="454132" y="131944"/>
                      <a:pt x="454132" y="131944"/>
                    </a:cubicBezTo>
                    <a:cubicBezTo>
                      <a:pt x="452087" y="141149"/>
                      <a:pt x="450270" y="147912"/>
                      <a:pt x="447995" y="159560"/>
                    </a:cubicBezTo>
                    <a:cubicBezTo>
                      <a:pt x="445720" y="171208"/>
                      <a:pt x="444064" y="188534"/>
                      <a:pt x="440484" y="201831"/>
                    </a:cubicBezTo>
                    <a:cubicBezTo>
                      <a:pt x="436904" y="215128"/>
                      <a:pt x="431911" y="224906"/>
                      <a:pt x="426515" y="239340"/>
                    </a:cubicBezTo>
                    <a:cubicBezTo>
                      <a:pt x="421119" y="253774"/>
                      <a:pt x="413731" y="273604"/>
                      <a:pt x="408105" y="288435"/>
                    </a:cubicBezTo>
                    <a:cubicBezTo>
                      <a:pt x="402480" y="303266"/>
                      <a:pt x="400433" y="315029"/>
                      <a:pt x="392762" y="328325"/>
                    </a:cubicBezTo>
                    <a:cubicBezTo>
                      <a:pt x="385091" y="341621"/>
                      <a:pt x="372306" y="355941"/>
                      <a:pt x="362078" y="368215"/>
                    </a:cubicBezTo>
                    <a:cubicBezTo>
                      <a:pt x="351850" y="380489"/>
                      <a:pt x="341621" y="393786"/>
                      <a:pt x="331393" y="401968"/>
                    </a:cubicBezTo>
                    <a:cubicBezTo>
                      <a:pt x="321165" y="410151"/>
                      <a:pt x="310937" y="413730"/>
                      <a:pt x="300709" y="417310"/>
                    </a:cubicBezTo>
                    <a:cubicBezTo>
                      <a:pt x="290481" y="420890"/>
                      <a:pt x="280252" y="423958"/>
                      <a:pt x="270024" y="423447"/>
                    </a:cubicBezTo>
                    <a:cubicBezTo>
                      <a:pt x="259796" y="422936"/>
                      <a:pt x="251614" y="418333"/>
                      <a:pt x="239340" y="414242"/>
                    </a:cubicBezTo>
                    <a:cubicBezTo>
                      <a:pt x="227066" y="410151"/>
                      <a:pt x="210700" y="407594"/>
                      <a:pt x="196381" y="398900"/>
                    </a:cubicBezTo>
                    <a:cubicBezTo>
                      <a:pt x="182062" y="390206"/>
                      <a:pt x="165185" y="374352"/>
                      <a:pt x="153423" y="362078"/>
                    </a:cubicBezTo>
                    <a:cubicBezTo>
                      <a:pt x="141661" y="349804"/>
                      <a:pt x="133990" y="336508"/>
                      <a:pt x="125807" y="325257"/>
                    </a:cubicBezTo>
                    <a:cubicBezTo>
                      <a:pt x="117624" y="314006"/>
                      <a:pt x="111488" y="306334"/>
                      <a:pt x="104328" y="294572"/>
                    </a:cubicBezTo>
                    <a:cubicBezTo>
                      <a:pt x="97168" y="282810"/>
                      <a:pt x="91031" y="269001"/>
                      <a:pt x="82848" y="254682"/>
                    </a:cubicBezTo>
                    <a:cubicBezTo>
                      <a:pt x="74665" y="240363"/>
                      <a:pt x="64437" y="226043"/>
                      <a:pt x="55232" y="208655"/>
                    </a:cubicBezTo>
                    <a:cubicBezTo>
                      <a:pt x="46027" y="191267"/>
                      <a:pt x="34776" y="167743"/>
                      <a:pt x="27616" y="150355"/>
                    </a:cubicBezTo>
                    <a:cubicBezTo>
                      <a:pt x="20456" y="132967"/>
                      <a:pt x="16877" y="116090"/>
                      <a:pt x="12274" y="104328"/>
                    </a:cubicBezTo>
                    <a:cubicBezTo>
                      <a:pt x="7671" y="92566"/>
                      <a:pt x="3835" y="86173"/>
                      <a:pt x="0" y="79780"/>
                    </a:cubicBez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5" name="139 Grupo"/>
            <p:cNvGrpSpPr>
              <a:grpSpLocks/>
            </p:cNvGrpSpPr>
            <p:nvPr/>
          </p:nvGrpSpPr>
          <p:grpSpPr bwMode="auto">
            <a:xfrm>
              <a:off x="4536028" y="777148"/>
              <a:ext cx="962662" cy="2741475"/>
              <a:chOff x="4536028" y="777148"/>
              <a:chExt cx="962662" cy="2741475"/>
            </a:xfrm>
          </p:grpSpPr>
          <p:grpSp>
            <p:nvGrpSpPr>
              <p:cNvPr id="26" name="136 Grupo"/>
              <p:cNvGrpSpPr>
                <a:grpSpLocks/>
              </p:cNvGrpSpPr>
              <p:nvPr/>
            </p:nvGrpSpPr>
            <p:grpSpPr bwMode="auto">
              <a:xfrm>
                <a:off x="4536028" y="777148"/>
                <a:ext cx="962662" cy="2741475"/>
                <a:chOff x="4536028" y="777148"/>
                <a:chExt cx="962662" cy="2741475"/>
              </a:xfrm>
            </p:grpSpPr>
            <p:cxnSp>
              <p:nvCxnSpPr>
                <p:cNvPr id="1547297" name="175 Conector recto de flecha"/>
                <p:cNvCxnSpPr>
                  <a:cxnSpLocks noChangeAspect="1"/>
                </p:cNvCxnSpPr>
                <p:nvPr/>
              </p:nvCxnSpPr>
              <p:spPr bwMode="auto">
                <a:xfrm rot="-7680000">
                  <a:off x="4521356" y="1815922"/>
                  <a:ext cx="97325" cy="67981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>
                      <a:alpha val="50195"/>
                    </a:srgbClr>
                  </a:solidFill>
                  <a:round/>
                  <a:headEnd/>
                  <a:tailEnd type="arrow" w="sm" len="med"/>
                </a:ln>
              </p:spPr>
            </p:cxnSp>
            <p:sp>
              <p:nvSpPr>
                <p:cNvPr id="177" name="176 Elipse"/>
                <p:cNvSpPr/>
                <p:nvPr/>
              </p:nvSpPr>
              <p:spPr bwMode="auto">
                <a:xfrm>
                  <a:off x="4571006" y="777148"/>
                  <a:ext cx="927684" cy="274147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>
                      <a:alpha val="5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181771" lon="1170877" rev="381445"/>
                  </a:camera>
                  <a:lightRig rig="threePt" dir="t"/>
                </a:scene3d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u-ES"/>
                </a:p>
              </p:txBody>
            </p:sp>
          </p:grpSp>
          <p:grpSp>
            <p:nvGrpSpPr>
              <p:cNvPr id="27" name="138 Grupo"/>
              <p:cNvGrpSpPr>
                <a:grpSpLocks/>
              </p:cNvGrpSpPr>
              <p:nvPr/>
            </p:nvGrpSpPr>
            <p:grpSpPr bwMode="auto">
              <a:xfrm>
                <a:off x="4568190" y="777875"/>
                <a:ext cx="930275" cy="2736215"/>
                <a:chOff x="4568190" y="777875"/>
                <a:chExt cx="930275" cy="2736215"/>
              </a:xfrm>
            </p:grpSpPr>
            <p:cxnSp>
              <p:nvCxnSpPr>
                <p:cNvPr id="1547295" name="173 Conector recto de flecha"/>
                <p:cNvCxnSpPr>
                  <a:cxnSpLocks noChangeAspect="1"/>
                </p:cNvCxnSpPr>
                <p:nvPr/>
              </p:nvCxnSpPr>
              <p:spPr bwMode="auto">
                <a:xfrm rot="16140000" flipH="1">
                  <a:off x="5457460" y="2622641"/>
                  <a:ext cx="66991" cy="2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sm" len="med"/>
                </a:ln>
              </p:spPr>
            </p:cxnSp>
            <p:sp>
              <p:nvSpPr>
                <p:cNvPr id="1547296" name="174 Forma libre"/>
                <p:cNvSpPr>
                  <a:spLocks/>
                </p:cNvSpPr>
                <p:nvPr/>
              </p:nvSpPr>
              <p:spPr bwMode="auto">
                <a:xfrm>
                  <a:off x="4568190" y="777875"/>
                  <a:ext cx="930275" cy="2736215"/>
                </a:xfrm>
                <a:custGeom>
                  <a:avLst/>
                  <a:gdLst>
                    <a:gd name="T0" fmla="*/ 0 w 930275"/>
                    <a:gd name="T1" fmla="*/ 932815 h 2736215"/>
                    <a:gd name="T2" fmla="*/ 3810 w 930275"/>
                    <a:gd name="T3" fmla="*/ 871855 h 2736215"/>
                    <a:gd name="T4" fmla="*/ 7620 w 930275"/>
                    <a:gd name="T5" fmla="*/ 788035 h 2736215"/>
                    <a:gd name="T6" fmla="*/ 11430 w 930275"/>
                    <a:gd name="T7" fmla="*/ 715645 h 2736215"/>
                    <a:gd name="T8" fmla="*/ 15240 w 930275"/>
                    <a:gd name="T9" fmla="*/ 643255 h 2736215"/>
                    <a:gd name="T10" fmla="*/ 26670 w 930275"/>
                    <a:gd name="T11" fmla="*/ 563245 h 2736215"/>
                    <a:gd name="T12" fmla="*/ 38100 w 930275"/>
                    <a:gd name="T13" fmla="*/ 479425 h 2736215"/>
                    <a:gd name="T14" fmla="*/ 53340 w 930275"/>
                    <a:gd name="T15" fmla="*/ 414655 h 2736215"/>
                    <a:gd name="T16" fmla="*/ 68580 w 930275"/>
                    <a:gd name="T17" fmla="*/ 342265 h 2736215"/>
                    <a:gd name="T18" fmla="*/ 87630 w 930275"/>
                    <a:gd name="T19" fmla="*/ 285115 h 2736215"/>
                    <a:gd name="T20" fmla="*/ 106680 w 930275"/>
                    <a:gd name="T21" fmla="*/ 224155 h 2736215"/>
                    <a:gd name="T22" fmla="*/ 133350 w 930275"/>
                    <a:gd name="T23" fmla="*/ 163195 h 2736215"/>
                    <a:gd name="T24" fmla="*/ 163830 w 930275"/>
                    <a:gd name="T25" fmla="*/ 102235 h 2736215"/>
                    <a:gd name="T26" fmla="*/ 201930 w 930275"/>
                    <a:gd name="T27" fmla="*/ 56515 h 2736215"/>
                    <a:gd name="T28" fmla="*/ 240030 w 930275"/>
                    <a:gd name="T29" fmla="*/ 29845 h 2736215"/>
                    <a:gd name="T30" fmla="*/ 289560 w 930275"/>
                    <a:gd name="T31" fmla="*/ 6985 h 2736215"/>
                    <a:gd name="T32" fmla="*/ 339090 w 930275"/>
                    <a:gd name="T33" fmla="*/ 3175 h 2736215"/>
                    <a:gd name="T34" fmla="*/ 403860 w 930275"/>
                    <a:gd name="T35" fmla="*/ 26035 h 2736215"/>
                    <a:gd name="T36" fmla="*/ 449580 w 930275"/>
                    <a:gd name="T37" fmla="*/ 56515 h 2736215"/>
                    <a:gd name="T38" fmla="*/ 483870 w 930275"/>
                    <a:gd name="T39" fmla="*/ 86995 h 2736215"/>
                    <a:gd name="T40" fmla="*/ 525780 w 930275"/>
                    <a:gd name="T41" fmla="*/ 136525 h 2736215"/>
                    <a:gd name="T42" fmla="*/ 563880 w 930275"/>
                    <a:gd name="T43" fmla="*/ 186055 h 2736215"/>
                    <a:gd name="T44" fmla="*/ 598170 w 930275"/>
                    <a:gd name="T45" fmla="*/ 243205 h 2736215"/>
                    <a:gd name="T46" fmla="*/ 621030 w 930275"/>
                    <a:gd name="T47" fmla="*/ 281305 h 2736215"/>
                    <a:gd name="T48" fmla="*/ 647700 w 930275"/>
                    <a:gd name="T49" fmla="*/ 330835 h 2736215"/>
                    <a:gd name="T50" fmla="*/ 674370 w 930275"/>
                    <a:gd name="T51" fmla="*/ 387985 h 2736215"/>
                    <a:gd name="T52" fmla="*/ 704850 w 930275"/>
                    <a:gd name="T53" fmla="*/ 475615 h 2736215"/>
                    <a:gd name="T54" fmla="*/ 739140 w 930275"/>
                    <a:gd name="T55" fmla="*/ 555625 h 2736215"/>
                    <a:gd name="T56" fmla="*/ 762000 w 930275"/>
                    <a:gd name="T57" fmla="*/ 628015 h 2736215"/>
                    <a:gd name="T58" fmla="*/ 792480 w 930275"/>
                    <a:gd name="T59" fmla="*/ 734695 h 2736215"/>
                    <a:gd name="T60" fmla="*/ 807720 w 930275"/>
                    <a:gd name="T61" fmla="*/ 803275 h 2736215"/>
                    <a:gd name="T62" fmla="*/ 826770 w 930275"/>
                    <a:gd name="T63" fmla="*/ 890905 h 2736215"/>
                    <a:gd name="T64" fmla="*/ 849630 w 930275"/>
                    <a:gd name="T65" fmla="*/ 997585 h 2736215"/>
                    <a:gd name="T66" fmla="*/ 872490 w 930275"/>
                    <a:gd name="T67" fmla="*/ 1096649 h 2736215"/>
                    <a:gd name="T68" fmla="*/ 891540 w 930275"/>
                    <a:gd name="T69" fmla="*/ 1237619 h 2736215"/>
                    <a:gd name="T70" fmla="*/ 902970 w 930275"/>
                    <a:gd name="T71" fmla="*/ 1329059 h 2736215"/>
                    <a:gd name="T72" fmla="*/ 922020 w 930275"/>
                    <a:gd name="T73" fmla="*/ 1477649 h 2736215"/>
                    <a:gd name="T74" fmla="*/ 922020 w 930275"/>
                    <a:gd name="T75" fmla="*/ 1622429 h 2736215"/>
                    <a:gd name="T76" fmla="*/ 929640 w 930275"/>
                    <a:gd name="T77" fmla="*/ 1797689 h 2736215"/>
                    <a:gd name="T78" fmla="*/ 925830 w 930275"/>
                    <a:gd name="T79" fmla="*/ 1915799 h 2736215"/>
                    <a:gd name="T80" fmla="*/ 914400 w 930275"/>
                    <a:gd name="T81" fmla="*/ 2079629 h 2736215"/>
                    <a:gd name="T82" fmla="*/ 902970 w 930275"/>
                    <a:gd name="T83" fmla="*/ 2171065 h 2736215"/>
                    <a:gd name="T84" fmla="*/ 880110 w 930275"/>
                    <a:gd name="T85" fmla="*/ 2308225 h 2736215"/>
                    <a:gd name="T86" fmla="*/ 845820 w 930275"/>
                    <a:gd name="T87" fmla="*/ 2460625 h 2736215"/>
                    <a:gd name="T88" fmla="*/ 781050 w 930275"/>
                    <a:gd name="T89" fmla="*/ 2605405 h 2736215"/>
                    <a:gd name="T90" fmla="*/ 697230 w 930275"/>
                    <a:gd name="T91" fmla="*/ 2700655 h 2736215"/>
                    <a:gd name="T92" fmla="*/ 613410 w 930275"/>
                    <a:gd name="T93" fmla="*/ 2734945 h 2736215"/>
                    <a:gd name="T94" fmla="*/ 521970 w 930275"/>
                    <a:gd name="T95" fmla="*/ 2708275 h 2736215"/>
                    <a:gd name="T96" fmla="*/ 445770 w 930275"/>
                    <a:gd name="T97" fmla="*/ 2654935 h 2736215"/>
                    <a:gd name="T98" fmla="*/ 388620 w 930275"/>
                    <a:gd name="T99" fmla="*/ 2578735 h 2736215"/>
                    <a:gd name="T100" fmla="*/ 335280 w 930275"/>
                    <a:gd name="T101" fmla="*/ 2502535 h 2736215"/>
                    <a:gd name="T102" fmla="*/ 278130 w 930275"/>
                    <a:gd name="T103" fmla="*/ 2392045 h 2736215"/>
                    <a:gd name="T104" fmla="*/ 232410 w 930275"/>
                    <a:gd name="T105" fmla="*/ 2292985 h 2736215"/>
                    <a:gd name="T106" fmla="*/ 194310 w 930275"/>
                    <a:gd name="T107" fmla="*/ 2186305 h 2736215"/>
                    <a:gd name="T108" fmla="*/ 167640 w 930275"/>
                    <a:gd name="T109" fmla="*/ 2098675 h 2736215"/>
                    <a:gd name="T110" fmla="*/ 144780 w 930275"/>
                    <a:gd name="T111" fmla="*/ 2030099 h 2736215"/>
                    <a:gd name="T112" fmla="*/ 125730 w 930275"/>
                    <a:gd name="T113" fmla="*/ 1991999 h 27362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30275"/>
                    <a:gd name="T172" fmla="*/ 0 h 2736215"/>
                    <a:gd name="T173" fmla="*/ 930275 w 930275"/>
                    <a:gd name="T174" fmla="*/ 2736215 h 27362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30275" h="2736215">
                      <a:moveTo>
                        <a:pt x="0" y="932815"/>
                      </a:moveTo>
                      <a:cubicBezTo>
                        <a:pt x="1270" y="914400"/>
                        <a:pt x="2540" y="895985"/>
                        <a:pt x="3810" y="871855"/>
                      </a:cubicBezTo>
                      <a:cubicBezTo>
                        <a:pt x="5080" y="847725"/>
                        <a:pt x="6350" y="814070"/>
                        <a:pt x="7620" y="788035"/>
                      </a:cubicBezTo>
                      <a:cubicBezTo>
                        <a:pt x="8890" y="762000"/>
                        <a:pt x="11430" y="715645"/>
                        <a:pt x="11430" y="715645"/>
                      </a:cubicBezTo>
                      <a:cubicBezTo>
                        <a:pt x="12700" y="691515"/>
                        <a:pt x="12700" y="668655"/>
                        <a:pt x="15240" y="643255"/>
                      </a:cubicBezTo>
                      <a:cubicBezTo>
                        <a:pt x="17780" y="617855"/>
                        <a:pt x="22860" y="590550"/>
                        <a:pt x="26670" y="563245"/>
                      </a:cubicBezTo>
                      <a:cubicBezTo>
                        <a:pt x="30480" y="535940"/>
                        <a:pt x="33655" y="504190"/>
                        <a:pt x="38100" y="479425"/>
                      </a:cubicBezTo>
                      <a:cubicBezTo>
                        <a:pt x="42545" y="454660"/>
                        <a:pt x="48260" y="437515"/>
                        <a:pt x="53340" y="414655"/>
                      </a:cubicBezTo>
                      <a:cubicBezTo>
                        <a:pt x="58420" y="391795"/>
                        <a:pt x="62865" y="363855"/>
                        <a:pt x="68580" y="342265"/>
                      </a:cubicBezTo>
                      <a:cubicBezTo>
                        <a:pt x="74295" y="320675"/>
                        <a:pt x="81280" y="304800"/>
                        <a:pt x="87630" y="285115"/>
                      </a:cubicBezTo>
                      <a:cubicBezTo>
                        <a:pt x="93980" y="265430"/>
                        <a:pt x="99060" y="244475"/>
                        <a:pt x="106680" y="224155"/>
                      </a:cubicBezTo>
                      <a:cubicBezTo>
                        <a:pt x="114300" y="203835"/>
                        <a:pt x="123825" y="183515"/>
                        <a:pt x="133350" y="163195"/>
                      </a:cubicBezTo>
                      <a:cubicBezTo>
                        <a:pt x="142875" y="142875"/>
                        <a:pt x="152400" y="120015"/>
                        <a:pt x="163830" y="102235"/>
                      </a:cubicBezTo>
                      <a:cubicBezTo>
                        <a:pt x="175260" y="84455"/>
                        <a:pt x="189230" y="68580"/>
                        <a:pt x="201930" y="56515"/>
                      </a:cubicBezTo>
                      <a:cubicBezTo>
                        <a:pt x="214630" y="44450"/>
                        <a:pt x="225425" y="38100"/>
                        <a:pt x="240030" y="29845"/>
                      </a:cubicBezTo>
                      <a:cubicBezTo>
                        <a:pt x="254635" y="21590"/>
                        <a:pt x="273050" y="11430"/>
                        <a:pt x="289560" y="6985"/>
                      </a:cubicBezTo>
                      <a:cubicBezTo>
                        <a:pt x="306070" y="2540"/>
                        <a:pt x="320040" y="0"/>
                        <a:pt x="339090" y="3175"/>
                      </a:cubicBezTo>
                      <a:cubicBezTo>
                        <a:pt x="358140" y="6350"/>
                        <a:pt x="385445" y="17145"/>
                        <a:pt x="403860" y="26035"/>
                      </a:cubicBezTo>
                      <a:cubicBezTo>
                        <a:pt x="422275" y="34925"/>
                        <a:pt x="436245" y="46355"/>
                        <a:pt x="449580" y="56515"/>
                      </a:cubicBezTo>
                      <a:cubicBezTo>
                        <a:pt x="462915" y="66675"/>
                        <a:pt x="471170" y="73660"/>
                        <a:pt x="483870" y="86995"/>
                      </a:cubicBezTo>
                      <a:cubicBezTo>
                        <a:pt x="496570" y="100330"/>
                        <a:pt x="512445" y="120015"/>
                        <a:pt x="525780" y="136525"/>
                      </a:cubicBezTo>
                      <a:cubicBezTo>
                        <a:pt x="539115" y="153035"/>
                        <a:pt x="551815" y="168275"/>
                        <a:pt x="563880" y="186055"/>
                      </a:cubicBezTo>
                      <a:cubicBezTo>
                        <a:pt x="575945" y="203835"/>
                        <a:pt x="598170" y="243205"/>
                        <a:pt x="598170" y="243205"/>
                      </a:cubicBezTo>
                      <a:cubicBezTo>
                        <a:pt x="607695" y="259080"/>
                        <a:pt x="612775" y="266700"/>
                        <a:pt x="621030" y="281305"/>
                      </a:cubicBezTo>
                      <a:cubicBezTo>
                        <a:pt x="629285" y="295910"/>
                        <a:pt x="638810" y="313055"/>
                        <a:pt x="647700" y="330835"/>
                      </a:cubicBezTo>
                      <a:cubicBezTo>
                        <a:pt x="656590" y="348615"/>
                        <a:pt x="664845" y="363855"/>
                        <a:pt x="674370" y="387985"/>
                      </a:cubicBezTo>
                      <a:cubicBezTo>
                        <a:pt x="683895" y="412115"/>
                        <a:pt x="694055" y="447675"/>
                        <a:pt x="704850" y="475615"/>
                      </a:cubicBezTo>
                      <a:cubicBezTo>
                        <a:pt x="715645" y="503555"/>
                        <a:pt x="729615" y="530225"/>
                        <a:pt x="739140" y="555625"/>
                      </a:cubicBezTo>
                      <a:cubicBezTo>
                        <a:pt x="748665" y="581025"/>
                        <a:pt x="753110" y="598170"/>
                        <a:pt x="762000" y="628015"/>
                      </a:cubicBezTo>
                      <a:cubicBezTo>
                        <a:pt x="770890" y="657860"/>
                        <a:pt x="784860" y="705485"/>
                        <a:pt x="792480" y="734695"/>
                      </a:cubicBezTo>
                      <a:cubicBezTo>
                        <a:pt x="800100" y="763905"/>
                        <a:pt x="802005" y="777240"/>
                        <a:pt x="807720" y="803275"/>
                      </a:cubicBezTo>
                      <a:cubicBezTo>
                        <a:pt x="813435" y="829310"/>
                        <a:pt x="819785" y="858520"/>
                        <a:pt x="826770" y="890905"/>
                      </a:cubicBezTo>
                      <a:cubicBezTo>
                        <a:pt x="833755" y="923290"/>
                        <a:pt x="842010" y="963295"/>
                        <a:pt x="849630" y="997585"/>
                      </a:cubicBezTo>
                      <a:cubicBezTo>
                        <a:pt x="857250" y="1031875"/>
                        <a:pt x="865505" y="1056640"/>
                        <a:pt x="872490" y="1096645"/>
                      </a:cubicBezTo>
                      <a:cubicBezTo>
                        <a:pt x="879475" y="1136650"/>
                        <a:pt x="886460" y="1198880"/>
                        <a:pt x="891540" y="1237615"/>
                      </a:cubicBezTo>
                      <a:cubicBezTo>
                        <a:pt x="896620" y="1276350"/>
                        <a:pt x="897890" y="1289050"/>
                        <a:pt x="902970" y="1329055"/>
                      </a:cubicBezTo>
                      <a:cubicBezTo>
                        <a:pt x="908050" y="1369060"/>
                        <a:pt x="918845" y="1428750"/>
                        <a:pt x="922020" y="1477645"/>
                      </a:cubicBezTo>
                      <a:cubicBezTo>
                        <a:pt x="925195" y="1526540"/>
                        <a:pt x="920750" y="1569085"/>
                        <a:pt x="922020" y="1622425"/>
                      </a:cubicBezTo>
                      <a:cubicBezTo>
                        <a:pt x="923290" y="1675765"/>
                        <a:pt x="929005" y="1748790"/>
                        <a:pt x="929640" y="1797685"/>
                      </a:cubicBezTo>
                      <a:cubicBezTo>
                        <a:pt x="930275" y="1846580"/>
                        <a:pt x="928370" y="1868805"/>
                        <a:pt x="925830" y="1915795"/>
                      </a:cubicBezTo>
                      <a:cubicBezTo>
                        <a:pt x="923290" y="1962785"/>
                        <a:pt x="918210" y="2037080"/>
                        <a:pt x="914400" y="2079625"/>
                      </a:cubicBezTo>
                      <a:cubicBezTo>
                        <a:pt x="910590" y="2122170"/>
                        <a:pt x="908685" y="2132965"/>
                        <a:pt x="902970" y="2171065"/>
                      </a:cubicBezTo>
                      <a:cubicBezTo>
                        <a:pt x="897255" y="2209165"/>
                        <a:pt x="889635" y="2259965"/>
                        <a:pt x="880110" y="2308225"/>
                      </a:cubicBezTo>
                      <a:cubicBezTo>
                        <a:pt x="870585" y="2356485"/>
                        <a:pt x="862330" y="2411095"/>
                        <a:pt x="845820" y="2460625"/>
                      </a:cubicBezTo>
                      <a:cubicBezTo>
                        <a:pt x="829310" y="2510155"/>
                        <a:pt x="805815" y="2565400"/>
                        <a:pt x="781050" y="2605405"/>
                      </a:cubicBezTo>
                      <a:cubicBezTo>
                        <a:pt x="756285" y="2645410"/>
                        <a:pt x="725170" y="2679065"/>
                        <a:pt x="697230" y="2700655"/>
                      </a:cubicBezTo>
                      <a:cubicBezTo>
                        <a:pt x="669290" y="2722245"/>
                        <a:pt x="642620" y="2733675"/>
                        <a:pt x="613410" y="2734945"/>
                      </a:cubicBezTo>
                      <a:cubicBezTo>
                        <a:pt x="584200" y="2736215"/>
                        <a:pt x="549910" y="2721610"/>
                        <a:pt x="521970" y="2708275"/>
                      </a:cubicBezTo>
                      <a:cubicBezTo>
                        <a:pt x="494030" y="2694940"/>
                        <a:pt x="467995" y="2676525"/>
                        <a:pt x="445770" y="2654935"/>
                      </a:cubicBezTo>
                      <a:cubicBezTo>
                        <a:pt x="423545" y="2633345"/>
                        <a:pt x="407035" y="2604135"/>
                        <a:pt x="388620" y="2578735"/>
                      </a:cubicBezTo>
                      <a:cubicBezTo>
                        <a:pt x="370205" y="2553335"/>
                        <a:pt x="353695" y="2533650"/>
                        <a:pt x="335280" y="2502535"/>
                      </a:cubicBezTo>
                      <a:cubicBezTo>
                        <a:pt x="316865" y="2471420"/>
                        <a:pt x="295275" y="2426970"/>
                        <a:pt x="278130" y="2392045"/>
                      </a:cubicBezTo>
                      <a:cubicBezTo>
                        <a:pt x="260985" y="2357120"/>
                        <a:pt x="246380" y="2327275"/>
                        <a:pt x="232410" y="2292985"/>
                      </a:cubicBezTo>
                      <a:cubicBezTo>
                        <a:pt x="218440" y="2258695"/>
                        <a:pt x="205105" y="2218690"/>
                        <a:pt x="194310" y="2186305"/>
                      </a:cubicBezTo>
                      <a:cubicBezTo>
                        <a:pt x="183515" y="2153920"/>
                        <a:pt x="175895" y="2124710"/>
                        <a:pt x="167640" y="2098675"/>
                      </a:cubicBezTo>
                      <a:cubicBezTo>
                        <a:pt x="159385" y="2072640"/>
                        <a:pt x="151765" y="2047875"/>
                        <a:pt x="144780" y="2030095"/>
                      </a:cubicBezTo>
                      <a:cubicBezTo>
                        <a:pt x="137795" y="2012315"/>
                        <a:pt x="128905" y="1990725"/>
                        <a:pt x="125730" y="199199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1547287" name="87 CuadroTexto"/>
          <p:cNvSpPr txBox="1">
            <a:spLocks noChangeArrowheads="1"/>
          </p:cNvSpPr>
          <p:nvPr/>
        </p:nvSpPr>
        <p:spPr bwMode="auto">
          <a:xfrm>
            <a:off x="225425" y="190500"/>
            <a:ext cx="8669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u-ES" sz="1800">
                <a:latin typeface="Lucida Handwriting" pitchFamily="66" charset="0"/>
              </a:rPr>
              <a:t>Sistemak duen simetria zilindrikoa kontuan harturik, indukzio-lerroak irudian agertzen direneko modukoak dira .</a:t>
            </a:r>
          </a:p>
        </p:txBody>
      </p:sp>
      <p:sp>
        <p:nvSpPr>
          <p:cNvPr id="1547279" name="88 CuadroTexto"/>
          <p:cNvSpPr txBox="1">
            <a:spLocks noChangeArrowheads="1"/>
          </p:cNvSpPr>
          <p:nvPr/>
        </p:nvSpPr>
        <p:spPr bwMode="auto">
          <a:xfrm>
            <a:off x="279400" y="4495800"/>
            <a:ext cx="8588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u-ES" sz="1800">
                <a:latin typeface="Lucida Handwriting" pitchFamily="66" charset="0"/>
              </a:rPr>
              <a:t>Ondorioz Ampèreren legea ren aplikazioa  oso erreza da, C kurba  ondo aukeratzen badugu.</a:t>
            </a:r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4391025" y="5516563"/>
          <a:ext cx="19621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066" name="Ecuación" r:id="rId5" imgW="965160" imgH="241200" progId="Equation.3">
                  <p:embed/>
                </p:oleObj>
              </mc:Choice>
              <mc:Fallback>
                <p:oleObj name="Ecuación" r:id="rId5" imgW="96516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5516563"/>
                        <a:ext cx="196215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7268" name="Object 14"/>
          <p:cNvGraphicFramePr>
            <a:graphicFrameLocks noChangeAspect="1"/>
          </p:cNvGraphicFramePr>
          <p:nvPr/>
        </p:nvGraphicFramePr>
        <p:xfrm>
          <a:off x="3109913" y="5324475"/>
          <a:ext cx="12985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067" name="Ecuación" r:id="rId7" imgW="698197" imgH="444307" progId="Equation.3">
                  <p:embed/>
                </p:oleObj>
              </mc:Choice>
              <mc:Fallback>
                <p:oleObj name="Ecuación" r:id="rId7" imgW="698197" imgH="444307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5324475"/>
                        <a:ext cx="1298575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4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2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7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3800" y="-10074"/>
            <a:ext cx="53911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91 Grupo"/>
          <p:cNvGrpSpPr>
            <a:grpSpLocks/>
          </p:cNvGrpSpPr>
          <p:nvPr/>
        </p:nvGrpSpPr>
        <p:grpSpPr bwMode="auto">
          <a:xfrm>
            <a:off x="1958975" y="875751"/>
            <a:ext cx="6124575" cy="1123950"/>
            <a:chOff x="1819275" y="1619251"/>
            <a:chExt cx="6124575" cy="1123950"/>
          </a:xfrm>
        </p:grpSpPr>
        <p:cxnSp>
          <p:nvCxnSpPr>
            <p:cNvPr id="1588361" name="36 Conector recto"/>
            <p:cNvCxnSpPr>
              <a:cxnSpLocks noChangeShapeType="1"/>
            </p:cNvCxnSpPr>
            <p:nvPr/>
          </p:nvCxnSpPr>
          <p:spPr bwMode="auto">
            <a:xfrm flipV="1">
              <a:off x="7267575" y="1619251"/>
              <a:ext cx="676275" cy="133349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588362" name="34 Conector recto"/>
            <p:cNvCxnSpPr>
              <a:cxnSpLocks noChangeShapeType="1"/>
            </p:cNvCxnSpPr>
            <p:nvPr/>
          </p:nvCxnSpPr>
          <p:spPr bwMode="auto">
            <a:xfrm flipV="1">
              <a:off x="1819275" y="2543175"/>
              <a:ext cx="1066800" cy="20002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588363" name="9 Conector recto"/>
            <p:cNvCxnSpPr>
              <a:cxnSpLocks noChangeShapeType="1"/>
            </p:cNvCxnSpPr>
            <p:nvPr/>
          </p:nvCxnSpPr>
          <p:spPr bwMode="auto">
            <a:xfrm flipV="1">
              <a:off x="2952750" y="1762126"/>
              <a:ext cx="4305300" cy="771524"/>
            </a:xfrm>
            <a:prstGeom prst="line">
              <a:avLst/>
            </a:prstGeom>
            <a:noFill/>
            <a:ln w="25400" algn="ctr">
              <a:solidFill>
                <a:schemeClr val="tx1">
                  <a:alpha val="39999"/>
                </a:schemeClr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158832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1588321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grpSp>
        <p:nvGrpSpPr>
          <p:cNvPr id="3" name="192 Grupo"/>
          <p:cNvGrpSpPr>
            <a:grpSpLocks/>
          </p:cNvGrpSpPr>
          <p:nvPr/>
        </p:nvGrpSpPr>
        <p:grpSpPr bwMode="auto">
          <a:xfrm>
            <a:off x="3781425" y="1552026"/>
            <a:ext cx="419100" cy="601662"/>
            <a:chOff x="3642697" y="2295525"/>
            <a:chExt cx="419100" cy="602468"/>
          </a:xfrm>
        </p:grpSpPr>
        <p:sp>
          <p:nvSpPr>
            <p:cNvPr id="1588359" name="Text Box 24"/>
            <p:cNvSpPr txBox="1">
              <a:spLocks noChangeArrowheads="1"/>
            </p:cNvSpPr>
            <p:nvPr/>
          </p:nvSpPr>
          <p:spPr bwMode="auto">
            <a:xfrm>
              <a:off x="3642697" y="2440793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I</a:t>
              </a:r>
              <a:endParaRPr lang="es-ES_tradnl" sz="2400">
                <a:latin typeface="Lucida Handwriting" pitchFamily="66" charset="0"/>
              </a:endParaRPr>
            </a:p>
          </p:txBody>
        </p:sp>
        <p:cxnSp>
          <p:nvCxnSpPr>
            <p:cNvPr id="1588360" name="25 Conector recto de flecha"/>
            <p:cNvCxnSpPr>
              <a:cxnSpLocks noChangeShapeType="1"/>
            </p:cNvCxnSpPr>
            <p:nvPr/>
          </p:nvCxnSpPr>
          <p:spPr bwMode="auto">
            <a:xfrm rot="21000000" flipV="1">
              <a:off x="3705225" y="2295525"/>
              <a:ext cx="323850" cy="1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" name="91 Grupo"/>
          <p:cNvGrpSpPr>
            <a:grpSpLocks/>
          </p:cNvGrpSpPr>
          <p:nvPr/>
        </p:nvGrpSpPr>
        <p:grpSpPr bwMode="auto">
          <a:xfrm>
            <a:off x="5229225" y="-70399"/>
            <a:ext cx="419100" cy="457200"/>
            <a:chOff x="6334125" y="-42863"/>
            <a:chExt cx="419100" cy="457201"/>
          </a:xfrm>
        </p:grpSpPr>
        <p:sp>
          <p:nvSpPr>
            <p:cNvPr id="1588357" name="Text Box 24"/>
            <p:cNvSpPr txBox="1">
              <a:spLocks noChangeArrowheads="1"/>
            </p:cNvSpPr>
            <p:nvPr/>
          </p:nvSpPr>
          <p:spPr bwMode="auto">
            <a:xfrm>
              <a:off x="6334125" y="-42863"/>
              <a:ext cx="41910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P</a:t>
              </a:r>
              <a:endParaRPr lang="es-ES_tradnl" sz="2400">
                <a:latin typeface="Lucida Handwriting" pitchFamily="66" charset="0"/>
              </a:endParaRPr>
            </a:p>
          </p:txBody>
        </p:sp>
        <p:sp>
          <p:nvSpPr>
            <p:cNvPr id="1588358" name="28 Elipse"/>
            <p:cNvSpPr>
              <a:spLocks noChangeArrowheads="1"/>
            </p:cNvSpPr>
            <p:nvPr/>
          </p:nvSpPr>
          <p:spPr bwMode="auto">
            <a:xfrm>
              <a:off x="6415088" y="287338"/>
              <a:ext cx="63500" cy="635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/>
            </a:p>
          </p:txBody>
        </p:sp>
      </p:grpSp>
      <p:graphicFrame>
        <p:nvGraphicFramePr>
          <p:cNvPr id="1588227" name="Object 81"/>
          <p:cNvGraphicFramePr>
            <a:graphicFrameLocks noChangeAspect="1"/>
          </p:cNvGraphicFramePr>
          <p:nvPr/>
        </p:nvGraphicFramePr>
        <p:xfrm>
          <a:off x="0" y="257175"/>
          <a:ext cx="11890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087" name="Ecuación" r:id="rId5" imgW="583693" imgH="177646" progId="Equation.3">
                  <p:embed/>
                </p:oleObj>
              </mc:Choice>
              <mc:Fallback>
                <p:oleObj name="Ecuación" r:id="rId5" imgW="583693" imgH="177646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7175"/>
                        <a:ext cx="1189038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92 Grupo"/>
          <p:cNvGrpSpPr>
            <a:grpSpLocks/>
          </p:cNvGrpSpPr>
          <p:nvPr/>
        </p:nvGrpSpPr>
        <p:grpSpPr bwMode="auto">
          <a:xfrm>
            <a:off x="5106988" y="277263"/>
            <a:ext cx="365125" cy="674688"/>
            <a:chOff x="6211888" y="304800"/>
            <a:chExt cx="365125" cy="674688"/>
          </a:xfrm>
        </p:grpSpPr>
        <p:grpSp>
          <p:nvGrpSpPr>
            <p:cNvPr id="6" name="29 Grupo"/>
            <p:cNvGrpSpPr>
              <a:grpSpLocks/>
            </p:cNvGrpSpPr>
            <p:nvPr/>
          </p:nvGrpSpPr>
          <p:grpSpPr bwMode="auto">
            <a:xfrm>
              <a:off x="6211888" y="549275"/>
              <a:ext cx="339725" cy="338138"/>
              <a:chOff x="3492297" y="1880826"/>
              <a:chExt cx="340158" cy="338554"/>
            </a:xfrm>
          </p:grpSpPr>
          <p:sp>
            <p:nvSpPr>
              <p:cNvPr id="1588355" name="Text Box 7"/>
              <p:cNvSpPr txBox="1">
                <a:spLocks noChangeArrowheads="1"/>
              </p:cNvSpPr>
              <p:nvPr/>
            </p:nvSpPr>
            <p:spPr bwMode="auto">
              <a:xfrm>
                <a:off x="3492297" y="1880826"/>
                <a:ext cx="34015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u-ES" sz="1600">
                    <a:solidFill>
                      <a:srgbClr val="FF0000"/>
                    </a:solidFill>
                    <a:latin typeface="Lucida Handwriting" pitchFamily="66" charset="0"/>
                  </a:rPr>
                  <a:t>B</a:t>
                </a:r>
              </a:p>
            </p:txBody>
          </p:sp>
          <p:sp>
            <p:nvSpPr>
              <p:cNvPr id="1588356" name="Line 8"/>
              <p:cNvSpPr>
                <a:spLocks noChangeShapeType="1"/>
              </p:cNvSpPr>
              <p:nvPr/>
            </p:nvSpPr>
            <p:spPr bwMode="auto">
              <a:xfrm flipV="1">
                <a:off x="3580703" y="1898839"/>
                <a:ext cx="177421" cy="682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588354" name="Line 490"/>
            <p:cNvSpPr>
              <a:spLocks noChangeShapeType="1"/>
            </p:cNvSpPr>
            <p:nvPr/>
          </p:nvSpPr>
          <p:spPr bwMode="auto">
            <a:xfrm rot="20280000" flipH="1">
              <a:off x="6569075" y="304800"/>
              <a:ext cx="7938" cy="6746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" name="93 Grupo"/>
          <p:cNvGrpSpPr>
            <a:grpSpLocks/>
          </p:cNvGrpSpPr>
          <p:nvPr/>
        </p:nvGrpSpPr>
        <p:grpSpPr bwMode="auto">
          <a:xfrm>
            <a:off x="5359400" y="232813"/>
            <a:ext cx="561975" cy="584200"/>
            <a:chOff x="6464300" y="260350"/>
            <a:chExt cx="561975" cy="584200"/>
          </a:xfrm>
        </p:grpSpPr>
        <p:grpSp>
          <p:nvGrpSpPr>
            <p:cNvPr id="8" name="125 Grupo"/>
            <p:cNvGrpSpPr>
              <a:grpSpLocks/>
            </p:cNvGrpSpPr>
            <p:nvPr/>
          </p:nvGrpSpPr>
          <p:grpSpPr bwMode="auto">
            <a:xfrm>
              <a:off x="6464300" y="260350"/>
              <a:ext cx="561975" cy="376238"/>
              <a:chOff x="5658606" y="3674214"/>
              <a:chExt cx="562695" cy="376766"/>
            </a:xfrm>
          </p:grpSpPr>
          <p:sp>
            <p:nvSpPr>
              <p:cNvPr id="1588351" name="105 CuadroTexto"/>
              <p:cNvSpPr txBox="1">
                <a:spLocks noChangeArrowheads="1"/>
              </p:cNvSpPr>
              <p:nvPr/>
            </p:nvSpPr>
            <p:spPr bwMode="auto">
              <a:xfrm>
                <a:off x="5658606" y="3712426"/>
                <a:ext cx="56269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" sz="1600">
                    <a:latin typeface="Lucida Handwriting" pitchFamily="66" charset="0"/>
                  </a:rPr>
                  <a:t>dl</a:t>
                </a:r>
              </a:p>
            </p:txBody>
          </p:sp>
          <p:sp>
            <p:nvSpPr>
              <p:cNvPr id="1588352" name="Line 40"/>
              <p:cNvSpPr>
                <a:spLocks noChangeShapeType="1"/>
              </p:cNvSpPr>
              <p:nvPr/>
            </p:nvSpPr>
            <p:spPr bwMode="auto">
              <a:xfrm>
                <a:off x="5816978" y="3674214"/>
                <a:ext cx="217196" cy="9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588350" name="Line 490"/>
            <p:cNvSpPr>
              <a:spLocks noChangeShapeType="1"/>
            </p:cNvSpPr>
            <p:nvPr/>
          </p:nvSpPr>
          <p:spPr bwMode="auto">
            <a:xfrm rot="20280000" flipH="1">
              <a:off x="6545263" y="330200"/>
              <a:ext cx="1587" cy="514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" name="89 Grupo"/>
          <p:cNvGrpSpPr>
            <a:grpSpLocks/>
          </p:cNvGrpSpPr>
          <p:nvPr/>
        </p:nvGrpSpPr>
        <p:grpSpPr bwMode="auto">
          <a:xfrm>
            <a:off x="4487863" y="32788"/>
            <a:ext cx="1163637" cy="2741613"/>
            <a:chOff x="5592763" y="60325"/>
            <a:chExt cx="1163637" cy="2741613"/>
          </a:xfrm>
        </p:grpSpPr>
        <p:grpSp>
          <p:nvGrpSpPr>
            <p:cNvPr id="10" name="103 Grupo"/>
            <p:cNvGrpSpPr>
              <a:grpSpLocks/>
            </p:cNvGrpSpPr>
            <p:nvPr/>
          </p:nvGrpSpPr>
          <p:grpSpPr bwMode="auto">
            <a:xfrm>
              <a:off x="5794375" y="60325"/>
              <a:ext cx="962025" cy="2741613"/>
              <a:chOff x="4550317" y="1145273"/>
              <a:chExt cx="962662" cy="2741475"/>
            </a:xfrm>
          </p:grpSpPr>
          <p:cxnSp>
            <p:nvCxnSpPr>
              <p:cNvPr id="1588345" name="81 Conector recto de flecha"/>
              <p:cNvCxnSpPr>
                <a:cxnSpLocks noChangeAspect="1"/>
              </p:cNvCxnSpPr>
              <p:nvPr/>
            </p:nvCxnSpPr>
            <p:spPr bwMode="auto">
              <a:xfrm rot="-7680000">
                <a:off x="4535645" y="2184047"/>
                <a:ext cx="97325" cy="67981"/>
              </a:xfrm>
              <a:prstGeom prst="straightConnector1">
                <a:avLst/>
              </a:prstGeom>
              <a:noFill/>
              <a:ln w="9525" algn="ctr">
                <a:solidFill>
                  <a:schemeClr val="tx1">
                    <a:alpha val="50195"/>
                  </a:schemeClr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83" name="82 Elipse"/>
              <p:cNvSpPr/>
              <p:nvPr/>
            </p:nvSpPr>
            <p:spPr bwMode="auto">
              <a:xfrm>
                <a:off x="4585295" y="1145273"/>
                <a:ext cx="927684" cy="274147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1771" lon="1170877" rev="381445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cxnSp>
            <p:nvCxnSpPr>
              <p:cNvPr id="1588347" name="83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5477870" y="2990766"/>
                <a:ext cx="66991" cy="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sm" len="med"/>
              </a:ln>
            </p:spPr>
          </p:cxnSp>
          <p:sp>
            <p:nvSpPr>
              <p:cNvPr id="1588348" name="137 Forma libre"/>
              <p:cNvSpPr>
                <a:spLocks/>
              </p:cNvSpPr>
              <p:nvPr/>
            </p:nvSpPr>
            <p:spPr bwMode="auto">
              <a:xfrm>
                <a:off x="4582479" y="1146000"/>
                <a:ext cx="930275" cy="2736215"/>
              </a:xfrm>
              <a:custGeom>
                <a:avLst/>
                <a:gdLst>
                  <a:gd name="T0" fmla="*/ 0 w 930275"/>
                  <a:gd name="T1" fmla="*/ 932815 h 2736215"/>
                  <a:gd name="T2" fmla="*/ 3810 w 930275"/>
                  <a:gd name="T3" fmla="*/ 871855 h 2736215"/>
                  <a:gd name="T4" fmla="*/ 7620 w 930275"/>
                  <a:gd name="T5" fmla="*/ 788035 h 2736215"/>
                  <a:gd name="T6" fmla="*/ 11430 w 930275"/>
                  <a:gd name="T7" fmla="*/ 715645 h 2736215"/>
                  <a:gd name="T8" fmla="*/ 15240 w 930275"/>
                  <a:gd name="T9" fmla="*/ 643255 h 2736215"/>
                  <a:gd name="T10" fmla="*/ 26670 w 930275"/>
                  <a:gd name="T11" fmla="*/ 563245 h 2736215"/>
                  <a:gd name="T12" fmla="*/ 38100 w 930275"/>
                  <a:gd name="T13" fmla="*/ 479425 h 2736215"/>
                  <a:gd name="T14" fmla="*/ 53340 w 930275"/>
                  <a:gd name="T15" fmla="*/ 414655 h 2736215"/>
                  <a:gd name="T16" fmla="*/ 68580 w 930275"/>
                  <a:gd name="T17" fmla="*/ 342265 h 2736215"/>
                  <a:gd name="T18" fmla="*/ 87630 w 930275"/>
                  <a:gd name="T19" fmla="*/ 285115 h 2736215"/>
                  <a:gd name="T20" fmla="*/ 106680 w 930275"/>
                  <a:gd name="T21" fmla="*/ 224155 h 2736215"/>
                  <a:gd name="T22" fmla="*/ 133350 w 930275"/>
                  <a:gd name="T23" fmla="*/ 163195 h 2736215"/>
                  <a:gd name="T24" fmla="*/ 163830 w 930275"/>
                  <a:gd name="T25" fmla="*/ 102235 h 2736215"/>
                  <a:gd name="T26" fmla="*/ 201930 w 930275"/>
                  <a:gd name="T27" fmla="*/ 56515 h 2736215"/>
                  <a:gd name="T28" fmla="*/ 240030 w 930275"/>
                  <a:gd name="T29" fmla="*/ 29845 h 2736215"/>
                  <a:gd name="T30" fmla="*/ 289560 w 930275"/>
                  <a:gd name="T31" fmla="*/ 6985 h 2736215"/>
                  <a:gd name="T32" fmla="*/ 339090 w 930275"/>
                  <a:gd name="T33" fmla="*/ 3175 h 2736215"/>
                  <a:gd name="T34" fmla="*/ 403860 w 930275"/>
                  <a:gd name="T35" fmla="*/ 26035 h 2736215"/>
                  <a:gd name="T36" fmla="*/ 449580 w 930275"/>
                  <a:gd name="T37" fmla="*/ 56515 h 2736215"/>
                  <a:gd name="T38" fmla="*/ 483870 w 930275"/>
                  <a:gd name="T39" fmla="*/ 86995 h 2736215"/>
                  <a:gd name="T40" fmla="*/ 525780 w 930275"/>
                  <a:gd name="T41" fmla="*/ 136525 h 2736215"/>
                  <a:gd name="T42" fmla="*/ 563880 w 930275"/>
                  <a:gd name="T43" fmla="*/ 186055 h 2736215"/>
                  <a:gd name="T44" fmla="*/ 598170 w 930275"/>
                  <a:gd name="T45" fmla="*/ 243205 h 2736215"/>
                  <a:gd name="T46" fmla="*/ 621030 w 930275"/>
                  <a:gd name="T47" fmla="*/ 281305 h 2736215"/>
                  <a:gd name="T48" fmla="*/ 647700 w 930275"/>
                  <a:gd name="T49" fmla="*/ 330835 h 2736215"/>
                  <a:gd name="T50" fmla="*/ 674370 w 930275"/>
                  <a:gd name="T51" fmla="*/ 387985 h 2736215"/>
                  <a:gd name="T52" fmla="*/ 704850 w 930275"/>
                  <a:gd name="T53" fmla="*/ 475615 h 2736215"/>
                  <a:gd name="T54" fmla="*/ 739140 w 930275"/>
                  <a:gd name="T55" fmla="*/ 555625 h 2736215"/>
                  <a:gd name="T56" fmla="*/ 762000 w 930275"/>
                  <a:gd name="T57" fmla="*/ 628015 h 2736215"/>
                  <a:gd name="T58" fmla="*/ 792480 w 930275"/>
                  <a:gd name="T59" fmla="*/ 734695 h 2736215"/>
                  <a:gd name="T60" fmla="*/ 807720 w 930275"/>
                  <a:gd name="T61" fmla="*/ 803275 h 2736215"/>
                  <a:gd name="T62" fmla="*/ 826770 w 930275"/>
                  <a:gd name="T63" fmla="*/ 890905 h 2736215"/>
                  <a:gd name="T64" fmla="*/ 849630 w 930275"/>
                  <a:gd name="T65" fmla="*/ 997585 h 2736215"/>
                  <a:gd name="T66" fmla="*/ 872490 w 930275"/>
                  <a:gd name="T67" fmla="*/ 1096649 h 2736215"/>
                  <a:gd name="T68" fmla="*/ 891540 w 930275"/>
                  <a:gd name="T69" fmla="*/ 1237619 h 2736215"/>
                  <a:gd name="T70" fmla="*/ 902970 w 930275"/>
                  <a:gd name="T71" fmla="*/ 1329059 h 2736215"/>
                  <a:gd name="T72" fmla="*/ 922020 w 930275"/>
                  <a:gd name="T73" fmla="*/ 1477649 h 2736215"/>
                  <a:gd name="T74" fmla="*/ 922020 w 930275"/>
                  <a:gd name="T75" fmla="*/ 1622429 h 2736215"/>
                  <a:gd name="T76" fmla="*/ 929640 w 930275"/>
                  <a:gd name="T77" fmla="*/ 1797689 h 2736215"/>
                  <a:gd name="T78" fmla="*/ 925830 w 930275"/>
                  <a:gd name="T79" fmla="*/ 1915799 h 2736215"/>
                  <a:gd name="T80" fmla="*/ 914400 w 930275"/>
                  <a:gd name="T81" fmla="*/ 2079629 h 2736215"/>
                  <a:gd name="T82" fmla="*/ 902970 w 930275"/>
                  <a:gd name="T83" fmla="*/ 2171065 h 2736215"/>
                  <a:gd name="T84" fmla="*/ 880110 w 930275"/>
                  <a:gd name="T85" fmla="*/ 2308225 h 2736215"/>
                  <a:gd name="T86" fmla="*/ 845820 w 930275"/>
                  <a:gd name="T87" fmla="*/ 2460625 h 2736215"/>
                  <a:gd name="T88" fmla="*/ 781050 w 930275"/>
                  <a:gd name="T89" fmla="*/ 2605405 h 2736215"/>
                  <a:gd name="T90" fmla="*/ 697230 w 930275"/>
                  <a:gd name="T91" fmla="*/ 2700655 h 2736215"/>
                  <a:gd name="T92" fmla="*/ 613410 w 930275"/>
                  <a:gd name="T93" fmla="*/ 2734945 h 2736215"/>
                  <a:gd name="T94" fmla="*/ 521970 w 930275"/>
                  <a:gd name="T95" fmla="*/ 2708275 h 2736215"/>
                  <a:gd name="T96" fmla="*/ 445770 w 930275"/>
                  <a:gd name="T97" fmla="*/ 2654935 h 2736215"/>
                  <a:gd name="T98" fmla="*/ 388620 w 930275"/>
                  <a:gd name="T99" fmla="*/ 2578735 h 2736215"/>
                  <a:gd name="T100" fmla="*/ 335280 w 930275"/>
                  <a:gd name="T101" fmla="*/ 2502535 h 2736215"/>
                  <a:gd name="T102" fmla="*/ 278130 w 930275"/>
                  <a:gd name="T103" fmla="*/ 2392045 h 2736215"/>
                  <a:gd name="T104" fmla="*/ 232410 w 930275"/>
                  <a:gd name="T105" fmla="*/ 2292985 h 2736215"/>
                  <a:gd name="T106" fmla="*/ 194310 w 930275"/>
                  <a:gd name="T107" fmla="*/ 2186305 h 2736215"/>
                  <a:gd name="T108" fmla="*/ 167640 w 930275"/>
                  <a:gd name="T109" fmla="*/ 2098675 h 2736215"/>
                  <a:gd name="T110" fmla="*/ 144780 w 930275"/>
                  <a:gd name="T111" fmla="*/ 2030099 h 2736215"/>
                  <a:gd name="T112" fmla="*/ 125730 w 930275"/>
                  <a:gd name="T113" fmla="*/ 1991999 h 27362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30275"/>
                  <a:gd name="T172" fmla="*/ 0 h 2736215"/>
                  <a:gd name="T173" fmla="*/ 930275 w 930275"/>
                  <a:gd name="T174" fmla="*/ 2736215 h 27362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30275" h="2736215">
                    <a:moveTo>
                      <a:pt x="0" y="932815"/>
                    </a:moveTo>
                    <a:cubicBezTo>
                      <a:pt x="1270" y="914400"/>
                      <a:pt x="2540" y="895985"/>
                      <a:pt x="3810" y="871855"/>
                    </a:cubicBezTo>
                    <a:cubicBezTo>
                      <a:pt x="5080" y="847725"/>
                      <a:pt x="6350" y="814070"/>
                      <a:pt x="7620" y="788035"/>
                    </a:cubicBezTo>
                    <a:cubicBezTo>
                      <a:pt x="8890" y="762000"/>
                      <a:pt x="11430" y="715645"/>
                      <a:pt x="11430" y="715645"/>
                    </a:cubicBezTo>
                    <a:cubicBezTo>
                      <a:pt x="12700" y="691515"/>
                      <a:pt x="12700" y="668655"/>
                      <a:pt x="15240" y="643255"/>
                    </a:cubicBezTo>
                    <a:cubicBezTo>
                      <a:pt x="17780" y="617855"/>
                      <a:pt x="22860" y="590550"/>
                      <a:pt x="26670" y="563245"/>
                    </a:cubicBezTo>
                    <a:cubicBezTo>
                      <a:pt x="30480" y="535940"/>
                      <a:pt x="33655" y="504190"/>
                      <a:pt x="38100" y="479425"/>
                    </a:cubicBezTo>
                    <a:cubicBezTo>
                      <a:pt x="42545" y="454660"/>
                      <a:pt x="48260" y="437515"/>
                      <a:pt x="53340" y="414655"/>
                    </a:cubicBezTo>
                    <a:cubicBezTo>
                      <a:pt x="58420" y="391795"/>
                      <a:pt x="62865" y="363855"/>
                      <a:pt x="68580" y="342265"/>
                    </a:cubicBezTo>
                    <a:cubicBezTo>
                      <a:pt x="74295" y="320675"/>
                      <a:pt x="81280" y="304800"/>
                      <a:pt x="87630" y="285115"/>
                    </a:cubicBezTo>
                    <a:cubicBezTo>
                      <a:pt x="93980" y="265430"/>
                      <a:pt x="99060" y="244475"/>
                      <a:pt x="106680" y="224155"/>
                    </a:cubicBezTo>
                    <a:cubicBezTo>
                      <a:pt x="114300" y="203835"/>
                      <a:pt x="123825" y="183515"/>
                      <a:pt x="133350" y="163195"/>
                    </a:cubicBezTo>
                    <a:cubicBezTo>
                      <a:pt x="142875" y="142875"/>
                      <a:pt x="152400" y="120015"/>
                      <a:pt x="163830" y="102235"/>
                    </a:cubicBezTo>
                    <a:cubicBezTo>
                      <a:pt x="175260" y="84455"/>
                      <a:pt x="189230" y="68580"/>
                      <a:pt x="201930" y="56515"/>
                    </a:cubicBezTo>
                    <a:cubicBezTo>
                      <a:pt x="214630" y="44450"/>
                      <a:pt x="225425" y="38100"/>
                      <a:pt x="240030" y="29845"/>
                    </a:cubicBezTo>
                    <a:cubicBezTo>
                      <a:pt x="254635" y="21590"/>
                      <a:pt x="273050" y="11430"/>
                      <a:pt x="289560" y="6985"/>
                    </a:cubicBezTo>
                    <a:cubicBezTo>
                      <a:pt x="306070" y="2540"/>
                      <a:pt x="320040" y="0"/>
                      <a:pt x="339090" y="3175"/>
                    </a:cubicBezTo>
                    <a:cubicBezTo>
                      <a:pt x="358140" y="6350"/>
                      <a:pt x="385445" y="17145"/>
                      <a:pt x="403860" y="26035"/>
                    </a:cubicBezTo>
                    <a:cubicBezTo>
                      <a:pt x="422275" y="34925"/>
                      <a:pt x="436245" y="46355"/>
                      <a:pt x="449580" y="56515"/>
                    </a:cubicBezTo>
                    <a:cubicBezTo>
                      <a:pt x="462915" y="66675"/>
                      <a:pt x="471170" y="73660"/>
                      <a:pt x="483870" y="86995"/>
                    </a:cubicBezTo>
                    <a:cubicBezTo>
                      <a:pt x="496570" y="100330"/>
                      <a:pt x="512445" y="120015"/>
                      <a:pt x="525780" y="136525"/>
                    </a:cubicBezTo>
                    <a:cubicBezTo>
                      <a:pt x="539115" y="153035"/>
                      <a:pt x="551815" y="168275"/>
                      <a:pt x="563880" y="186055"/>
                    </a:cubicBezTo>
                    <a:cubicBezTo>
                      <a:pt x="575945" y="203835"/>
                      <a:pt x="598170" y="243205"/>
                      <a:pt x="598170" y="243205"/>
                    </a:cubicBezTo>
                    <a:cubicBezTo>
                      <a:pt x="607695" y="259080"/>
                      <a:pt x="612775" y="266700"/>
                      <a:pt x="621030" y="281305"/>
                    </a:cubicBezTo>
                    <a:cubicBezTo>
                      <a:pt x="629285" y="295910"/>
                      <a:pt x="638810" y="313055"/>
                      <a:pt x="647700" y="330835"/>
                    </a:cubicBezTo>
                    <a:cubicBezTo>
                      <a:pt x="656590" y="348615"/>
                      <a:pt x="664845" y="363855"/>
                      <a:pt x="674370" y="387985"/>
                    </a:cubicBezTo>
                    <a:cubicBezTo>
                      <a:pt x="683895" y="412115"/>
                      <a:pt x="694055" y="447675"/>
                      <a:pt x="704850" y="475615"/>
                    </a:cubicBezTo>
                    <a:cubicBezTo>
                      <a:pt x="715645" y="503555"/>
                      <a:pt x="729615" y="530225"/>
                      <a:pt x="739140" y="555625"/>
                    </a:cubicBezTo>
                    <a:cubicBezTo>
                      <a:pt x="748665" y="581025"/>
                      <a:pt x="753110" y="598170"/>
                      <a:pt x="762000" y="628015"/>
                    </a:cubicBezTo>
                    <a:cubicBezTo>
                      <a:pt x="770890" y="657860"/>
                      <a:pt x="784860" y="705485"/>
                      <a:pt x="792480" y="734695"/>
                    </a:cubicBezTo>
                    <a:cubicBezTo>
                      <a:pt x="800100" y="763905"/>
                      <a:pt x="802005" y="777240"/>
                      <a:pt x="807720" y="803275"/>
                    </a:cubicBezTo>
                    <a:cubicBezTo>
                      <a:pt x="813435" y="829310"/>
                      <a:pt x="819785" y="858520"/>
                      <a:pt x="826770" y="890905"/>
                    </a:cubicBezTo>
                    <a:cubicBezTo>
                      <a:pt x="833755" y="923290"/>
                      <a:pt x="842010" y="963295"/>
                      <a:pt x="849630" y="997585"/>
                    </a:cubicBezTo>
                    <a:cubicBezTo>
                      <a:pt x="857250" y="1031875"/>
                      <a:pt x="865505" y="1056640"/>
                      <a:pt x="872490" y="1096645"/>
                    </a:cubicBezTo>
                    <a:cubicBezTo>
                      <a:pt x="879475" y="1136650"/>
                      <a:pt x="886460" y="1198880"/>
                      <a:pt x="891540" y="1237615"/>
                    </a:cubicBezTo>
                    <a:cubicBezTo>
                      <a:pt x="896620" y="1276350"/>
                      <a:pt x="897890" y="1289050"/>
                      <a:pt x="902970" y="1329055"/>
                    </a:cubicBezTo>
                    <a:cubicBezTo>
                      <a:pt x="908050" y="1369060"/>
                      <a:pt x="918845" y="1428750"/>
                      <a:pt x="922020" y="1477645"/>
                    </a:cubicBezTo>
                    <a:cubicBezTo>
                      <a:pt x="925195" y="1526540"/>
                      <a:pt x="920750" y="1569085"/>
                      <a:pt x="922020" y="1622425"/>
                    </a:cubicBezTo>
                    <a:cubicBezTo>
                      <a:pt x="923290" y="1675765"/>
                      <a:pt x="929005" y="1748790"/>
                      <a:pt x="929640" y="1797685"/>
                    </a:cubicBezTo>
                    <a:cubicBezTo>
                      <a:pt x="930275" y="1846580"/>
                      <a:pt x="928370" y="1868805"/>
                      <a:pt x="925830" y="1915795"/>
                    </a:cubicBezTo>
                    <a:cubicBezTo>
                      <a:pt x="923290" y="1962785"/>
                      <a:pt x="918210" y="2037080"/>
                      <a:pt x="914400" y="2079625"/>
                    </a:cubicBezTo>
                    <a:cubicBezTo>
                      <a:pt x="910590" y="2122170"/>
                      <a:pt x="908685" y="2132965"/>
                      <a:pt x="902970" y="2171065"/>
                    </a:cubicBezTo>
                    <a:cubicBezTo>
                      <a:pt x="897255" y="2209165"/>
                      <a:pt x="889635" y="2259965"/>
                      <a:pt x="880110" y="2308225"/>
                    </a:cubicBezTo>
                    <a:cubicBezTo>
                      <a:pt x="870585" y="2356485"/>
                      <a:pt x="862330" y="2411095"/>
                      <a:pt x="845820" y="2460625"/>
                    </a:cubicBezTo>
                    <a:cubicBezTo>
                      <a:pt x="829310" y="2510155"/>
                      <a:pt x="805815" y="2565400"/>
                      <a:pt x="781050" y="2605405"/>
                    </a:cubicBezTo>
                    <a:cubicBezTo>
                      <a:pt x="756285" y="2645410"/>
                      <a:pt x="725170" y="2679065"/>
                      <a:pt x="697230" y="2700655"/>
                    </a:cubicBezTo>
                    <a:cubicBezTo>
                      <a:pt x="669290" y="2722245"/>
                      <a:pt x="642620" y="2733675"/>
                      <a:pt x="613410" y="2734945"/>
                    </a:cubicBezTo>
                    <a:cubicBezTo>
                      <a:pt x="584200" y="2736215"/>
                      <a:pt x="549910" y="2721610"/>
                      <a:pt x="521970" y="2708275"/>
                    </a:cubicBezTo>
                    <a:cubicBezTo>
                      <a:pt x="494030" y="2694940"/>
                      <a:pt x="467995" y="2676525"/>
                      <a:pt x="445770" y="2654935"/>
                    </a:cubicBezTo>
                    <a:cubicBezTo>
                      <a:pt x="423545" y="2633345"/>
                      <a:pt x="407035" y="2604135"/>
                      <a:pt x="388620" y="2578735"/>
                    </a:cubicBezTo>
                    <a:cubicBezTo>
                      <a:pt x="370205" y="2553335"/>
                      <a:pt x="353695" y="2533650"/>
                      <a:pt x="335280" y="2502535"/>
                    </a:cubicBezTo>
                    <a:cubicBezTo>
                      <a:pt x="316865" y="2471420"/>
                      <a:pt x="295275" y="2426970"/>
                      <a:pt x="278130" y="2392045"/>
                    </a:cubicBezTo>
                    <a:cubicBezTo>
                      <a:pt x="260985" y="2357120"/>
                      <a:pt x="246380" y="2327275"/>
                      <a:pt x="232410" y="2292985"/>
                    </a:cubicBezTo>
                    <a:cubicBezTo>
                      <a:pt x="218440" y="2258695"/>
                      <a:pt x="205105" y="2218690"/>
                      <a:pt x="194310" y="2186305"/>
                    </a:cubicBezTo>
                    <a:cubicBezTo>
                      <a:pt x="183515" y="2153920"/>
                      <a:pt x="175895" y="2124710"/>
                      <a:pt x="167640" y="2098675"/>
                    </a:cubicBezTo>
                    <a:cubicBezTo>
                      <a:pt x="159385" y="2072640"/>
                      <a:pt x="151765" y="2047875"/>
                      <a:pt x="144780" y="2030095"/>
                    </a:cubicBezTo>
                    <a:cubicBezTo>
                      <a:pt x="137795" y="2012315"/>
                      <a:pt x="128905" y="1990725"/>
                      <a:pt x="125730" y="199199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588344" name="116 CuadroTexto"/>
            <p:cNvSpPr txBox="1">
              <a:spLocks noChangeArrowheads="1"/>
            </p:cNvSpPr>
            <p:nvPr/>
          </p:nvSpPr>
          <p:spPr bwMode="auto">
            <a:xfrm>
              <a:off x="5592763" y="344488"/>
              <a:ext cx="328612" cy="338137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u-ES" sz="1600">
                  <a:latin typeface="Lucida Handwriting" pitchFamily="66" charset="0"/>
                </a:rPr>
                <a:t>C</a:t>
              </a:r>
              <a:endParaRPr lang="eu-ES" sz="1400">
                <a:latin typeface="Lucida Handwriting" pitchFamily="66" charset="0"/>
              </a:endParaRPr>
            </a:p>
          </p:txBody>
        </p:sp>
      </p:grpSp>
      <p:graphicFrame>
        <p:nvGraphicFramePr>
          <p:cNvPr id="1588231" name="Object 82"/>
          <p:cNvGraphicFramePr>
            <a:graphicFrameLocks noChangeAspect="1"/>
          </p:cNvGraphicFramePr>
          <p:nvPr/>
        </p:nvGraphicFramePr>
        <p:xfrm>
          <a:off x="368300" y="2939260"/>
          <a:ext cx="14509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088" name="Ecuación" r:id="rId7" imgW="787058" imgH="444307" progId="Equation.3">
                  <p:embed/>
                </p:oleObj>
              </mc:Choice>
              <mc:Fallback>
                <p:oleObj name="Ecuación" r:id="rId7" imgW="787058" imgH="444307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2939260"/>
                        <a:ext cx="1450975" cy="820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8233" name="Object 83"/>
          <p:cNvGraphicFramePr>
            <a:graphicFrameLocks noChangeAspect="1"/>
          </p:cNvGraphicFramePr>
          <p:nvPr/>
        </p:nvGraphicFramePr>
        <p:xfrm>
          <a:off x="1766888" y="2937672"/>
          <a:ext cx="20621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089" name="Ecuación" r:id="rId9" imgW="1117115" imgH="444307" progId="Equation.3">
                  <p:embed/>
                </p:oleObj>
              </mc:Choice>
              <mc:Fallback>
                <p:oleObj name="Ecuación" r:id="rId9" imgW="1117115" imgH="444307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2937672"/>
                        <a:ext cx="2062162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90 Grupo"/>
          <p:cNvGrpSpPr>
            <a:grpSpLocks/>
          </p:cNvGrpSpPr>
          <p:nvPr/>
        </p:nvGrpSpPr>
        <p:grpSpPr bwMode="auto">
          <a:xfrm>
            <a:off x="5064125" y="1347238"/>
            <a:ext cx="430213" cy="844550"/>
            <a:chOff x="6169025" y="1374775"/>
            <a:chExt cx="430213" cy="844550"/>
          </a:xfrm>
        </p:grpSpPr>
        <p:sp>
          <p:nvSpPr>
            <p:cNvPr id="1588341" name="Text Box 24"/>
            <p:cNvSpPr txBox="1">
              <a:spLocks noChangeArrowheads="1"/>
            </p:cNvSpPr>
            <p:nvPr/>
          </p:nvSpPr>
          <p:spPr bwMode="auto">
            <a:xfrm>
              <a:off x="6169025" y="1677988"/>
              <a:ext cx="4191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000" i="1">
                  <a:latin typeface="Lucida Handwriting" pitchFamily="66" charset="0"/>
                </a:rPr>
                <a:t>r</a:t>
              </a:r>
              <a:endParaRPr lang="es-ES_tradnl" sz="2000">
                <a:latin typeface="Lucida Handwriting" pitchFamily="66" charset="0"/>
              </a:endParaRPr>
            </a:p>
          </p:txBody>
        </p:sp>
        <p:sp>
          <p:nvSpPr>
            <p:cNvPr id="1588342" name="Line 490"/>
            <p:cNvSpPr>
              <a:spLocks noChangeShapeType="1"/>
            </p:cNvSpPr>
            <p:nvPr/>
          </p:nvSpPr>
          <p:spPr bwMode="auto">
            <a:xfrm rot="-1320000">
              <a:off x="6435725" y="1374775"/>
              <a:ext cx="163513" cy="844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119" name="Object 85"/>
          <p:cNvGraphicFramePr>
            <a:graphicFrameLocks noChangeAspect="1"/>
          </p:cNvGraphicFramePr>
          <p:nvPr/>
        </p:nvGraphicFramePr>
        <p:xfrm>
          <a:off x="3789363" y="2944022"/>
          <a:ext cx="12668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090" name="Ecuación" r:id="rId11" imgW="685502" imgH="444307" progId="Equation.3">
                  <p:embed/>
                </p:oleObj>
              </mc:Choice>
              <mc:Fallback>
                <p:oleObj name="Ecuación" r:id="rId11" imgW="685502" imgH="444307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2944022"/>
                        <a:ext cx="126682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86"/>
          <p:cNvGraphicFramePr>
            <a:graphicFrameLocks noChangeAspect="1"/>
          </p:cNvGraphicFramePr>
          <p:nvPr/>
        </p:nvGraphicFramePr>
        <p:xfrm>
          <a:off x="1927649" y="5206647"/>
          <a:ext cx="19669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091" name="Ecuación" r:id="rId13" imgW="1066337" imgH="215806" progId="Equation.3">
                  <p:embed/>
                </p:oleObj>
              </mc:Choice>
              <mc:Fallback>
                <p:oleObj name="Ecuación" r:id="rId13" imgW="1066337" imgH="215806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649" y="5206647"/>
                        <a:ext cx="19669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87"/>
          <p:cNvGraphicFramePr>
            <a:graphicFrameLocks noChangeAspect="1"/>
          </p:cNvGraphicFramePr>
          <p:nvPr/>
        </p:nvGraphicFramePr>
        <p:xfrm>
          <a:off x="5650337" y="5030434"/>
          <a:ext cx="201295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092" name="Ecuación" r:id="rId15" imgW="1091726" imgH="406224" progId="Equation.3">
                  <p:embed/>
                </p:oleObj>
              </mc:Choice>
              <mc:Fallback>
                <p:oleObj name="Ecuación" r:id="rId15" imgW="1091726" imgH="406224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0337" y="5030434"/>
                        <a:ext cx="2012950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8328" name="Text Box 24"/>
          <p:cNvSpPr txBox="1">
            <a:spLocks noChangeArrowheads="1"/>
          </p:cNvSpPr>
          <p:nvPr/>
        </p:nvSpPr>
        <p:spPr bwMode="auto">
          <a:xfrm>
            <a:off x="6330950" y="2534688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s-ES_tradnl" sz="2400">
              <a:latin typeface="Lucida Handwriting" pitchFamily="66" charset="0"/>
            </a:endParaRPr>
          </a:p>
        </p:txBody>
      </p:sp>
      <p:sp>
        <p:nvSpPr>
          <p:cNvPr id="1588275" name="Text Box 24"/>
          <p:cNvSpPr txBox="1">
            <a:spLocks noChangeArrowheads="1"/>
          </p:cNvSpPr>
          <p:nvPr/>
        </p:nvSpPr>
        <p:spPr bwMode="auto">
          <a:xfrm>
            <a:off x="2757488" y="1958426"/>
            <a:ext cx="41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i="1">
                <a:latin typeface="Lucida Handwriting" pitchFamily="66" charset="0"/>
              </a:rPr>
              <a:t>R</a:t>
            </a:r>
            <a:endParaRPr lang="es-ES_tradnl" sz="2000">
              <a:latin typeface="Lucida Handwriting" pitchFamily="66" charset="0"/>
            </a:endParaRPr>
          </a:p>
        </p:txBody>
      </p:sp>
      <p:sp>
        <p:nvSpPr>
          <p:cNvPr id="163" name="Line 490"/>
          <p:cNvSpPr>
            <a:spLocks noChangeShapeType="1"/>
          </p:cNvSpPr>
          <p:nvPr/>
        </p:nvSpPr>
        <p:spPr bwMode="auto">
          <a:xfrm rot="-1320000">
            <a:off x="3117850" y="1791738"/>
            <a:ext cx="53975" cy="4873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95" name="Object 88"/>
          <p:cNvGraphicFramePr>
            <a:graphicFrameLocks noChangeAspect="1"/>
          </p:cNvGraphicFramePr>
          <p:nvPr/>
        </p:nvGraphicFramePr>
        <p:xfrm>
          <a:off x="5113338" y="2951960"/>
          <a:ext cx="12890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093" name="Ecuación" r:id="rId17" imgW="698197" imgH="444307" progId="Equation.3">
                  <p:embed/>
                </p:oleObj>
              </mc:Choice>
              <mc:Fallback>
                <p:oleObj name="Ecuación" r:id="rId17" imgW="698197" imgH="444307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2951960"/>
                        <a:ext cx="1289050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89"/>
          <p:cNvGraphicFramePr>
            <a:graphicFrameLocks noChangeAspect="1"/>
          </p:cNvGraphicFramePr>
          <p:nvPr/>
        </p:nvGraphicFramePr>
        <p:xfrm>
          <a:off x="6329363" y="3169447"/>
          <a:ext cx="8191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094" name="Ecuación" r:id="rId19" imgW="444114" imgH="177646" progId="Equation.3">
                  <p:embed/>
                </p:oleObj>
              </mc:Choice>
              <mc:Fallback>
                <p:oleObj name="Ecuación" r:id="rId19" imgW="444114" imgH="177646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3169447"/>
                        <a:ext cx="819150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0"/>
          <p:cNvGraphicFramePr>
            <a:graphicFrameLocks noChangeAspect="1"/>
          </p:cNvGraphicFramePr>
          <p:nvPr/>
        </p:nvGraphicFramePr>
        <p:xfrm>
          <a:off x="2460625" y="4065588"/>
          <a:ext cx="59531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095" name="Ecuación" r:id="rId21" imgW="291960" imgH="215640" progId="Equation.3">
                  <p:embed/>
                </p:oleObj>
              </mc:Choice>
              <mc:Fallback>
                <p:oleObj name="Ecuación" r:id="rId21" imgW="291960" imgH="21564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4065588"/>
                        <a:ext cx="595313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97 Cerrar llave"/>
          <p:cNvSpPr/>
          <p:nvPr/>
        </p:nvSpPr>
        <p:spPr>
          <a:xfrm>
            <a:off x="7098826" y="3059660"/>
            <a:ext cx="273287" cy="144566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graphicFrame>
        <p:nvGraphicFramePr>
          <p:cNvPr id="99" name="Object 91"/>
          <p:cNvGraphicFramePr>
            <a:graphicFrameLocks noChangeAspect="1"/>
          </p:cNvGraphicFramePr>
          <p:nvPr/>
        </p:nvGraphicFramePr>
        <p:xfrm>
          <a:off x="7445754" y="3636014"/>
          <a:ext cx="350838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096" name="Ecuación" r:id="rId23" imgW="190417" imgH="152334" progId="Equation.3">
                  <p:embed/>
                </p:oleObj>
              </mc:Choice>
              <mc:Fallback>
                <p:oleObj name="Ecuación" r:id="rId23" imgW="190417" imgH="152334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754" y="3636014"/>
                        <a:ext cx="350838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92"/>
          <p:cNvGraphicFramePr>
            <a:graphicFrameLocks noChangeAspect="1"/>
          </p:cNvGraphicFramePr>
          <p:nvPr/>
        </p:nvGraphicFramePr>
        <p:xfrm>
          <a:off x="4032674" y="5030434"/>
          <a:ext cx="154463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097" name="Ecuación" r:id="rId25" imgW="837836" imgH="406224" progId="Equation.3">
                  <p:embed/>
                </p:oleObj>
              </mc:Choice>
              <mc:Fallback>
                <p:oleObj name="Ecuación" r:id="rId25" imgW="837836" imgH="406224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674" y="5030434"/>
                        <a:ext cx="154463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17525" y="4049713"/>
          <a:ext cx="20145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098" name="Ecuación" r:id="rId27" imgW="990360" imgH="241200" progId="Equation.3">
                  <p:embed/>
                </p:oleObj>
              </mc:Choice>
              <mc:Fallback>
                <p:oleObj name="Ecuación" r:id="rId27" imgW="99036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4049713"/>
                        <a:ext cx="2014538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4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8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158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0"/>
                                        <p:tgtEl>
                                          <p:spTgt spid="158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275" grpId="0"/>
      <p:bldP spid="163" grpId="0" animBg="1"/>
      <p:bldP spid="9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6 Grupo"/>
          <p:cNvGrpSpPr>
            <a:grpSpLocks/>
          </p:cNvGrpSpPr>
          <p:nvPr/>
        </p:nvGrpSpPr>
        <p:grpSpPr bwMode="auto">
          <a:xfrm>
            <a:off x="2192338" y="53975"/>
            <a:ext cx="6124575" cy="2724150"/>
            <a:chOff x="2216741" y="255214"/>
            <a:chExt cx="6124575" cy="2724150"/>
          </a:xfrm>
        </p:grpSpPr>
        <p:pic>
          <p:nvPicPr>
            <p:cNvPr id="22140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1566" y="255214"/>
              <a:ext cx="5391150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191 Grupo"/>
            <p:cNvGrpSpPr>
              <a:grpSpLocks/>
            </p:cNvGrpSpPr>
            <p:nvPr/>
          </p:nvGrpSpPr>
          <p:grpSpPr bwMode="auto">
            <a:xfrm>
              <a:off x="2216741" y="1118814"/>
              <a:ext cx="6124575" cy="1123950"/>
              <a:chOff x="1819275" y="1619251"/>
              <a:chExt cx="6124575" cy="1123950"/>
            </a:xfrm>
          </p:grpSpPr>
          <p:cxnSp>
            <p:nvCxnSpPr>
              <p:cNvPr id="2214036" name="126 Conector recto"/>
              <p:cNvCxnSpPr>
                <a:cxnSpLocks noChangeShapeType="1"/>
              </p:cNvCxnSpPr>
              <p:nvPr/>
            </p:nvCxnSpPr>
            <p:spPr bwMode="auto">
              <a:xfrm flipV="1">
                <a:off x="7267575" y="1619251"/>
                <a:ext cx="676275" cy="133349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214037" name="127 Conector recto"/>
              <p:cNvCxnSpPr>
                <a:cxnSpLocks noChangeShapeType="1"/>
              </p:cNvCxnSpPr>
              <p:nvPr/>
            </p:nvCxnSpPr>
            <p:spPr bwMode="auto">
              <a:xfrm flipV="1">
                <a:off x="1819275" y="2543175"/>
                <a:ext cx="1066800" cy="200026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214038" name="128 Conector recto"/>
              <p:cNvCxnSpPr>
                <a:cxnSpLocks noChangeShapeType="1"/>
              </p:cNvCxnSpPr>
              <p:nvPr/>
            </p:nvCxnSpPr>
            <p:spPr bwMode="auto">
              <a:xfrm flipV="1">
                <a:off x="2952750" y="1762126"/>
                <a:ext cx="4305300" cy="771524"/>
              </a:xfrm>
              <a:prstGeom prst="line">
                <a:avLst/>
              </a:prstGeom>
              <a:noFill/>
              <a:ln w="25400" algn="ctr">
                <a:solidFill>
                  <a:schemeClr val="tx1">
                    <a:alpha val="39999"/>
                  </a:schemeClr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4" name="192 Grupo"/>
            <p:cNvGrpSpPr>
              <a:grpSpLocks/>
            </p:cNvGrpSpPr>
            <p:nvPr/>
          </p:nvGrpSpPr>
          <p:grpSpPr bwMode="auto">
            <a:xfrm>
              <a:off x="4039191" y="1795089"/>
              <a:ext cx="419100" cy="603250"/>
              <a:chOff x="3642697" y="2295525"/>
              <a:chExt cx="419100" cy="602468"/>
            </a:xfrm>
          </p:grpSpPr>
          <p:sp>
            <p:nvSpPr>
              <p:cNvPr id="2214034" name="Text Box 24"/>
              <p:cNvSpPr txBox="1">
                <a:spLocks noChangeArrowheads="1"/>
              </p:cNvSpPr>
              <p:nvPr/>
            </p:nvSpPr>
            <p:spPr bwMode="auto">
              <a:xfrm>
                <a:off x="3642697" y="2440793"/>
                <a:ext cx="4191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_tradnl" sz="2400" i="1">
                    <a:latin typeface="Lucida Handwriting" pitchFamily="66" charset="0"/>
                  </a:rPr>
                  <a:t>I</a:t>
                </a:r>
                <a:endParaRPr lang="es-ES_tradnl" sz="2400">
                  <a:latin typeface="Lucida Handwriting" pitchFamily="66" charset="0"/>
                </a:endParaRPr>
              </a:p>
            </p:txBody>
          </p:sp>
          <p:cxnSp>
            <p:nvCxnSpPr>
              <p:cNvPr id="2214035" name="131 Conector recto de flecha"/>
              <p:cNvCxnSpPr>
                <a:cxnSpLocks noChangeShapeType="1"/>
              </p:cNvCxnSpPr>
              <p:nvPr/>
            </p:nvCxnSpPr>
            <p:spPr bwMode="auto">
              <a:xfrm rot="21000000" flipV="1">
                <a:off x="3705225" y="2295525"/>
                <a:ext cx="323850" cy="1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5" name="104 Grupo"/>
            <p:cNvGrpSpPr>
              <a:grpSpLocks/>
            </p:cNvGrpSpPr>
            <p:nvPr/>
          </p:nvGrpSpPr>
          <p:grpSpPr bwMode="auto">
            <a:xfrm>
              <a:off x="3018099" y="2072141"/>
              <a:ext cx="419100" cy="592605"/>
              <a:chOff x="3018099" y="2072141"/>
              <a:chExt cx="419100" cy="592605"/>
            </a:xfrm>
          </p:grpSpPr>
          <p:sp>
            <p:nvSpPr>
              <p:cNvPr id="2214032" name="Text Box 24"/>
              <p:cNvSpPr txBox="1">
                <a:spLocks noChangeArrowheads="1"/>
              </p:cNvSpPr>
              <p:nvPr/>
            </p:nvSpPr>
            <p:spPr bwMode="auto">
              <a:xfrm>
                <a:off x="3018099" y="2264696"/>
                <a:ext cx="4191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_tradnl" sz="2000" i="1">
                    <a:latin typeface="Lucida Handwriting" pitchFamily="66" charset="0"/>
                  </a:rPr>
                  <a:t>R</a:t>
                </a:r>
                <a:endParaRPr lang="es-ES_tradnl" sz="2000">
                  <a:latin typeface="Lucida Handwriting" pitchFamily="66" charset="0"/>
                </a:endParaRPr>
              </a:p>
            </p:txBody>
          </p:sp>
          <p:sp>
            <p:nvSpPr>
              <p:cNvPr id="2214033" name="Line 490"/>
              <p:cNvSpPr>
                <a:spLocks noChangeShapeType="1"/>
              </p:cNvSpPr>
              <p:nvPr/>
            </p:nvSpPr>
            <p:spPr bwMode="auto">
              <a:xfrm rot="-1320000">
                <a:off x="3361214" y="2072141"/>
                <a:ext cx="53975" cy="487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ash"/>
                <a:round/>
                <a:headEnd/>
                <a:tailEnd type="triangle" w="med" len="lg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221399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2213994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grpSp>
        <p:nvGrpSpPr>
          <p:cNvPr id="6" name="108 Grupo"/>
          <p:cNvGrpSpPr>
            <a:grpSpLocks/>
          </p:cNvGrpSpPr>
          <p:nvPr/>
        </p:nvGrpSpPr>
        <p:grpSpPr bwMode="auto">
          <a:xfrm>
            <a:off x="5483225" y="1047750"/>
            <a:ext cx="341313" cy="523875"/>
            <a:chOff x="5507628" y="1248989"/>
            <a:chExt cx="341313" cy="523875"/>
          </a:xfrm>
        </p:grpSpPr>
        <p:grpSp>
          <p:nvGrpSpPr>
            <p:cNvPr id="7" name="29 Grupo"/>
            <p:cNvGrpSpPr>
              <a:grpSpLocks/>
            </p:cNvGrpSpPr>
            <p:nvPr/>
          </p:nvGrpSpPr>
          <p:grpSpPr bwMode="auto">
            <a:xfrm>
              <a:off x="5507628" y="1248989"/>
              <a:ext cx="341313" cy="339725"/>
              <a:chOff x="3492297" y="1880826"/>
              <a:chExt cx="340158" cy="338554"/>
            </a:xfrm>
          </p:grpSpPr>
          <p:sp>
            <p:nvSpPr>
              <p:cNvPr id="2214026" name="Text Box 7"/>
              <p:cNvSpPr txBox="1">
                <a:spLocks noChangeArrowheads="1"/>
              </p:cNvSpPr>
              <p:nvPr/>
            </p:nvSpPr>
            <p:spPr bwMode="auto">
              <a:xfrm>
                <a:off x="3492297" y="1880826"/>
                <a:ext cx="34015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u-ES" sz="1600">
                    <a:solidFill>
                      <a:srgbClr val="FF0000"/>
                    </a:solidFill>
                    <a:latin typeface="Lucida Handwriting" pitchFamily="66" charset="0"/>
                  </a:rPr>
                  <a:t>B</a:t>
                </a:r>
              </a:p>
            </p:txBody>
          </p:sp>
          <p:sp>
            <p:nvSpPr>
              <p:cNvPr id="2214027" name="Line 8"/>
              <p:cNvSpPr>
                <a:spLocks noChangeShapeType="1"/>
              </p:cNvSpPr>
              <p:nvPr/>
            </p:nvSpPr>
            <p:spPr bwMode="auto">
              <a:xfrm flipV="1">
                <a:off x="3580703" y="1898839"/>
                <a:ext cx="177421" cy="682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214025" name="Line 490"/>
            <p:cNvSpPr>
              <a:spLocks noChangeShapeType="1"/>
            </p:cNvSpPr>
            <p:nvPr/>
          </p:nvSpPr>
          <p:spPr bwMode="auto">
            <a:xfrm rot="20280000" flipH="1">
              <a:off x="5567953" y="1349001"/>
              <a:ext cx="6350" cy="4238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" name="109 Grupo"/>
          <p:cNvGrpSpPr>
            <a:grpSpLocks/>
          </p:cNvGrpSpPr>
          <p:nvPr/>
        </p:nvGrpSpPr>
        <p:grpSpPr bwMode="auto">
          <a:xfrm>
            <a:off x="5483225" y="1171575"/>
            <a:ext cx="563563" cy="523875"/>
            <a:chOff x="5507628" y="1372814"/>
            <a:chExt cx="563563" cy="523875"/>
          </a:xfrm>
        </p:grpSpPr>
        <p:grpSp>
          <p:nvGrpSpPr>
            <p:cNvPr id="9" name="125 Grupo"/>
            <p:cNvGrpSpPr>
              <a:grpSpLocks/>
            </p:cNvGrpSpPr>
            <p:nvPr/>
          </p:nvGrpSpPr>
          <p:grpSpPr bwMode="auto">
            <a:xfrm>
              <a:off x="5507628" y="1520451"/>
              <a:ext cx="563563" cy="376238"/>
              <a:chOff x="5658606" y="3674214"/>
              <a:chExt cx="562695" cy="376766"/>
            </a:xfrm>
          </p:grpSpPr>
          <p:sp>
            <p:nvSpPr>
              <p:cNvPr id="2214022" name="150 CuadroTexto"/>
              <p:cNvSpPr txBox="1">
                <a:spLocks noChangeArrowheads="1"/>
              </p:cNvSpPr>
              <p:nvPr/>
            </p:nvSpPr>
            <p:spPr bwMode="auto">
              <a:xfrm>
                <a:off x="5658606" y="3712426"/>
                <a:ext cx="56269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" sz="1600">
                    <a:latin typeface="Lucida Handwriting" pitchFamily="66" charset="0"/>
                  </a:rPr>
                  <a:t>dl</a:t>
                </a:r>
              </a:p>
            </p:txBody>
          </p:sp>
          <p:sp>
            <p:nvSpPr>
              <p:cNvPr id="2214023" name="Line 40"/>
              <p:cNvSpPr>
                <a:spLocks noChangeShapeType="1"/>
              </p:cNvSpPr>
              <p:nvPr/>
            </p:nvSpPr>
            <p:spPr bwMode="auto">
              <a:xfrm>
                <a:off x="5816978" y="3674214"/>
                <a:ext cx="217196" cy="9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214021" name="Line 490"/>
            <p:cNvSpPr>
              <a:spLocks noChangeShapeType="1"/>
            </p:cNvSpPr>
            <p:nvPr/>
          </p:nvSpPr>
          <p:spPr bwMode="auto">
            <a:xfrm rot="20280000" flipH="1">
              <a:off x="5555253" y="1372814"/>
              <a:ext cx="9525" cy="341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588271" name="157 CuadroTexto"/>
          <p:cNvSpPr txBox="1">
            <a:spLocks noChangeArrowheads="1"/>
          </p:cNvSpPr>
          <p:nvPr/>
        </p:nvSpPr>
        <p:spPr bwMode="auto">
          <a:xfrm>
            <a:off x="4878388" y="966788"/>
            <a:ext cx="328612" cy="338137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u-ES" sz="1600">
                <a:latin typeface="Lucida Handwriting" pitchFamily="66" charset="0"/>
              </a:rPr>
              <a:t>C</a:t>
            </a:r>
            <a:endParaRPr lang="eu-ES" sz="1400">
              <a:latin typeface="Lucida Handwriting" pitchFamily="66" charset="0"/>
            </a:endParaRPr>
          </a:p>
        </p:txBody>
      </p:sp>
      <p:grpSp>
        <p:nvGrpSpPr>
          <p:cNvPr id="10" name="107 Grupo"/>
          <p:cNvGrpSpPr>
            <a:grpSpLocks/>
          </p:cNvGrpSpPr>
          <p:nvPr/>
        </p:nvGrpSpPr>
        <p:grpSpPr bwMode="auto">
          <a:xfrm>
            <a:off x="5181600" y="1484313"/>
            <a:ext cx="419100" cy="460375"/>
            <a:chOff x="5206003" y="1650626"/>
            <a:chExt cx="419100" cy="460375"/>
          </a:xfrm>
        </p:grpSpPr>
        <p:sp>
          <p:nvSpPr>
            <p:cNvPr id="2214018" name="Text Box 24"/>
            <p:cNvSpPr txBox="1">
              <a:spLocks noChangeArrowheads="1"/>
            </p:cNvSpPr>
            <p:nvPr/>
          </p:nvSpPr>
          <p:spPr bwMode="auto">
            <a:xfrm>
              <a:off x="5206003" y="1710951"/>
              <a:ext cx="4191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000">
                  <a:latin typeface="Lucida Handwriting" pitchFamily="66" charset="0"/>
                </a:rPr>
                <a:t>r</a:t>
              </a:r>
            </a:p>
          </p:txBody>
        </p:sp>
        <p:sp>
          <p:nvSpPr>
            <p:cNvPr id="2214019" name="Line 490"/>
            <p:cNvSpPr>
              <a:spLocks noChangeShapeType="1"/>
            </p:cNvSpPr>
            <p:nvPr/>
          </p:nvSpPr>
          <p:spPr bwMode="auto">
            <a:xfrm rot="20280000" flipH="1">
              <a:off x="5448891" y="1650626"/>
              <a:ext cx="57150" cy="355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" name="111 Grupo"/>
          <p:cNvGrpSpPr>
            <a:grpSpLocks/>
          </p:cNvGrpSpPr>
          <p:nvPr/>
        </p:nvGrpSpPr>
        <p:grpSpPr bwMode="auto">
          <a:xfrm>
            <a:off x="5232400" y="1042988"/>
            <a:ext cx="304800" cy="863600"/>
            <a:chOff x="5256804" y="1209301"/>
            <a:chExt cx="304799" cy="863600"/>
          </a:xfrm>
        </p:grpSpPr>
        <p:sp>
          <p:nvSpPr>
            <p:cNvPr id="148" name="147 Elipse"/>
            <p:cNvSpPr/>
            <p:nvPr/>
          </p:nvSpPr>
          <p:spPr bwMode="auto">
            <a:xfrm>
              <a:off x="5270615" y="1209301"/>
              <a:ext cx="290988" cy="863600"/>
            </a:xfrm>
            <a:prstGeom prst="ellipse">
              <a:avLst/>
            </a:prstGeom>
            <a:noFill/>
            <a:ln w="1905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81771" lon="1170877" rev="381445"/>
              </a:camera>
              <a:lightRig rig="threePt" dir="t"/>
            </a:scene3d>
          </p:spPr>
          <p:txBody>
            <a:bodyPr/>
            <a:lstStyle/>
            <a:p>
              <a:pPr eaLnBrk="0" hangingPunct="0">
                <a:defRPr/>
              </a:pPr>
              <a:endParaRPr lang="eu-ES"/>
            </a:p>
          </p:txBody>
        </p:sp>
        <p:grpSp>
          <p:nvGrpSpPr>
            <p:cNvPr id="12" name="110 Grupo"/>
            <p:cNvGrpSpPr>
              <a:grpSpLocks/>
            </p:cNvGrpSpPr>
            <p:nvPr/>
          </p:nvGrpSpPr>
          <p:grpSpPr bwMode="auto">
            <a:xfrm>
              <a:off x="5256804" y="1531906"/>
              <a:ext cx="302373" cy="269301"/>
              <a:chOff x="5256804" y="1531906"/>
              <a:chExt cx="302373" cy="269301"/>
            </a:xfrm>
          </p:grpSpPr>
          <p:cxnSp>
            <p:nvCxnSpPr>
              <p:cNvPr id="2214016" name="146 Conector recto de flecha"/>
              <p:cNvCxnSpPr>
                <a:cxnSpLocks noChangeAspect="1"/>
              </p:cNvCxnSpPr>
              <p:nvPr/>
            </p:nvCxnSpPr>
            <p:spPr bwMode="auto">
              <a:xfrm rot="-7980000">
                <a:off x="5252136" y="1536574"/>
                <a:ext cx="30659" cy="21324"/>
              </a:xfrm>
              <a:prstGeom prst="straightConnector1">
                <a:avLst/>
              </a:prstGeom>
              <a:noFill/>
              <a:ln w="19050" algn="ctr">
                <a:solidFill>
                  <a:schemeClr val="tx1">
                    <a:alpha val="50195"/>
                  </a:schemeClr>
                </a:solidFill>
                <a:round/>
                <a:headEnd/>
                <a:tailEnd type="arrow" w="sm" len="med"/>
              </a:ln>
            </p:spPr>
          </p:cxnSp>
          <p:cxnSp>
            <p:nvCxnSpPr>
              <p:cNvPr id="2214017" name="148 Conector recto de flecha"/>
              <p:cNvCxnSpPr>
                <a:cxnSpLocks noChangeAspect="1"/>
              </p:cNvCxnSpPr>
              <p:nvPr/>
            </p:nvCxnSpPr>
            <p:spPr bwMode="auto">
              <a:xfrm rot="16140000" flipH="1">
                <a:off x="5548625" y="1790655"/>
                <a:ext cx="21103" cy="1"/>
              </a:xfrm>
              <a:prstGeom prst="straightConnector1">
                <a:avLst/>
              </a:prstGeom>
              <a:noFill/>
              <a:ln w="19050" algn="ctr">
                <a:solidFill>
                  <a:schemeClr val="tx1">
                    <a:alpha val="50195"/>
                  </a:schemeClr>
                </a:solidFill>
                <a:round/>
                <a:headEnd/>
                <a:tailEnd type="arrow" w="sm" len="med"/>
              </a:ln>
            </p:spPr>
          </p:cxnSp>
        </p:grpSp>
      </p:grpSp>
      <p:graphicFrame>
        <p:nvGraphicFramePr>
          <p:cNvPr id="2213977" name="Object 89"/>
          <p:cNvGraphicFramePr>
            <a:graphicFrameLocks noChangeAspect="1"/>
          </p:cNvGraphicFramePr>
          <p:nvPr/>
        </p:nvGraphicFramePr>
        <p:xfrm>
          <a:off x="227013" y="238125"/>
          <a:ext cx="11890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34" name="Ecuación" r:id="rId5" imgW="583693" imgH="177646" progId="Equation.3">
                  <p:embed/>
                </p:oleObj>
              </mc:Choice>
              <mc:Fallback>
                <p:oleObj name="Ecuación" r:id="rId5" imgW="583693" imgH="177646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38125"/>
                        <a:ext cx="1189037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4000" name="168 CuadroTexto"/>
          <p:cNvSpPr txBox="1">
            <a:spLocks noChangeArrowheads="1"/>
          </p:cNvSpPr>
          <p:nvPr/>
        </p:nvSpPr>
        <p:spPr bwMode="auto">
          <a:xfrm>
            <a:off x="6038850" y="1393825"/>
            <a:ext cx="3317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s-ES" sz="1600">
              <a:latin typeface="Lucida Handwriting" pitchFamily="66" charset="0"/>
            </a:endParaRPr>
          </a:p>
        </p:txBody>
      </p:sp>
      <p:graphicFrame>
        <p:nvGraphicFramePr>
          <p:cNvPr id="1588245" name="Object 92"/>
          <p:cNvGraphicFramePr>
            <a:graphicFrameLocks noChangeAspect="1"/>
          </p:cNvGraphicFramePr>
          <p:nvPr/>
        </p:nvGraphicFramePr>
        <p:xfrm>
          <a:off x="442913" y="4829175"/>
          <a:ext cx="33083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35" name="Ecuación" r:id="rId7" imgW="1624895" imgH="406224" progId="Equation.3">
                  <p:embed/>
                </p:oleObj>
              </mc:Choice>
              <mc:Fallback>
                <p:oleObj name="Ecuación" r:id="rId7" imgW="1624895" imgH="406224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4829175"/>
                        <a:ext cx="33083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8246" name="Object 93"/>
          <p:cNvGraphicFramePr>
            <a:graphicFrameLocks noChangeAspect="1"/>
          </p:cNvGraphicFramePr>
          <p:nvPr/>
        </p:nvGraphicFramePr>
        <p:xfrm>
          <a:off x="3787775" y="4837730"/>
          <a:ext cx="19113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36" name="Ecuación" r:id="rId9" imgW="939800" imgH="419100" progId="Equation.3">
                  <p:embed/>
                </p:oleObj>
              </mc:Choice>
              <mc:Fallback>
                <p:oleObj name="Ecuación" r:id="rId9" imgW="939800" imgH="419100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4837730"/>
                        <a:ext cx="191135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103 Grupo"/>
          <p:cNvGrpSpPr>
            <a:grpSpLocks/>
          </p:cNvGrpSpPr>
          <p:nvPr/>
        </p:nvGrpSpPr>
        <p:grpSpPr bwMode="auto">
          <a:xfrm>
            <a:off x="5327650" y="785813"/>
            <a:ext cx="419100" cy="457200"/>
            <a:chOff x="5351146" y="953200"/>
            <a:chExt cx="419100" cy="457201"/>
          </a:xfrm>
        </p:grpSpPr>
        <p:sp>
          <p:nvSpPr>
            <p:cNvPr id="2214008" name="Text Box 24"/>
            <p:cNvSpPr txBox="1">
              <a:spLocks noChangeArrowheads="1"/>
            </p:cNvSpPr>
            <p:nvPr/>
          </p:nvSpPr>
          <p:spPr bwMode="auto">
            <a:xfrm>
              <a:off x="5351146" y="953200"/>
              <a:ext cx="41910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P</a:t>
              </a:r>
              <a:endParaRPr lang="es-ES_tradnl" sz="2400">
                <a:latin typeface="Lucida Handwriting" pitchFamily="66" charset="0"/>
              </a:endParaRPr>
            </a:p>
          </p:txBody>
        </p:sp>
        <p:sp>
          <p:nvSpPr>
            <p:cNvPr id="2214009" name="28 Elipse"/>
            <p:cNvSpPr>
              <a:spLocks noChangeArrowheads="1"/>
            </p:cNvSpPr>
            <p:nvPr/>
          </p:nvSpPr>
          <p:spPr bwMode="auto">
            <a:xfrm>
              <a:off x="5461369" y="1321901"/>
              <a:ext cx="63500" cy="635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/>
            </a:p>
          </p:txBody>
        </p:sp>
      </p:grpSp>
      <p:graphicFrame>
        <p:nvGraphicFramePr>
          <p:cNvPr id="2213907" name="Object 94"/>
          <p:cNvGraphicFramePr>
            <a:graphicFrameLocks noChangeAspect="1"/>
          </p:cNvGraphicFramePr>
          <p:nvPr/>
        </p:nvGraphicFramePr>
        <p:xfrm>
          <a:off x="368300" y="2627313"/>
          <a:ext cx="14509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37" name="Ecuación" r:id="rId11" imgW="787058" imgH="444307" progId="Equation.3">
                  <p:embed/>
                </p:oleObj>
              </mc:Choice>
              <mc:Fallback>
                <p:oleObj name="Ecuación" r:id="rId11" imgW="787058" imgH="444307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2627313"/>
                        <a:ext cx="1450975" cy="820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5"/>
          <p:cNvGraphicFramePr>
            <a:graphicFrameLocks noChangeAspect="1"/>
          </p:cNvGraphicFramePr>
          <p:nvPr/>
        </p:nvGraphicFramePr>
        <p:xfrm>
          <a:off x="1766888" y="2625725"/>
          <a:ext cx="20621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38" name="Ecuación" r:id="rId13" imgW="1117115" imgH="444307" progId="Equation.3">
                  <p:embed/>
                </p:oleObj>
              </mc:Choice>
              <mc:Fallback>
                <p:oleObj name="Ecuación" r:id="rId13" imgW="1117115" imgH="444307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2625725"/>
                        <a:ext cx="2062162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6"/>
          <p:cNvGraphicFramePr>
            <a:graphicFrameLocks noChangeAspect="1"/>
          </p:cNvGraphicFramePr>
          <p:nvPr/>
        </p:nvGraphicFramePr>
        <p:xfrm>
          <a:off x="3789363" y="2632075"/>
          <a:ext cx="12668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39" name="Ecuación" r:id="rId15" imgW="685502" imgH="444307" progId="Equation.3">
                  <p:embed/>
                </p:oleObj>
              </mc:Choice>
              <mc:Fallback>
                <p:oleObj name="Ecuación" r:id="rId15" imgW="685502" imgH="444307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2632075"/>
                        <a:ext cx="126682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7"/>
          <p:cNvGraphicFramePr>
            <a:graphicFrameLocks noChangeAspect="1"/>
          </p:cNvGraphicFramePr>
          <p:nvPr/>
        </p:nvGraphicFramePr>
        <p:xfrm>
          <a:off x="5113338" y="2640013"/>
          <a:ext cx="12890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40" name="Ecuación" r:id="rId17" imgW="698197" imgH="444307" progId="Equation.3">
                  <p:embed/>
                </p:oleObj>
              </mc:Choice>
              <mc:Fallback>
                <p:oleObj name="Ecuación" r:id="rId17" imgW="698197" imgH="444307" progId="Equation.3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2640013"/>
                        <a:ext cx="1289050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8"/>
          <p:cNvGraphicFramePr>
            <a:graphicFrameLocks noChangeAspect="1"/>
          </p:cNvGraphicFramePr>
          <p:nvPr/>
        </p:nvGraphicFramePr>
        <p:xfrm>
          <a:off x="6329363" y="2857500"/>
          <a:ext cx="8191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41" name="Ecuación" r:id="rId19" imgW="444114" imgH="177646" progId="Equation.3">
                  <p:embed/>
                </p:oleObj>
              </mc:Choice>
              <mc:Fallback>
                <p:oleObj name="Ecuación" r:id="rId19" imgW="444114" imgH="177646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2857500"/>
                        <a:ext cx="819150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01"/>
          <p:cNvGraphicFramePr>
            <a:graphicFrameLocks noChangeAspect="1"/>
          </p:cNvGraphicFramePr>
          <p:nvPr/>
        </p:nvGraphicFramePr>
        <p:xfrm>
          <a:off x="2408238" y="3632200"/>
          <a:ext cx="1731962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42" name="Ecuación" r:id="rId21" imgW="850531" imgH="406224" progId="Equation.3">
                  <p:embed/>
                </p:oleObj>
              </mc:Choice>
              <mc:Fallback>
                <p:oleObj name="Ecuación" r:id="rId21" imgW="850531" imgH="406224" progId="Equation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8" y="3632200"/>
                        <a:ext cx="1731962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125 Cerrar llave"/>
          <p:cNvSpPr/>
          <p:nvPr/>
        </p:nvSpPr>
        <p:spPr>
          <a:xfrm>
            <a:off x="7134225" y="2578101"/>
            <a:ext cx="215900" cy="15938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graphicFrame>
        <p:nvGraphicFramePr>
          <p:cNvPr id="127" name="Object 102"/>
          <p:cNvGraphicFramePr>
            <a:graphicFrameLocks noChangeAspect="1"/>
          </p:cNvGraphicFramePr>
          <p:nvPr/>
        </p:nvGraphicFramePr>
        <p:xfrm>
          <a:off x="7392988" y="3230563"/>
          <a:ext cx="35083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43" name="Ecuación" r:id="rId23" imgW="190417" imgH="152334" progId="Equation.3">
                  <p:embed/>
                </p:oleObj>
              </mc:Choice>
              <mc:Fallback>
                <p:oleObj name="Ecuación" r:id="rId23" imgW="190417" imgH="152334" progId="Equation.3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988" y="3230563"/>
                        <a:ext cx="350837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103"/>
          <p:cNvGraphicFramePr>
            <a:graphicFrameLocks noChangeAspect="1"/>
          </p:cNvGraphicFramePr>
          <p:nvPr/>
        </p:nvGraphicFramePr>
        <p:xfrm>
          <a:off x="5786438" y="4834555"/>
          <a:ext cx="24288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44" name="Ecuación" r:id="rId25" imgW="1193800" imgH="419100" progId="Equation.3">
                  <p:embed/>
                </p:oleObj>
              </mc:Choice>
              <mc:Fallback>
                <p:oleObj name="Ecuación" r:id="rId25" imgW="1193800" imgH="419100" progId="Equation.3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4834555"/>
                        <a:ext cx="242887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355600" y="3802063"/>
          <a:ext cx="20145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45" name="Ecuación" r:id="rId27" imgW="990360" imgH="241200" progId="Equation.3">
                  <p:embed/>
                </p:oleObj>
              </mc:Choice>
              <mc:Fallback>
                <p:oleObj name="Ecuación" r:id="rId27" imgW="99036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3802063"/>
                        <a:ext cx="2014538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221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58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58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271" grpId="0"/>
      <p:bldP spid="1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905" name="10 CuadroTexto"/>
          <p:cNvSpPr txBox="1">
            <a:spLocks noChangeArrowheads="1"/>
          </p:cNvSpPr>
          <p:nvPr/>
        </p:nvSpPr>
        <p:spPr bwMode="auto">
          <a:xfrm>
            <a:off x="285750" y="219075"/>
            <a:ext cx="8629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 eaLnBrk="0" hangingPunct="0">
              <a:lnSpc>
                <a:spcPct val="150000"/>
              </a:lnSpc>
              <a:spcBef>
                <a:spcPts val="1200"/>
              </a:spcBef>
            </a:pPr>
            <a:r>
              <a:rPr lang="es-ES_tradnl" sz="1800" b="1" dirty="0" smtClean="0">
                <a:latin typeface="Comic Sans MS" pitchFamily="66" charset="0"/>
                <a:cs typeface="Times New Roman" pitchFamily="18" charset="0"/>
              </a:rPr>
              <a:t>A.L.3.-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Ampère-ren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legea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erabiliz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aztertu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kualitatibo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kuantitatiboki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solenoide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batek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sortzen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duen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</a:t>
            </a:r>
            <a:endParaRPr lang="eu-ES" dirty="0"/>
          </a:p>
        </p:txBody>
      </p:sp>
      <p:sp>
        <p:nvSpPr>
          <p:cNvPr id="332390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3323907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pic>
        <p:nvPicPr>
          <p:cNvPr id="3306498" name="Picture 2" descr="Fitxategi:Solenoi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76450"/>
            <a:ext cx="76200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3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>
            <a:grpSpLocks/>
          </p:cNvGrpSpPr>
          <p:nvPr/>
        </p:nvGrpSpPr>
        <p:grpSpPr bwMode="auto">
          <a:xfrm>
            <a:off x="4827588" y="1851025"/>
            <a:ext cx="4316412" cy="2430463"/>
            <a:chOff x="4826794" y="1851035"/>
            <a:chExt cx="4317206" cy="2430165"/>
          </a:xfrm>
        </p:grpSpPr>
        <p:pic>
          <p:nvPicPr>
            <p:cNvPr id="332596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6794" y="1851035"/>
              <a:ext cx="4317206" cy="2083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0" name="69 Conector recto de flecha"/>
            <p:cNvCxnSpPr/>
            <p:nvPr/>
          </p:nvCxnSpPr>
          <p:spPr>
            <a:xfrm flipV="1">
              <a:off x="5473025" y="4025643"/>
              <a:ext cx="3248622" cy="1428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5966" name="Text Box 10"/>
            <p:cNvSpPr txBox="1">
              <a:spLocks noChangeArrowheads="1"/>
            </p:cNvSpPr>
            <p:nvPr/>
          </p:nvSpPr>
          <p:spPr bwMode="auto">
            <a:xfrm>
              <a:off x="6889824" y="3773369"/>
              <a:ext cx="357143" cy="507831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lnSpc>
                  <a:spcPct val="150000"/>
                </a:lnSpc>
              </a:pPr>
              <a:r>
                <a:rPr lang="es-ES_tradnl" sz="1800" b="1">
                  <a:latin typeface="Lucida Handwriting" pitchFamily="66" charset="0"/>
                </a:rPr>
                <a:t>L</a:t>
              </a:r>
            </a:p>
          </p:txBody>
        </p:sp>
      </p:grp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0" y="688975"/>
            <a:ext cx="6196013" cy="3698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800" b="1">
                <a:latin typeface="Lucida Handwriting" pitchFamily="66" charset="0"/>
              </a:rPr>
              <a:t>Solenoide batek sortutako eremu magnetikoa</a:t>
            </a:r>
          </a:p>
        </p:txBody>
      </p:sp>
      <p:sp>
        <p:nvSpPr>
          <p:cNvPr id="3325955" name="Text Box 10"/>
          <p:cNvSpPr txBox="1">
            <a:spLocks noChangeArrowheads="1"/>
          </p:cNvSpPr>
          <p:nvPr/>
        </p:nvSpPr>
        <p:spPr bwMode="auto">
          <a:xfrm>
            <a:off x="46038" y="247650"/>
            <a:ext cx="4702175" cy="369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800" b="1">
                <a:latin typeface="Lucida Handwriting" pitchFamily="66" charset="0"/>
              </a:rPr>
              <a:t>Ampère-ren legearen aplikazioak</a:t>
            </a: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231775" y="1128713"/>
            <a:ext cx="8693150" cy="9223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1813" algn="just" eaLnBrk="0" hangingPunct="0">
              <a:lnSpc>
                <a:spcPct val="150000"/>
              </a:lnSpc>
            </a:pPr>
            <a:r>
              <a:rPr lang="es-ES_tradnl" sz="1800" b="1">
                <a:latin typeface="Lucida Handwriting" pitchFamily="66" charset="0"/>
              </a:rPr>
              <a:t>“Solenoidea  espazioko eskualde batean  eremu magnetiko  uniformea sortzen duen elementu elektrikoa da”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342900" y="2195513"/>
            <a:ext cx="4856163" cy="1338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1813" algn="just" eaLnBrk="0" hangingPunct="0">
              <a:lnSpc>
                <a:spcPct val="150000"/>
              </a:lnSpc>
            </a:pPr>
            <a:r>
              <a:rPr lang="es-ES_tradnl" sz="1800" b="1">
                <a:latin typeface="Lucida Handwriting" pitchFamily="66" charset="0"/>
              </a:rPr>
              <a:t>Solenoide ideala uniformeki harilkatutako sekzio zirkularreko hari infinituki luzea da.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358775" y="3916363"/>
            <a:ext cx="4364038" cy="50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s-ES_tradnl" sz="1800" b="1">
                <a:latin typeface="Lucida Handwriting" pitchFamily="66" charset="0"/>
              </a:rPr>
              <a:t>Solenoide baten ezaugarriak:</a:t>
            </a:r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676275" y="4576763"/>
            <a:ext cx="3581400" cy="504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s-ES_tradnl" sz="1800" b="1">
                <a:latin typeface="Lucida Handwriting" pitchFamily="66" charset="0"/>
              </a:rPr>
              <a:t>d: sekzioaren diametroa</a:t>
            </a: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746125" y="5224463"/>
            <a:ext cx="6378575" cy="504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s-ES_tradnl" sz="1800" b="1">
                <a:latin typeface="Lucida Handwriting" pitchFamily="66" charset="0"/>
              </a:rPr>
              <a:t>n: luzera unitateko espira kopurua  n </a:t>
            </a:r>
            <a:r>
              <a:rPr lang="es-ES_tradnl" sz="1800" b="1">
                <a:latin typeface="Times" pitchFamily="18" charset="0"/>
              </a:rPr>
              <a:t>= </a:t>
            </a:r>
            <a:r>
              <a:rPr lang="es-ES_tradnl" sz="1800" b="1">
                <a:latin typeface="Lucida Handwriting" pitchFamily="66" charset="0"/>
              </a:rPr>
              <a:t>N/L</a:t>
            </a:r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747713" y="5870575"/>
            <a:ext cx="8177212" cy="506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s-ES_tradnl" sz="1800" b="1">
                <a:latin typeface="Lucida Handwriting" pitchFamily="66" charset="0"/>
              </a:rPr>
              <a:t>I: haritik iragaten den korronte elektrikoaren intentsitatea</a:t>
            </a: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4513263" y="4576763"/>
            <a:ext cx="1463675" cy="504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s-ES_tradnl" sz="1800" b="1">
                <a:latin typeface="Lucida Handwriting" pitchFamily="66" charset="0"/>
              </a:rPr>
              <a:t>L: luzera</a:t>
            </a: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6289675" y="4575175"/>
            <a:ext cx="2663825" cy="504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s-ES_tradnl" sz="1800" b="1">
                <a:latin typeface="Lucida Handwriting" pitchFamily="66" charset="0"/>
              </a:rPr>
              <a:t>N: espira kopurua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6" grpId="0"/>
      <p:bldP spid="57" grpId="0"/>
      <p:bldP spid="61" grpId="0"/>
      <p:bldP spid="62" grpId="0"/>
      <p:bldP spid="65" grpId="0"/>
      <p:bldP spid="66" grpId="0"/>
      <p:bldP spid="67" grpId="0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06375" y="287338"/>
            <a:ext cx="8732838" cy="1338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1813" algn="just" eaLnBrk="0" hangingPunct="0">
              <a:lnSpc>
                <a:spcPct val="150000"/>
              </a:lnSpc>
            </a:pPr>
            <a:r>
              <a:rPr lang="es-ES_tradnl" sz="1800" b="1">
                <a:latin typeface="Lucida Handwriting" pitchFamily="66" charset="0"/>
              </a:rPr>
              <a:t>Errealitatean suposatuko dugu helizearen pausoa oso txikia dela (Haria  estu estu harilkatuta dagoela), eta diametroa oso txikia dela luzerarekin alderatuz.</a:t>
            </a:r>
          </a:p>
        </p:txBody>
      </p:sp>
      <p:pic>
        <p:nvPicPr>
          <p:cNvPr id="2276356" name="Picture 4" descr="http://www.sc.ehu.es/sbweb/fisica/elecmagnet/solenoid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038" y="1951038"/>
            <a:ext cx="7529512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7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6 Grupo"/>
          <p:cNvGrpSpPr>
            <a:grpSpLocks/>
          </p:cNvGrpSpPr>
          <p:nvPr/>
        </p:nvGrpSpPr>
        <p:grpSpPr bwMode="auto">
          <a:xfrm>
            <a:off x="84138" y="1228725"/>
            <a:ext cx="6389687" cy="4908550"/>
            <a:chOff x="83971" y="933905"/>
            <a:chExt cx="6390171" cy="4908041"/>
          </a:xfrm>
        </p:grpSpPr>
        <p:pic>
          <p:nvPicPr>
            <p:cNvPr id="1391687" name="35 Imagen" descr="B ez uniformea.bmp"/>
            <p:cNvPicPr preferRelativeResize="0">
              <a:picLocks/>
            </p:cNvPicPr>
            <p:nvPr/>
          </p:nvPicPr>
          <p:blipFill>
            <a:blip r:embed="rId4" cstate="print"/>
            <a:srcRect l="67984" r="1863"/>
            <a:stretch>
              <a:fillRect/>
            </a:stretch>
          </p:blipFill>
          <p:spPr bwMode="auto">
            <a:xfrm rot="-5400000">
              <a:off x="825036" y="192840"/>
              <a:ext cx="4908041" cy="639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91688" name="29 Grupo"/>
            <p:cNvGrpSpPr>
              <a:grpSpLocks/>
            </p:cNvGrpSpPr>
            <p:nvPr/>
          </p:nvGrpSpPr>
          <p:grpSpPr bwMode="auto">
            <a:xfrm>
              <a:off x="673064" y="1336794"/>
              <a:ext cx="494046" cy="599188"/>
              <a:chOff x="3492297" y="1866413"/>
              <a:chExt cx="494046" cy="599188"/>
            </a:xfrm>
          </p:grpSpPr>
          <p:sp>
            <p:nvSpPr>
              <p:cNvPr id="1391689" name="Text Box 7"/>
              <p:cNvSpPr txBox="1">
                <a:spLocks noChangeArrowheads="1"/>
              </p:cNvSpPr>
              <p:nvPr/>
            </p:nvSpPr>
            <p:spPr bwMode="auto">
              <a:xfrm>
                <a:off x="3492297" y="1880826"/>
                <a:ext cx="49404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u-ES" sz="3200">
                    <a:solidFill>
                      <a:srgbClr val="BC0000"/>
                    </a:solidFill>
                    <a:latin typeface="Lucida Handwriting" pitchFamily="66" charset="0"/>
                  </a:rPr>
                  <a:t>B</a:t>
                </a:r>
              </a:p>
            </p:txBody>
          </p:sp>
          <p:sp>
            <p:nvSpPr>
              <p:cNvPr id="1391690" name="Line 8"/>
              <p:cNvSpPr>
                <a:spLocks noChangeShapeType="1"/>
              </p:cNvSpPr>
              <p:nvPr/>
            </p:nvSpPr>
            <p:spPr bwMode="auto">
              <a:xfrm flipV="1">
                <a:off x="3655810" y="1866413"/>
                <a:ext cx="266765" cy="7285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4" name="125 Grupo"/>
          <p:cNvGrpSpPr>
            <a:grpSpLocks/>
          </p:cNvGrpSpPr>
          <p:nvPr/>
        </p:nvGrpSpPr>
        <p:grpSpPr bwMode="auto">
          <a:xfrm>
            <a:off x="4865688" y="2455863"/>
            <a:ext cx="561975" cy="508000"/>
            <a:chOff x="5658606" y="3666871"/>
            <a:chExt cx="562695" cy="507220"/>
          </a:xfrm>
        </p:grpSpPr>
        <p:sp>
          <p:nvSpPr>
            <p:cNvPr id="1391685" name="11 CuadroTexto"/>
            <p:cNvSpPr txBox="1">
              <a:spLocks noChangeArrowheads="1"/>
            </p:cNvSpPr>
            <p:nvPr/>
          </p:nvSpPr>
          <p:spPr bwMode="auto">
            <a:xfrm>
              <a:off x="5658606" y="3712426"/>
              <a:ext cx="5626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>
                  <a:solidFill>
                    <a:srgbClr val="0070C0"/>
                  </a:solidFill>
                  <a:latin typeface="Lucida Handwriting" pitchFamily="66" charset="0"/>
                </a:rPr>
                <a:t>dl</a:t>
              </a:r>
            </a:p>
          </p:txBody>
        </p:sp>
        <p:sp>
          <p:nvSpPr>
            <p:cNvPr id="1391686" name="Line 40"/>
            <p:cNvSpPr>
              <a:spLocks noChangeShapeType="1"/>
            </p:cNvSpPr>
            <p:nvPr/>
          </p:nvSpPr>
          <p:spPr bwMode="auto">
            <a:xfrm flipV="1">
              <a:off x="5816977" y="3666871"/>
              <a:ext cx="316521" cy="7344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73" name="Object 28"/>
          <p:cNvGraphicFramePr>
            <a:graphicFrameLocks noChangeAspect="1"/>
          </p:cNvGraphicFramePr>
          <p:nvPr/>
        </p:nvGraphicFramePr>
        <p:xfrm>
          <a:off x="6029325" y="4046538"/>
          <a:ext cx="9683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664" name="Ecuación" r:id="rId5" imgW="520474" imgH="241195" progId="Equation.3">
                  <p:embed/>
                </p:oleObj>
              </mc:Choice>
              <mc:Fallback>
                <p:oleObj name="Ecuación" r:id="rId5" imgW="520474" imgH="241195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4046538"/>
                        <a:ext cx="968375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9"/>
          <p:cNvGraphicFramePr>
            <a:graphicFrameLocks noChangeAspect="1"/>
          </p:cNvGraphicFramePr>
          <p:nvPr/>
        </p:nvGraphicFramePr>
        <p:xfrm>
          <a:off x="5786438" y="2528888"/>
          <a:ext cx="269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665" name="Ecuación" r:id="rId7" imgW="126725" imgH="177415" progId="Equation.3">
                  <p:embed/>
                </p:oleObj>
              </mc:Choice>
              <mc:Fallback>
                <p:oleObj name="Ecuación" r:id="rId7" imgW="126725" imgH="177415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2528888"/>
                        <a:ext cx="2698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32 Arco"/>
          <p:cNvSpPr/>
          <p:nvPr/>
        </p:nvSpPr>
        <p:spPr bwMode="auto">
          <a:xfrm rot="16200000">
            <a:off x="5111750" y="2857500"/>
            <a:ext cx="719138" cy="808038"/>
          </a:xfrm>
          <a:prstGeom prst="arc">
            <a:avLst>
              <a:gd name="adj1" fmla="val 21483495"/>
              <a:gd name="adj2" fmla="val 4814954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u-ES"/>
          </a:p>
        </p:txBody>
      </p:sp>
      <p:grpSp>
        <p:nvGrpSpPr>
          <p:cNvPr id="8" name="75 Grupo"/>
          <p:cNvGrpSpPr>
            <a:grpSpLocks/>
          </p:cNvGrpSpPr>
          <p:nvPr/>
        </p:nvGrpSpPr>
        <p:grpSpPr bwMode="auto">
          <a:xfrm>
            <a:off x="347663" y="65088"/>
            <a:ext cx="4029075" cy="461962"/>
            <a:chOff x="311392" y="87433"/>
            <a:chExt cx="4028694" cy="461665"/>
          </a:xfrm>
        </p:grpSpPr>
        <p:grpSp>
          <p:nvGrpSpPr>
            <p:cNvPr id="1391681" name="33 Grupo"/>
            <p:cNvGrpSpPr>
              <a:grpSpLocks/>
            </p:cNvGrpSpPr>
            <p:nvPr/>
          </p:nvGrpSpPr>
          <p:grpSpPr bwMode="auto">
            <a:xfrm>
              <a:off x="311392" y="87433"/>
              <a:ext cx="417102" cy="461665"/>
              <a:chOff x="311392" y="2870558"/>
              <a:chExt cx="417102" cy="461665"/>
            </a:xfrm>
          </p:grpSpPr>
          <p:sp>
            <p:nvSpPr>
              <p:cNvPr id="1391683" name="Text Box 7"/>
              <p:cNvSpPr txBox="1">
                <a:spLocks noChangeArrowheads="1"/>
              </p:cNvSpPr>
              <p:nvPr/>
            </p:nvSpPr>
            <p:spPr bwMode="auto">
              <a:xfrm>
                <a:off x="311392" y="2870558"/>
                <a:ext cx="41710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u-ES" sz="2400">
                    <a:latin typeface="Lucida Handwriting" pitchFamily="66" charset="0"/>
                  </a:rPr>
                  <a:t>B</a:t>
                </a:r>
              </a:p>
            </p:txBody>
          </p:sp>
          <p:sp>
            <p:nvSpPr>
              <p:cNvPr id="1391684" name="Line 8"/>
              <p:cNvSpPr>
                <a:spLocks noChangeShapeType="1"/>
              </p:cNvSpPr>
              <p:nvPr/>
            </p:nvSpPr>
            <p:spPr bwMode="auto">
              <a:xfrm>
                <a:off x="393405" y="2870791"/>
                <a:ext cx="287079" cy="106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391682" name="38 CuadroTexto"/>
            <p:cNvSpPr txBox="1">
              <a:spLocks noChangeArrowheads="1"/>
            </p:cNvSpPr>
            <p:nvPr/>
          </p:nvSpPr>
          <p:spPr bwMode="auto">
            <a:xfrm>
              <a:off x="536718" y="87433"/>
              <a:ext cx="38033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u-ES" sz="2400">
                  <a:latin typeface="Lucida Handwriting" pitchFamily="66" charset="0"/>
                </a:rPr>
                <a:t>: eremu magnetikoa</a:t>
              </a:r>
            </a:p>
          </p:txBody>
        </p:sp>
      </p:grpSp>
      <p:sp>
        <p:nvSpPr>
          <p:cNvPr id="44" name="43 CuadroTexto"/>
          <p:cNvSpPr txBox="1">
            <a:spLocks noChangeArrowheads="1"/>
          </p:cNvSpPr>
          <p:nvPr/>
        </p:nvSpPr>
        <p:spPr bwMode="auto">
          <a:xfrm>
            <a:off x="4722814" y="65088"/>
            <a:ext cx="3897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u-ES" sz="2400" dirty="0">
                <a:latin typeface="Lucida Handwriting" pitchFamily="66" charset="0"/>
              </a:rPr>
              <a:t>C: edozein kurba </a:t>
            </a:r>
            <a:r>
              <a:rPr lang="eu-ES" sz="2400" dirty="0" smtClean="0">
                <a:latin typeface="Lucida Handwriting" pitchFamily="66" charset="0"/>
              </a:rPr>
              <a:t>itxi</a:t>
            </a:r>
            <a:endParaRPr lang="eu-ES" sz="2400" dirty="0">
              <a:latin typeface="Lucida Handwriting" pitchFamily="66" charset="0"/>
            </a:endParaRPr>
          </a:p>
        </p:txBody>
      </p:sp>
      <p:grpSp>
        <p:nvGrpSpPr>
          <p:cNvPr id="11" name="78 Grupo"/>
          <p:cNvGrpSpPr>
            <a:grpSpLocks/>
          </p:cNvGrpSpPr>
          <p:nvPr/>
        </p:nvGrpSpPr>
        <p:grpSpPr bwMode="auto">
          <a:xfrm>
            <a:off x="249238" y="674688"/>
            <a:ext cx="8532812" cy="508000"/>
            <a:chOff x="249886" y="674955"/>
            <a:chExt cx="8532165" cy="507220"/>
          </a:xfrm>
        </p:grpSpPr>
        <p:sp>
          <p:nvSpPr>
            <p:cNvPr id="1391677" name="44 CuadroTexto"/>
            <p:cNvSpPr txBox="1">
              <a:spLocks noChangeArrowheads="1"/>
            </p:cNvSpPr>
            <p:nvPr/>
          </p:nvSpPr>
          <p:spPr bwMode="auto">
            <a:xfrm>
              <a:off x="638175" y="697733"/>
              <a:ext cx="81438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u-ES" sz="2400">
                  <a:latin typeface="Lucida Handwriting" pitchFamily="66" charset="0"/>
                </a:rPr>
                <a:t>: C kurbaren luzerako elementu diferentziala</a:t>
              </a:r>
            </a:p>
          </p:txBody>
        </p:sp>
        <p:grpSp>
          <p:nvGrpSpPr>
            <p:cNvPr id="1391678" name="125 Grupo"/>
            <p:cNvGrpSpPr>
              <a:grpSpLocks/>
            </p:cNvGrpSpPr>
            <p:nvPr/>
          </p:nvGrpSpPr>
          <p:grpSpPr bwMode="auto">
            <a:xfrm>
              <a:off x="249886" y="674955"/>
              <a:ext cx="562695" cy="507220"/>
              <a:chOff x="5658606" y="3666871"/>
              <a:chExt cx="562695" cy="507220"/>
            </a:xfrm>
          </p:grpSpPr>
          <p:sp>
            <p:nvSpPr>
              <p:cNvPr id="1391679" name="46 CuadroTexto"/>
              <p:cNvSpPr txBox="1">
                <a:spLocks noChangeArrowheads="1"/>
              </p:cNvSpPr>
              <p:nvPr/>
            </p:nvSpPr>
            <p:spPr bwMode="auto">
              <a:xfrm>
                <a:off x="5658606" y="3712426"/>
                <a:ext cx="56269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" sz="2400">
                    <a:latin typeface="Lucida Handwriting" pitchFamily="66" charset="0"/>
                  </a:rPr>
                  <a:t>dl</a:t>
                </a:r>
              </a:p>
            </p:txBody>
          </p:sp>
          <p:sp>
            <p:nvSpPr>
              <p:cNvPr id="1391680" name="Line 40"/>
              <p:cNvSpPr>
                <a:spLocks noChangeShapeType="1"/>
              </p:cNvSpPr>
              <p:nvPr/>
            </p:nvSpPr>
            <p:spPr bwMode="auto">
              <a:xfrm flipV="1">
                <a:off x="5816977" y="3666871"/>
                <a:ext cx="316521" cy="73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5" name="77 Grupo"/>
          <p:cNvGrpSpPr>
            <a:grpSpLocks/>
          </p:cNvGrpSpPr>
          <p:nvPr/>
        </p:nvGrpSpPr>
        <p:grpSpPr bwMode="auto">
          <a:xfrm>
            <a:off x="1760538" y="1211263"/>
            <a:ext cx="3754437" cy="3570287"/>
            <a:chOff x="1761057" y="916397"/>
            <a:chExt cx="3753292" cy="3569648"/>
          </a:xfrm>
        </p:grpSpPr>
        <p:sp>
          <p:nvSpPr>
            <p:cNvPr id="1391665" name="Text Box 7"/>
            <p:cNvSpPr txBox="1">
              <a:spLocks noChangeArrowheads="1"/>
            </p:cNvSpPr>
            <p:nvPr/>
          </p:nvSpPr>
          <p:spPr bwMode="auto">
            <a:xfrm>
              <a:off x="4363096" y="916397"/>
              <a:ext cx="47481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latin typeface="Lucida Handwriting" pitchFamily="66" charset="0"/>
                </a:rPr>
                <a:t>C</a:t>
              </a:r>
            </a:p>
          </p:txBody>
        </p:sp>
        <p:grpSp>
          <p:nvGrpSpPr>
            <p:cNvPr id="1391666" name="48 Grupo"/>
            <p:cNvGrpSpPr>
              <a:grpSpLocks/>
            </p:cNvGrpSpPr>
            <p:nvPr/>
          </p:nvGrpSpPr>
          <p:grpSpPr bwMode="auto">
            <a:xfrm>
              <a:off x="1761057" y="1292174"/>
              <a:ext cx="3753292" cy="3193871"/>
              <a:chOff x="1761057" y="1292174"/>
              <a:chExt cx="3753292" cy="3193871"/>
            </a:xfrm>
          </p:grpSpPr>
          <p:sp>
            <p:nvSpPr>
              <p:cNvPr id="1391667" name="49 Forma libre"/>
              <p:cNvSpPr>
                <a:spLocks/>
              </p:cNvSpPr>
              <p:nvPr/>
            </p:nvSpPr>
            <p:spPr bwMode="auto">
              <a:xfrm>
                <a:off x="1761057" y="1379564"/>
                <a:ext cx="3753292" cy="3106481"/>
              </a:xfrm>
              <a:custGeom>
                <a:avLst/>
                <a:gdLst>
                  <a:gd name="T0" fmla="*/ 4707950 w 3379381"/>
                  <a:gd name="T1" fmla="*/ 4125718 h 1483241"/>
                  <a:gd name="T2" fmla="*/ 3365133 w 3379381"/>
                  <a:gd name="T3" fmla="*/ 34092 h 1483241"/>
                  <a:gd name="T4" fmla="*/ 2135566 w 3379381"/>
                  <a:gd name="T5" fmla="*/ 3921124 h 1483241"/>
                  <a:gd name="T6" fmla="*/ 1164855 w 3379381"/>
                  <a:gd name="T7" fmla="*/ 11081479 h 1483241"/>
                  <a:gd name="T8" fmla="*/ 48536 w 3379381"/>
                  <a:gd name="T9" fmla="*/ 24583834 h 1483241"/>
                  <a:gd name="T10" fmla="*/ 1456068 w 3379381"/>
                  <a:gd name="T11" fmla="*/ 28470847 h 1483241"/>
                  <a:gd name="T12" fmla="*/ 3963737 w 3379381"/>
                  <a:gd name="T13" fmla="*/ 24992993 h 1483241"/>
                  <a:gd name="T14" fmla="*/ 5015341 w 3379381"/>
                  <a:gd name="T15" fmla="*/ 12308948 h 1483241"/>
                  <a:gd name="T16" fmla="*/ 4707950 w 3379381"/>
                  <a:gd name="T17" fmla="*/ 4125718 h 14832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79381"/>
                  <a:gd name="T28" fmla="*/ 0 h 1483241"/>
                  <a:gd name="T29" fmla="*/ 3379381 w 3379381"/>
                  <a:gd name="T30" fmla="*/ 1483241 h 14832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79381" h="1483241">
                    <a:moveTo>
                      <a:pt x="3094074" y="214423"/>
                    </a:moveTo>
                    <a:cubicBezTo>
                      <a:pt x="2913321" y="108098"/>
                      <a:pt x="2493335" y="3544"/>
                      <a:pt x="2211572" y="1772"/>
                    </a:cubicBezTo>
                    <a:cubicBezTo>
                      <a:pt x="1929809" y="0"/>
                      <a:pt x="1644503" y="108097"/>
                      <a:pt x="1403498" y="203790"/>
                    </a:cubicBezTo>
                    <a:cubicBezTo>
                      <a:pt x="1162493" y="299483"/>
                      <a:pt x="994144" y="396949"/>
                      <a:pt x="765544" y="575930"/>
                    </a:cubicBezTo>
                    <a:cubicBezTo>
                      <a:pt x="536944" y="754912"/>
                      <a:pt x="0" y="1127051"/>
                      <a:pt x="31898" y="1277679"/>
                    </a:cubicBezTo>
                    <a:cubicBezTo>
                      <a:pt x="63796" y="1428307"/>
                      <a:pt x="528084" y="1476153"/>
                      <a:pt x="956930" y="1479697"/>
                    </a:cubicBezTo>
                    <a:cubicBezTo>
                      <a:pt x="1385777" y="1483241"/>
                      <a:pt x="2215117" y="1438939"/>
                      <a:pt x="2604977" y="1298944"/>
                    </a:cubicBezTo>
                    <a:cubicBezTo>
                      <a:pt x="2994837" y="1158949"/>
                      <a:pt x="3212805" y="822251"/>
                      <a:pt x="3296093" y="639725"/>
                    </a:cubicBezTo>
                    <a:cubicBezTo>
                      <a:pt x="3379381" y="457199"/>
                      <a:pt x="3274827" y="320748"/>
                      <a:pt x="3094074" y="214423"/>
                    </a:cubicBezTo>
                    <a:close/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91668" name="33 Grupo"/>
              <p:cNvGrpSpPr>
                <a:grpSpLocks/>
              </p:cNvGrpSpPr>
              <p:nvPr/>
            </p:nvGrpSpPr>
            <p:grpSpPr bwMode="auto">
              <a:xfrm>
                <a:off x="2592487" y="1292174"/>
                <a:ext cx="2821542" cy="1793170"/>
                <a:chOff x="2592487" y="1292174"/>
                <a:chExt cx="2821542" cy="1793170"/>
              </a:xfrm>
            </p:grpSpPr>
            <p:cxnSp>
              <p:nvCxnSpPr>
                <p:cNvPr id="1391669" name="52 Conector recto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271832" y="3031111"/>
                  <a:ext cx="142197" cy="54233"/>
                </a:xfrm>
                <a:prstGeom prst="line">
                  <a:avLst/>
                </a:prstGeom>
                <a:noFill/>
                <a:ln w="85725" algn="ctr">
                  <a:solidFill>
                    <a:srgbClr val="A80C5A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1670" name="60 Conector recto"/>
                <p:cNvCxnSpPr>
                  <a:cxnSpLocks noChangeShapeType="1"/>
                </p:cNvCxnSpPr>
                <p:nvPr/>
              </p:nvCxnSpPr>
              <p:spPr bwMode="auto">
                <a:xfrm rot="8760000" flipV="1">
                  <a:off x="4947152" y="1636981"/>
                  <a:ext cx="142197" cy="54233"/>
                </a:xfrm>
                <a:prstGeom prst="line">
                  <a:avLst/>
                </a:prstGeom>
                <a:noFill/>
                <a:ln w="63500" algn="ctr">
                  <a:solidFill>
                    <a:srgbClr val="A80C5A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1671" name="61 Conector recto"/>
                <p:cNvCxnSpPr>
                  <a:cxnSpLocks noChangeShapeType="1"/>
                </p:cNvCxnSpPr>
                <p:nvPr/>
              </p:nvCxnSpPr>
              <p:spPr bwMode="auto">
                <a:xfrm rot="7680000" flipV="1">
                  <a:off x="4149372" y="1336156"/>
                  <a:ext cx="142197" cy="54233"/>
                </a:xfrm>
                <a:prstGeom prst="line">
                  <a:avLst/>
                </a:prstGeom>
                <a:noFill/>
                <a:ln w="44450" algn="ctr">
                  <a:solidFill>
                    <a:srgbClr val="A80C5A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1672" name="62 Conector recto"/>
                <p:cNvCxnSpPr>
                  <a:cxnSpLocks noChangeShapeType="1"/>
                </p:cNvCxnSpPr>
                <p:nvPr/>
              </p:nvCxnSpPr>
              <p:spPr bwMode="auto">
                <a:xfrm rot="7260000" flipV="1">
                  <a:off x="3617960" y="1492530"/>
                  <a:ext cx="142197" cy="54233"/>
                </a:xfrm>
                <a:prstGeom prst="line">
                  <a:avLst/>
                </a:prstGeom>
                <a:noFill/>
                <a:ln w="34925" algn="ctr">
                  <a:solidFill>
                    <a:srgbClr val="A80C5A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1673" name="63 Conector recto"/>
                <p:cNvCxnSpPr>
                  <a:cxnSpLocks noChangeShapeType="1"/>
                </p:cNvCxnSpPr>
                <p:nvPr/>
              </p:nvCxnSpPr>
              <p:spPr bwMode="auto">
                <a:xfrm rot="7260000" flipV="1">
                  <a:off x="3177988" y="1827811"/>
                  <a:ext cx="142197" cy="54233"/>
                </a:xfrm>
                <a:prstGeom prst="line">
                  <a:avLst/>
                </a:prstGeom>
                <a:noFill/>
                <a:ln w="34925" algn="ctr">
                  <a:solidFill>
                    <a:srgbClr val="A80C5A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1674" name="64 Conector recto"/>
                <p:cNvCxnSpPr>
                  <a:cxnSpLocks noChangeShapeType="1"/>
                </p:cNvCxnSpPr>
                <p:nvPr/>
              </p:nvCxnSpPr>
              <p:spPr bwMode="auto">
                <a:xfrm rot="-6960000" flipH="1" flipV="1">
                  <a:off x="3211108" y="1817195"/>
                  <a:ext cx="142197" cy="54233"/>
                </a:xfrm>
                <a:prstGeom prst="line">
                  <a:avLst/>
                </a:prstGeom>
                <a:noFill/>
                <a:ln w="34925" algn="ctr">
                  <a:solidFill>
                    <a:srgbClr val="A80C5A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1675" name="66 Conector recto"/>
                <p:cNvCxnSpPr>
                  <a:cxnSpLocks noChangeShapeType="1"/>
                </p:cNvCxnSpPr>
                <p:nvPr/>
              </p:nvCxnSpPr>
              <p:spPr bwMode="auto">
                <a:xfrm rot="6240000" flipV="1">
                  <a:off x="2857282" y="2139226"/>
                  <a:ext cx="142197" cy="54233"/>
                </a:xfrm>
                <a:prstGeom prst="line">
                  <a:avLst/>
                </a:prstGeom>
                <a:noFill/>
                <a:ln w="38100" algn="ctr">
                  <a:solidFill>
                    <a:srgbClr val="A80C5A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1676" name="74 Conector recto"/>
                <p:cNvCxnSpPr>
                  <a:cxnSpLocks noChangeShapeType="1"/>
                </p:cNvCxnSpPr>
                <p:nvPr/>
              </p:nvCxnSpPr>
              <p:spPr bwMode="auto">
                <a:xfrm rot="5940000" flipV="1">
                  <a:off x="2548505" y="2542092"/>
                  <a:ext cx="142197" cy="54233"/>
                </a:xfrm>
                <a:prstGeom prst="line">
                  <a:avLst/>
                </a:prstGeom>
                <a:noFill/>
                <a:ln w="38100" algn="ctr">
                  <a:solidFill>
                    <a:srgbClr val="A80C5A"/>
                  </a:solidFill>
                  <a:round/>
                  <a:headEnd/>
                  <a:tailEnd/>
                </a:ln>
              </p:spPr>
            </p:cxnSp>
          </p:grpSp>
        </p:grpSp>
      </p:grpSp>
      <p:grpSp>
        <p:nvGrpSpPr>
          <p:cNvPr id="18" name="80 Grupo"/>
          <p:cNvGrpSpPr>
            <a:grpSpLocks/>
          </p:cNvGrpSpPr>
          <p:nvPr/>
        </p:nvGrpSpPr>
        <p:grpSpPr bwMode="auto">
          <a:xfrm>
            <a:off x="5260975" y="2751138"/>
            <a:ext cx="2425700" cy="600075"/>
            <a:chOff x="5261667" y="3418432"/>
            <a:chExt cx="2425054" cy="599188"/>
          </a:xfrm>
        </p:grpSpPr>
        <p:grpSp>
          <p:nvGrpSpPr>
            <p:cNvPr id="1391661" name="29 Grupo"/>
            <p:cNvGrpSpPr>
              <a:grpSpLocks/>
            </p:cNvGrpSpPr>
            <p:nvPr/>
          </p:nvGrpSpPr>
          <p:grpSpPr bwMode="auto">
            <a:xfrm>
              <a:off x="7192675" y="3418432"/>
              <a:ext cx="494046" cy="599188"/>
              <a:chOff x="3492297" y="1866413"/>
              <a:chExt cx="494046" cy="599188"/>
            </a:xfrm>
          </p:grpSpPr>
          <p:sp>
            <p:nvSpPr>
              <p:cNvPr id="1391663" name="Text Box 7"/>
              <p:cNvSpPr txBox="1">
                <a:spLocks noChangeArrowheads="1"/>
              </p:cNvSpPr>
              <p:nvPr/>
            </p:nvSpPr>
            <p:spPr bwMode="auto">
              <a:xfrm>
                <a:off x="3492297" y="1880826"/>
                <a:ext cx="49404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u-ES" sz="3200">
                    <a:solidFill>
                      <a:srgbClr val="FF0000"/>
                    </a:solidFill>
                    <a:latin typeface="Lucida Handwriting" pitchFamily="66" charset="0"/>
                  </a:rPr>
                  <a:t>B</a:t>
                </a:r>
              </a:p>
            </p:txBody>
          </p:sp>
          <p:sp>
            <p:nvSpPr>
              <p:cNvPr id="1391664" name="Line 8"/>
              <p:cNvSpPr>
                <a:spLocks noChangeShapeType="1"/>
              </p:cNvSpPr>
              <p:nvPr/>
            </p:nvSpPr>
            <p:spPr bwMode="auto">
              <a:xfrm flipV="1">
                <a:off x="3655810" y="1866413"/>
                <a:ext cx="266765" cy="728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391662" name="Line 490"/>
            <p:cNvSpPr>
              <a:spLocks noChangeShapeType="1"/>
            </p:cNvSpPr>
            <p:nvPr/>
          </p:nvSpPr>
          <p:spPr bwMode="auto">
            <a:xfrm rot="-1320000">
              <a:off x="5261667" y="3565195"/>
              <a:ext cx="2276886" cy="8805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1" name="Line 490"/>
          <p:cNvSpPr>
            <a:spLocks noChangeShapeType="1"/>
          </p:cNvSpPr>
          <p:nvPr/>
        </p:nvSpPr>
        <p:spPr bwMode="auto">
          <a:xfrm rot="10200000" flipV="1">
            <a:off x="2333625" y="3052763"/>
            <a:ext cx="190500" cy="19050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" name="Line 490"/>
          <p:cNvSpPr>
            <a:spLocks noChangeShapeType="1"/>
          </p:cNvSpPr>
          <p:nvPr/>
        </p:nvSpPr>
        <p:spPr bwMode="auto">
          <a:xfrm rot="12420000" flipV="1">
            <a:off x="3890963" y="1619250"/>
            <a:ext cx="192087" cy="19208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" name="Line 490"/>
          <p:cNvSpPr>
            <a:spLocks noChangeShapeType="1"/>
          </p:cNvSpPr>
          <p:nvPr/>
        </p:nvSpPr>
        <p:spPr bwMode="auto">
          <a:xfrm rot="20280000" flipV="1">
            <a:off x="5165725" y="2540000"/>
            <a:ext cx="617538" cy="73660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" name="Line 490"/>
          <p:cNvSpPr>
            <a:spLocks noChangeShapeType="1"/>
          </p:cNvSpPr>
          <p:nvPr/>
        </p:nvSpPr>
        <p:spPr bwMode="auto">
          <a:xfrm rot="7860000" flipH="1" flipV="1">
            <a:off x="3190082" y="4652169"/>
            <a:ext cx="190500" cy="192087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82" name="Object 30"/>
          <p:cNvGraphicFramePr>
            <a:graphicFrameLocks noChangeAspect="1"/>
          </p:cNvGraphicFramePr>
          <p:nvPr/>
        </p:nvGraphicFramePr>
        <p:xfrm>
          <a:off x="7018338" y="4094163"/>
          <a:ext cx="1676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666" name="Ecuación" r:id="rId9" imgW="901309" imgH="203112" progId="Equation.3">
                  <p:embed/>
                </p:oleObj>
              </mc:Choice>
              <mc:Fallback>
                <p:oleObj name="Ecuación" r:id="rId9" imgW="901309" imgH="203112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4094163"/>
                        <a:ext cx="16764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1619" name="Object 31"/>
          <p:cNvGraphicFramePr>
            <a:graphicFrameLocks noChangeAspect="1"/>
          </p:cNvGraphicFramePr>
          <p:nvPr/>
        </p:nvGraphicFramePr>
        <p:xfrm>
          <a:off x="4916488" y="5664200"/>
          <a:ext cx="14509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667" name="Ecuación" r:id="rId11" imgW="787058" imgH="444307" progId="Equation.3">
                  <p:embed/>
                </p:oleObj>
              </mc:Choice>
              <mc:Fallback>
                <p:oleObj name="Ecuación" r:id="rId11" imgW="787058" imgH="444307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488" y="5664200"/>
                        <a:ext cx="1450975" cy="820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2"/>
          <p:cNvGraphicFramePr>
            <a:graphicFrameLocks noChangeAspect="1"/>
          </p:cNvGraphicFramePr>
          <p:nvPr/>
        </p:nvGraphicFramePr>
        <p:xfrm>
          <a:off x="6321425" y="5664200"/>
          <a:ext cx="168751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668" name="Ecuación" r:id="rId13" imgW="914400" imgH="444500" progId="Equation.3">
                  <p:embed/>
                </p:oleObj>
              </mc:Choice>
              <mc:Fallback>
                <p:oleObj name="Ecuación" r:id="rId13" imgW="914400" imgH="4445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425" y="5664200"/>
                        <a:ext cx="1687513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9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71" grpId="0" animBg="1"/>
      <p:bldP spid="70" grpId="0" animBg="1"/>
      <p:bldP spid="66" grpId="0" animBg="1"/>
      <p:bldP spid="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049" name="Text Box 10"/>
          <p:cNvSpPr txBox="1">
            <a:spLocks noChangeArrowheads="1"/>
          </p:cNvSpPr>
          <p:nvPr/>
        </p:nvSpPr>
        <p:spPr bwMode="auto">
          <a:xfrm>
            <a:off x="1917700" y="184150"/>
            <a:ext cx="5308600" cy="646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800" b="1">
                <a:latin typeface="Lucida Handwriting" pitchFamily="66" charset="0"/>
              </a:rPr>
              <a:t>Solenoide batek sortutako eremu magnetikoaren azterketa kualitatiboa</a:t>
            </a:r>
          </a:p>
        </p:txBody>
      </p:sp>
      <p:grpSp>
        <p:nvGrpSpPr>
          <p:cNvPr id="5" name="4 Grupo"/>
          <p:cNvGrpSpPr>
            <a:grpSpLocks/>
          </p:cNvGrpSpPr>
          <p:nvPr/>
        </p:nvGrpSpPr>
        <p:grpSpPr bwMode="auto">
          <a:xfrm>
            <a:off x="163513" y="1265238"/>
            <a:ext cx="8964612" cy="5119687"/>
            <a:chOff x="163773" y="1264948"/>
            <a:chExt cx="8963954" cy="5119688"/>
          </a:xfrm>
        </p:grpSpPr>
        <p:pic>
          <p:nvPicPr>
            <p:cNvPr id="333005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602" y="1264948"/>
              <a:ext cx="8620125" cy="511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12 Conector recto"/>
            <p:cNvCxnSpPr/>
            <p:nvPr/>
          </p:nvCxnSpPr>
          <p:spPr>
            <a:xfrm flipV="1">
              <a:off x="163773" y="3766848"/>
              <a:ext cx="8394084" cy="16351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5 Rectángulo"/>
          <p:cNvSpPr/>
          <p:nvPr/>
        </p:nvSpPr>
        <p:spPr>
          <a:xfrm>
            <a:off x="3398838" y="2224088"/>
            <a:ext cx="941387" cy="10382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7" name="6 Rectángulo"/>
          <p:cNvSpPr/>
          <p:nvPr/>
        </p:nvSpPr>
        <p:spPr>
          <a:xfrm>
            <a:off x="3987800" y="2254250"/>
            <a:ext cx="941388" cy="10366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8" name="7 Rectángulo"/>
          <p:cNvSpPr/>
          <p:nvPr/>
        </p:nvSpPr>
        <p:spPr>
          <a:xfrm>
            <a:off x="2455863" y="3416300"/>
            <a:ext cx="2962275" cy="10366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9" name="8 Rectángulo"/>
          <p:cNvSpPr/>
          <p:nvPr/>
        </p:nvSpPr>
        <p:spPr>
          <a:xfrm>
            <a:off x="1774825" y="976313"/>
            <a:ext cx="5430838" cy="10366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10" name="9 Rectángulo"/>
          <p:cNvSpPr/>
          <p:nvPr/>
        </p:nvSpPr>
        <p:spPr>
          <a:xfrm>
            <a:off x="1050925" y="5576888"/>
            <a:ext cx="5432425" cy="10382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2" animBg="1"/>
      <p:bldP spid="8" grpId="0" animBg="1"/>
      <p:bldP spid="8" grpId="2" animBg="1"/>
      <p:bldP spid="9" grpId="0" animBg="1"/>
      <p:bldP spid="9" grpId="2" animBg="1"/>
      <p:bldP spid="10" grpId="0" animBg="1"/>
      <p:bldP spid="10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097" name="Text Box 10"/>
          <p:cNvSpPr txBox="1">
            <a:spLocks noChangeArrowheads="1"/>
          </p:cNvSpPr>
          <p:nvPr/>
        </p:nvSpPr>
        <p:spPr bwMode="auto">
          <a:xfrm>
            <a:off x="1917700" y="184150"/>
            <a:ext cx="5308600" cy="646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800" b="1">
                <a:latin typeface="Lucida Handwriting" pitchFamily="66" charset="0"/>
              </a:rPr>
              <a:t>Solenoide batek sortutako eremu magnetikoaren azterketa kualitatiboa</a:t>
            </a:r>
          </a:p>
        </p:txBody>
      </p:sp>
      <p:grpSp>
        <p:nvGrpSpPr>
          <p:cNvPr id="5" name="4 Grupo"/>
          <p:cNvGrpSpPr>
            <a:grpSpLocks/>
          </p:cNvGrpSpPr>
          <p:nvPr/>
        </p:nvGrpSpPr>
        <p:grpSpPr bwMode="auto">
          <a:xfrm>
            <a:off x="468313" y="854075"/>
            <a:ext cx="8512175" cy="5614988"/>
            <a:chOff x="467916" y="853522"/>
            <a:chExt cx="8512318" cy="5614988"/>
          </a:xfrm>
        </p:grpSpPr>
        <p:pic>
          <p:nvPicPr>
            <p:cNvPr id="3332099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916" y="853522"/>
              <a:ext cx="8208169" cy="5614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12 Conector recto"/>
            <p:cNvCxnSpPr/>
            <p:nvPr/>
          </p:nvCxnSpPr>
          <p:spPr>
            <a:xfrm flipV="1">
              <a:off x="586980" y="3576085"/>
              <a:ext cx="8393254" cy="16351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8418" name="Picture 18"/>
          <p:cNvPicPr>
            <a:picLocks noChangeAspect="1" noChangeArrowheads="1"/>
          </p:cNvPicPr>
          <p:nvPr/>
        </p:nvPicPr>
        <p:blipFill>
          <a:blip r:embed="rId4" cstate="print"/>
          <a:srcRect l="1454" t="2155" r="1454" b="8614"/>
          <a:stretch>
            <a:fillRect/>
          </a:stretch>
        </p:blipFill>
        <p:spPr bwMode="auto">
          <a:xfrm>
            <a:off x="965200" y="800100"/>
            <a:ext cx="721360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Rectángulo"/>
          <p:cNvSpPr/>
          <p:nvPr/>
        </p:nvSpPr>
        <p:spPr>
          <a:xfrm>
            <a:off x="5228303" y="5958787"/>
            <a:ext cx="1791622" cy="5467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238125" y="184150"/>
            <a:ext cx="5480050" cy="646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800" b="1">
                <a:latin typeface="Lucida Handwriting" pitchFamily="66" charset="0"/>
              </a:rPr>
              <a:t>Solenoide batek sortutako eremu magnetikoaren azterketa kuantitatiboa</a:t>
            </a:r>
          </a:p>
        </p:txBody>
      </p:sp>
      <p:graphicFrame>
        <p:nvGraphicFramePr>
          <p:cNvPr id="1328131" name="Object 118"/>
          <p:cNvGraphicFramePr>
            <a:graphicFrameLocks noChangeAspect="1"/>
          </p:cNvGraphicFramePr>
          <p:nvPr/>
        </p:nvGraphicFramePr>
        <p:xfrm>
          <a:off x="6157913" y="85725"/>
          <a:ext cx="12954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02" name="Ecuación" r:id="rId5" imgW="698197" imgH="444307" progId="Equation.3">
                  <p:embed/>
                </p:oleObj>
              </mc:Choice>
              <mc:Fallback>
                <p:oleObj name="Ecuación" r:id="rId5" imgW="698197" imgH="444307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3" y="85725"/>
                        <a:ext cx="12954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9"/>
          <p:cNvGraphicFramePr>
            <a:graphicFrameLocks noChangeAspect="1"/>
          </p:cNvGraphicFramePr>
          <p:nvPr/>
        </p:nvGraphicFramePr>
        <p:xfrm>
          <a:off x="7499350" y="238125"/>
          <a:ext cx="14176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03" name="Ecuación" r:id="rId7" imgW="901309" imgH="241195" progId="Equation.3">
                  <p:embed/>
                </p:oleObj>
              </mc:Choice>
              <mc:Fallback>
                <p:oleObj name="Ecuación" r:id="rId7" imgW="901309" imgH="241195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350" y="238125"/>
                        <a:ext cx="1417638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0"/>
          <p:cNvGraphicFramePr>
            <a:graphicFrameLocks noChangeAspect="1"/>
          </p:cNvGraphicFramePr>
          <p:nvPr/>
        </p:nvGraphicFramePr>
        <p:xfrm>
          <a:off x="7300913" y="333375"/>
          <a:ext cx="2984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04" name="Ecuación" r:id="rId9" imgW="190417" imgH="139639" progId="Equation.3">
                  <p:embed/>
                </p:oleObj>
              </mc:Choice>
              <mc:Fallback>
                <p:oleObj name="Ecuación" r:id="rId9" imgW="190417" imgH="139639" progId="Equation.3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913" y="333375"/>
                        <a:ext cx="29845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1"/>
          <p:cNvGraphicFramePr>
            <a:graphicFrameLocks noChangeAspect="1"/>
          </p:cNvGraphicFramePr>
          <p:nvPr/>
        </p:nvGraphicFramePr>
        <p:xfrm>
          <a:off x="1152525" y="3738563"/>
          <a:ext cx="1281113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05" name="Ecuación" r:id="rId11" imgW="799920" imgH="520560" progId="Equation.3">
                  <p:embed/>
                </p:oleObj>
              </mc:Choice>
              <mc:Fallback>
                <p:oleObj name="Ecuación" r:id="rId11" imgW="799920" imgH="520560" progId="Equation.3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3738563"/>
                        <a:ext cx="1281113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2"/>
          <p:cNvGraphicFramePr>
            <a:graphicFrameLocks noChangeAspect="1"/>
          </p:cNvGraphicFramePr>
          <p:nvPr/>
        </p:nvGraphicFramePr>
        <p:xfrm>
          <a:off x="2351088" y="3644153"/>
          <a:ext cx="12017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06" name="Ecuación" r:id="rId13" imgW="647419" imgH="495085" progId="Equation.3">
                  <p:embed/>
                </p:oleObj>
              </mc:Choice>
              <mc:Fallback>
                <p:oleObj name="Ecuación" r:id="rId13" imgW="647419" imgH="495085" progId="Equation.3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644153"/>
                        <a:ext cx="12017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4"/>
          <p:cNvGraphicFramePr>
            <a:graphicFrameLocks noChangeAspect="1"/>
          </p:cNvGraphicFramePr>
          <p:nvPr/>
        </p:nvGraphicFramePr>
        <p:xfrm>
          <a:off x="3513138" y="3667965"/>
          <a:ext cx="14382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07" name="Ecuación" r:id="rId15" imgW="774364" imgH="469696" progId="Equation.3">
                  <p:embed/>
                </p:oleObj>
              </mc:Choice>
              <mc:Fallback>
                <p:oleObj name="Ecuación" r:id="rId15" imgW="774364" imgH="469696" progId="Equation.3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3667965"/>
                        <a:ext cx="143827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5"/>
          <p:cNvGraphicFramePr>
            <a:graphicFrameLocks noChangeAspect="1"/>
          </p:cNvGraphicFramePr>
          <p:nvPr/>
        </p:nvGraphicFramePr>
        <p:xfrm>
          <a:off x="4911725" y="3644153"/>
          <a:ext cx="1438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08" name="Ecuación" r:id="rId17" imgW="774364" imgH="495085" progId="Equation.3">
                  <p:embed/>
                </p:oleObj>
              </mc:Choice>
              <mc:Fallback>
                <p:oleObj name="Ecuación" r:id="rId17" imgW="774364" imgH="495085" progId="Equation.3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3644153"/>
                        <a:ext cx="14382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6"/>
          <p:cNvGraphicFramePr>
            <a:graphicFrameLocks noChangeAspect="1"/>
          </p:cNvGraphicFramePr>
          <p:nvPr/>
        </p:nvGraphicFramePr>
        <p:xfrm>
          <a:off x="6345238" y="3667965"/>
          <a:ext cx="1697037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09" name="Ecuación" r:id="rId19" imgW="914400" imgH="469900" progId="Equation.3">
                  <p:embed/>
                </p:oleObj>
              </mc:Choice>
              <mc:Fallback>
                <p:oleObj name="Ecuación" r:id="rId19" imgW="914400" imgH="469900" progId="Equation.3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238" y="3667965"/>
                        <a:ext cx="1697037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7"/>
          <p:cNvGraphicFramePr>
            <a:graphicFrameLocks noChangeAspect="1"/>
          </p:cNvGraphicFramePr>
          <p:nvPr/>
        </p:nvGraphicFramePr>
        <p:xfrm>
          <a:off x="2362200" y="4783293"/>
          <a:ext cx="2825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10" name="Ecuación" r:id="rId21" imgW="152202" imgH="177569" progId="Equation.3">
                  <p:embed/>
                </p:oleObj>
              </mc:Choice>
              <mc:Fallback>
                <p:oleObj name="Ecuación" r:id="rId21" imgW="152202" imgH="177569" progId="Equation.3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783293"/>
                        <a:ext cx="2825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8"/>
          <p:cNvGraphicFramePr>
            <a:graphicFrameLocks noChangeAspect="1"/>
          </p:cNvGraphicFramePr>
          <p:nvPr/>
        </p:nvGraphicFramePr>
        <p:xfrm>
          <a:off x="2120900" y="4818218"/>
          <a:ext cx="2984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11" name="Ecuación" r:id="rId23" imgW="190417" imgH="139639" progId="Equation.3">
                  <p:embed/>
                </p:oleObj>
              </mc:Choice>
              <mc:Fallback>
                <p:oleObj name="Ecuación" r:id="rId23" imgW="190417" imgH="139639" progId="Equation.3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4818218"/>
                        <a:ext cx="29845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9"/>
          <p:cNvGraphicFramePr>
            <a:graphicFrameLocks noChangeAspect="1"/>
          </p:cNvGraphicFramePr>
          <p:nvPr/>
        </p:nvGraphicFramePr>
        <p:xfrm>
          <a:off x="2582863" y="4781705"/>
          <a:ext cx="519112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12" name="Ecuación" r:id="rId24" imgW="279158" imgH="177646" progId="Equation.3">
                  <p:embed/>
                </p:oleObj>
              </mc:Choice>
              <mc:Fallback>
                <p:oleObj name="Ecuación" r:id="rId24" imgW="279158" imgH="177646" progId="Equation.3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4781705"/>
                        <a:ext cx="519112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0"/>
          <p:cNvGraphicFramePr>
            <a:graphicFrameLocks noChangeAspect="1"/>
          </p:cNvGraphicFramePr>
          <p:nvPr/>
        </p:nvGraphicFramePr>
        <p:xfrm>
          <a:off x="3106738" y="4783293"/>
          <a:ext cx="51911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13" name="Ecuación" r:id="rId26" imgW="279158" imgH="177646" progId="Equation.3">
                  <p:embed/>
                </p:oleObj>
              </mc:Choice>
              <mc:Fallback>
                <p:oleObj name="Ecuación" r:id="rId26" imgW="279158" imgH="177646" progId="Equation.3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4783293"/>
                        <a:ext cx="519112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1"/>
          <p:cNvGraphicFramePr>
            <a:graphicFrameLocks noChangeAspect="1"/>
          </p:cNvGraphicFramePr>
          <p:nvPr/>
        </p:nvGraphicFramePr>
        <p:xfrm>
          <a:off x="3556000" y="4511830"/>
          <a:ext cx="23114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14" name="Ecuación" r:id="rId28" imgW="1244600" imgH="469900" progId="Equation.3">
                  <p:embed/>
                </p:oleObj>
              </mc:Choice>
              <mc:Fallback>
                <p:oleObj name="Ecuación" r:id="rId28" imgW="1244600" imgH="469900" progId="Equation.3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4511830"/>
                        <a:ext cx="2311400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2"/>
          <p:cNvGraphicFramePr>
            <a:graphicFrameLocks noChangeAspect="1"/>
          </p:cNvGraphicFramePr>
          <p:nvPr/>
        </p:nvGraphicFramePr>
        <p:xfrm>
          <a:off x="5880100" y="4511830"/>
          <a:ext cx="12969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15" name="Ecuación" r:id="rId30" imgW="698500" imgH="469900" progId="Equation.3">
                  <p:embed/>
                </p:oleObj>
              </mc:Choice>
              <mc:Fallback>
                <p:oleObj name="Ecuación" r:id="rId30" imgW="698500" imgH="469900" progId="Equation.3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4511830"/>
                        <a:ext cx="1296988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33"/>
          <p:cNvGraphicFramePr>
            <a:graphicFrameLocks noChangeAspect="1"/>
          </p:cNvGraphicFramePr>
          <p:nvPr/>
        </p:nvGraphicFramePr>
        <p:xfrm>
          <a:off x="7158038" y="4729318"/>
          <a:ext cx="4953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16" name="Ecuación" r:id="rId32" imgW="266469" imgH="203024" progId="Equation.3">
                  <p:embed/>
                </p:oleObj>
              </mc:Choice>
              <mc:Fallback>
                <p:oleObj name="Ecuación" r:id="rId32" imgW="266469" imgH="203024" progId="Equation.3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4729318"/>
                        <a:ext cx="495300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34"/>
          <p:cNvGraphicFramePr>
            <a:graphicFrameLocks noChangeAspect="1"/>
          </p:cNvGraphicFramePr>
          <p:nvPr/>
        </p:nvGraphicFramePr>
        <p:xfrm>
          <a:off x="1166813" y="5361765"/>
          <a:ext cx="153828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17" name="Ecuación" r:id="rId34" imgW="977900" imgH="241300" progId="Equation.3">
                  <p:embed/>
                </p:oleObj>
              </mc:Choice>
              <mc:Fallback>
                <p:oleObj name="Ecuación" r:id="rId34" imgW="977900" imgH="241300" progId="Equation.3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5361765"/>
                        <a:ext cx="1538287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5"/>
          <p:cNvGraphicFramePr>
            <a:graphicFrameLocks noChangeAspect="1"/>
          </p:cNvGraphicFramePr>
          <p:nvPr/>
        </p:nvGraphicFramePr>
        <p:xfrm>
          <a:off x="2170113" y="5973763"/>
          <a:ext cx="2579687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18" name="Ecuación" r:id="rId36" imgW="1206500" imgH="241300" progId="Equation.3">
                  <p:embed/>
                </p:oleObj>
              </mc:Choice>
              <mc:Fallback>
                <p:oleObj name="Ecuación" r:id="rId36" imgW="1206500" imgH="241300" progId="Equation.3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5973763"/>
                        <a:ext cx="2579687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6"/>
          <p:cNvGraphicFramePr>
            <a:graphicFrameLocks noChangeAspect="1"/>
          </p:cNvGraphicFramePr>
          <p:nvPr/>
        </p:nvGraphicFramePr>
        <p:xfrm>
          <a:off x="4799013" y="5970588"/>
          <a:ext cx="21621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19" name="Ecuación" r:id="rId38" imgW="1015559" imgH="215806" progId="Equation.3">
                  <p:embed/>
                </p:oleObj>
              </mc:Choice>
              <mc:Fallback>
                <p:oleObj name="Ecuación" r:id="rId38" imgW="1015559" imgH="215806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3" y="5970588"/>
                        <a:ext cx="216217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37"/>
          <p:cNvGraphicFramePr>
            <a:graphicFrameLocks noChangeAspect="1"/>
          </p:cNvGraphicFramePr>
          <p:nvPr/>
        </p:nvGraphicFramePr>
        <p:xfrm>
          <a:off x="2684463" y="5337953"/>
          <a:ext cx="9779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20" name="Ecuación" r:id="rId40" imgW="622030" imgH="241195" progId="Equation.3">
                  <p:embed/>
                </p:oleObj>
              </mc:Choice>
              <mc:Fallback>
                <p:oleObj name="Ecuación" r:id="rId40" imgW="622030" imgH="241195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3" y="5337953"/>
                        <a:ext cx="9779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29 Cerrar llave"/>
          <p:cNvSpPr/>
          <p:nvPr/>
        </p:nvSpPr>
        <p:spPr>
          <a:xfrm>
            <a:off x="7905750" y="3448050"/>
            <a:ext cx="476250" cy="24384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1" name="Object 135"/>
          <p:cNvGraphicFramePr>
            <a:graphicFrameLocks noChangeAspect="1"/>
          </p:cNvGraphicFramePr>
          <p:nvPr/>
        </p:nvGraphicFramePr>
        <p:xfrm>
          <a:off x="8407400" y="4494213"/>
          <a:ext cx="4095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21" name="Ecuación" r:id="rId42" imgW="190440" imgH="152280" progId="Equation.3">
                  <p:embed/>
                </p:oleObj>
              </mc:Choice>
              <mc:Fallback>
                <p:oleObj name="Ecuación" r:id="rId42" imgW="190440" imgH="152280" progId="Equation.3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7400" y="4494213"/>
                        <a:ext cx="4095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28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7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9" grpId="0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231775" y="225425"/>
            <a:ext cx="8243888" cy="13033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s-ES_tradnl" sz="1800" b="1">
                <a:latin typeface="Lucida Handwriting" pitchFamily="66" charset="0"/>
              </a:rPr>
              <a:t>Oharra: Nahiz eta soleenoide ideal baterako deduzitu formula hau onar daiteke solenoide erreal baterako. (Batez ere solenoidearen ardatzaren hurbil dauden puntuetarako.</a:t>
            </a:r>
          </a:p>
        </p:txBody>
      </p:sp>
      <p:pic>
        <p:nvPicPr>
          <p:cNvPr id="2275341" name="Picture 13"/>
          <p:cNvPicPr>
            <a:picLocks noChangeAspect="1" noChangeArrowheads="1"/>
          </p:cNvPicPr>
          <p:nvPr/>
        </p:nvPicPr>
        <p:blipFill>
          <a:blip r:embed="rId3" cstate="print"/>
          <a:srcRect l="6956" t="8722" r="4637" b="2907"/>
          <a:stretch>
            <a:fillRect/>
          </a:stretch>
        </p:blipFill>
        <p:spPr bwMode="auto">
          <a:xfrm rot="60000">
            <a:off x="33338" y="2179638"/>
            <a:ext cx="48037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534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088" y="2284413"/>
            <a:ext cx="34575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7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7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61" name="Picture 1"/>
          <p:cNvPicPr>
            <a:picLocks noChangeAspect="1" noChangeArrowheads="1"/>
          </p:cNvPicPr>
          <p:nvPr/>
        </p:nvPicPr>
        <p:blipFill>
          <a:blip r:embed="rId3" cstate="print"/>
          <a:srcRect l="5430" t="3390" r="7059" b="4520"/>
          <a:stretch>
            <a:fillRect/>
          </a:stretch>
        </p:blipFill>
        <p:spPr bwMode="auto">
          <a:xfrm>
            <a:off x="1671558" y="776113"/>
            <a:ext cx="5800884" cy="586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31775" y="0"/>
            <a:ext cx="8680450" cy="50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s-ES_tradnl" sz="1800" b="1">
                <a:latin typeface="Lucida Handwriting" pitchFamily="66" charset="0"/>
              </a:rPr>
              <a:t>Luzera finituko solenoide baten eremu magnetikoaren lerroak.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4482442" y="1791803"/>
            <a:ext cx="455574" cy="523220"/>
            <a:chOff x="6900396" y="809791"/>
            <a:chExt cx="455574" cy="523220"/>
          </a:xfrm>
        </p:grpSpPr>
        <p:sp>
          <p:nvSpPr>
            <p:cNvPr id="4" name="3 CuadroTexto"/>
            <p:cNvSpPr txBox="1"/>
            <p:nvPr/>
          </p:nvSpPr>
          <p:spPr>
            <a:xfrm>
              <a:off x="6900396" y="809791"/>
              <a:ext cx="455574" cy="52322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lang="es-ES" dirty="0" smtClean="0">
                  <a:solidFill>
                    <a:srgbClr val="007CA8"/>
                  </a:solidFill>
                  <a:latin typeface="Lucida Handwriting" pitchFamily="66" charset="0"/>
                </a:rPr>
                <a:t>B</a:t>
              </a:r>
              <a:endParaRPr lang="es-ES" dirty="0">
                <a:solidFill>
                  <a:srgbClr val="007CA8"/>
                </a:solidFill>
                <a:latin typeface="Lucida Handwriting" pitchFamily="66" charset="0"/>
              </a:endParaRPr>
            </a:p>
          </p:txBody>
        </p:sp>
        <p:cxnSp>
          <p:nvCxnSpPr>
            <p:cNvPr id="7" name="6 Conector recto de flecha"/>
            <p:cNvCxnSpPr/>
            <p:nvPr/>
          </p:nvCxnSpPr>
          <p:spPr>
            <a:xfrm flipV="1">
              <a:off x="7024495" y="819259"/>
              <a:ext cx="269563" cy="10572"/>
            </a:xfrm>
            <a:prstGeom prst="straightConnector1">
              <a:avLst/>
            </a:prstGeom>
            <a:ln w="28575">
              <a:solidFill>
                <a:srgbClr val="007C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31775" y="0"/>
            <a:ext cx="8680450" cy="50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s-ES_tradnl" sz="1800" b="1">
                <a:latin typeface="Lucida Handwriting" pitchFamily="66" charset="0"/>
              </a:rPr>
              <a:t>Luzera finituko solenoide baten eremu magnetikoaren lerroak.</a:t>
            </a:r>
          </a:p>
        </p:txBody>
      </p:sp>
      <p:grpSp>
        <p:nvGrpSpPr>
          <p:cNvPr id="2" name="7 Grupo"/>
          <p:cNvGrpSpPr/>
          <p:nvPr/>
        </p:nvGrpSpPr>
        <p:grpSpPr>
          <a:xfrm>
            <a:off x="7215009" y="1536621"/>
            <a:ext cx="455574" cy="523220"/>
            <a:chOff x="6900396" y="809791"/>
            <a:chExt cx="455574" cy="523220"/>
          </a:xfrm>
        </p:grpSpPr>
        <p:sp>
          <p:nvSpPr>
            <p:cNvPr id="4" name="3 CuadroTexto"/>
            <p:cNvSpPr txBox="1"/>
            <p:nvPr/>
          </p:nvSpPr>
          <p:spPr>
            <a:xfrm>
              <a:off x="6900396" y="809791"/>
              <a:ext cx="455574" cy="52322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lang="es-ES" dirty="0" smtClean="0">
                  <a:solidFill>
                    <a:srgbClr val="007CA8"/>
                  </a:solidFill>
                  <a:latin typeface="Lucida Handwriting" pitchFamily="66" charset="0"/>
                </a:rPr>
                <a:t>B</a:t>
              </a:r>
              <a:endParaRPr lang="es-ES" dirty="0">
                <a:solidFill>
                  <a:srgbClr val="007CA8"/>
                </a:solidFill>
                <a:latin typeface="Lucida Handwriting" pitchFamily="66" charset="0"/>
              </a:endParaRPr>
            </a:p>
          </p:txBody>
        </p:sp>
        <p:cxnSp>
          <p:nvCxnSpPr>
            <p:cNvPr id="7" name="6 Conector recto de flecha"/>
            <p:cNvCxnSpPr/>
            <p:nvPr/>
          </p:nvCxnSpPr>
          <p:spPr>
            <a:xfrm flipV="1">
              <a:off x="7024495" y="819259"/>
              <a:ext cx="269563" cy="10572"/>
            </a:xfrm>
            <a:prstGeom prst="straightConnector1">
              <a:avLst/>
            </a:prstGeom>
            <a:ln w="28575">
              <a:solidFill>
                <a:srgbClr val="007C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4" descr="1=Solenoïde parcouru par un courant éléctrique. Les lignes du champ magnétique sont représentées en bleu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397000"/>
            <a:ext cx="6985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3699" name="Picture 3" descr="http://www.ucm.es/info/diciex/proyectos/pie_2002-42/img/ct.edu.0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288" y="1095375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3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6770" name="Picture 2" descr="http://webpersonal.uma.es/~jmpeula/espiras_y_solenoides/figuras/solenoi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1052513"/>
            <a:ext cx="3390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www.lhc-closer.es/img/subidas/4_6_4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9413" y="1266825"/>
            <a:ext cx="47434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3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452" name="Text Box 4"/>
          <p:cNvSpPr txBox="1">
            <a:spLocks noChangeArrowheads="1"/>
          </p:cNvSpPr>
          <p:nvPr/>
        </p:nvSpPr>
        <p:spPr bwMode="auto">
          <a:xfrm>
            <a:off x="63796" y="7060"/>
            <a:ext cx="901640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u-ES" b="1" dirty="0" err="1" smtClean="0"/>
              <a:t>CERN</a:t>
            </a:r>
            <a:r>
              <a:rPr lang="eu-ES" dirty="0" smtClean="0"/>
              <a:t> edo</a:t>
            </a:r>
            <a:r>
              <a:rPr lang="eu-ES" dirty="0" err="1" smtClean="0"/>
              <a:t> </a:t>
            </a:r>
            <a:r>
              <a:rPr lang="eu-ES" b="1" dirty="0" err="1" smtClean="0"/>
              <a:t>Conseil</a:t>
            </a:r>
            <a:r>
              <a:rPr lang="eu-ES" b="1" dirty="0" smtClean="0"/>
              <a:t> </a:t>
            </a:r>
            <a:r>
              <a:rPr lang="eu-ES" b="1" dirty="0" err="1" smtClean="0"/>
              <a:t>Européen</a:t>
            </a:r>
            <a:r>
              <a:rPr lang="eu-ES" b="1" dirty="0" smtClean="0"/>
              <a:t> </a:t>
            </a:r>
            <a:r>
              <a:rPr lang="eu-ES" b="1" dirty="0" err="1" smtClean="0"/>
              <a:t>pour</a:t>
            </a:r>
            <a:r>
              <a:rPr lang="eu-ES" b="1" dirty="0" smtClean="0"/>
              <a:t> la</a:t>
            </a:r>
            <a:r>
              <a:rPr lang="eu-ES" b="1" dirty="0" err="1" smtClean="0"/>
              <a:t> Recherche</a:t>
            </a:r>
            <a:r>
              <a:rPr lang="eu-ES" b="1" dirty="0" smtClean="0"/>
              <a:t> </a:t>
            </a:r>
            <a:r>
              <a:rPr lang="eu-ES" b="1" dirty="0" err="1" smtClean="0"/>
              <a:t>Nucléaire</a:t>
            </a:r>
            <a:r>
              <a:rPr lang="eu-ES" dirty="0" smtClean="0"/>
              <a:t> (</a:t>
            </a:r>
            <a:r>
              <a:rPr lang="eu-ES" dirty="0" smtClean="0">
                <a:hlinkClick r:id="rId3" action="ppaction://hlinkfile" tooltip="Euskara"/>
              </a:rPr>
              <a:t>euskaraz</a:t>
            </a:r>
            <a:r>
              <a:rPr lang="eu-ES" dirty="0" err="1" smtClean="0"/>
              <a:t>: </a:t>
            </a:r>
            <a:r>
              <a:rPr lang="eu-ES" i="1" dirty="0" err="1" smtClean="0"/>
              <a:t>Ikerketa</a:t>
            </a:r>
            <a:r>
              <a:rPr lang="eu-ES" i="1" dirty="0" smtClean="0"/>
              <a:t> Nuklearretarako</a:t>
            </a:r>
            <a:r>
              <a:rPr lang="eu-ES" i="1" dirty="0" err="1" smtClean="0"/>
              <a:t> Europako Kontseilua</a:t>
            </a:r>
            <a:r>
              <a:rPr lang="eu-ES" dirty="0" smtClean="0"/>
              <a:t>)</a:t>
            </a:r>
            <a:r>
              <a:rPr lang="eu-ES" dirty="0" err="1" smtClean="0"/>
              <a:t> </a:t>
            </a:r>
            <a:r>
              <a:rPr lang="eu-ES" dirty="0" smtClean="0"/>
              <a:t>munduko</a:t>
            </a:r>
            <a:r>
              <a:rPr lang="eu-ES" dirty="0" err="1" smtClean="0"/>
              <a:t> </a:t>
            </a:r>
            <a:r>
              <a:rPr lang="eu-ES" dirty="0" err="1" smtClean="0">
                <a:hlinkClick r:id="rId4" action="ppaction://hlinkfile" tooltip="Partikulen fisika"/>
              </a:rPr>
              <a:t>partikulen</a:t>
            </a:r>
            <a:r>
              <a:rPr lang="eu-ES" dirty="0" smtClean="0">
                <a:hlinkClick r:id="rId4" action="ppaction://hlinkfile" tooltip="Partikulen fisika"/>
              </a:rPr>
              <a:t> fisika</a:t>
            </a:r>
            <a:r>
              <a:rPr lang="eu-ES" dirty="0" err="1" smtClean="0"/>
              <a:t> labor</a:t>
            </a:r>
            <a:r>
              <a:rPr lang="eu-ES" dirty="0" smtClean="0"/>
              <a:t>ategi</a:t>
            </a:r>
            <a:r>
              <a:rPr lang="eu-ES" dirty="0" err="1" smtClean="0"/>
              <a:t> handiena</a:t>
            </a:r>
            <a:r>
              <a:rPr lang="eu-ES" dirty="0" smtClean="0"/>
              <a:t> da.</a:t>
            </a:r>
          </a:p>
        </p:txBody>
      </p:sp>
      <p:pic>
        <p:nvPicPr>
          <p:cNvPr id="3560458" name="Picture 10" descr="lhc-s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525" y="3283588"/>
            <a:ext cx="9163050" cy="3200400"/>
          </a:xfrm>
          <a:prstGeom prst="rect">
            <a:avLst/>
          </a:prstGeom>
          <a:noFill/>
        </p:spPr>
      </p:pic>
      <p:pic>
        <p:nvPicPr>
          <p:cNvPr id="3311618" name="Picture 2" descr="http://lhc-machine-outreach.web.cern.ch/lhc-machine-outreach/images/cern-photos/CE0085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0" y="3302638"/>
            <a:ext cx="5715000" cy="3162300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8223" y="1392994"/>
            <a:ext cx="88392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Large</a:t>
            </a:r>
            <a:r>
              <a:rPr lang="es-ES" b="1" dirty="0" smtClean="0"/>
              <a:t> </a:t>
            </a:r>
            <a:r>
              <a:rPr lang="es-ES" b="1" dirty="0" err="1" smtClean="0">
                <a:hlinkClick r:id="rId7" tooltip="Hadron"/>
              </a:rPr>
              <a:t>Hadron</a:t>
            </a:r>
            <a:r>
              <a:rPr lang="es-ES" b="1" dirty="0" smtClean="0"/>
              <a:t> </a:t>
            </a:r>
            <a:r>
              <a:rPr lang="es-ES" b="1" dirty="0" err="1" smtClean="0"/>
              <a:t>Collider</a:t>
            </a:r>
            <a:r>
              <a:rPr lang="es-ES" b="1" dirty="0" smtClean="0"/>
              <a:t> (</a:t>
            </a:r>
            <a:r>
              <a:rPr lang="es-ES" b="1" dirty="0" err="1" smtClean="0"/>
              <a:t>LHC</a:t>
            </a:r>
            <a:r>
              <a:rPr lang="es-ES" b="1" dirty="0" smtClean="0"/>
              <a:t>)</a:t>
            </a:r>
            <a:r>
              <a:rPr lang="es-ES" dirty="0" smtClean="0"/>
              <a:t> </a:t>
            </a:r>
          </a:p>
          <a:p>
            <a:r>
              <a:rPr lang="es-ES" b="1" dirty="0" err="1" smtClean="0">
                <a:solidFill>
                  <a:srgbClr val="000000"/>
                </a:solidFill>
              </a:rPr>
              <a:t>LHC</a:t>
            </a:r>
            <a:r>
              <a:rPr lang="es-ES" dirty="0" err="1" smtClean="0">
                <a:solidFill>
                  <a:srgbClr val="000000"/>
                </a:solidFill>
              </a:rPr>
              <a:t>a</a:t>
            </a:r>
            <a:r>
              <a:rPr lang="es-ES" dirty="0" smtClean="0">
                <a:solidFill>
                  <a:srgbClr val="000000"/>
                </a:solidFill>
              </a:rPr>
              <a:t> (</a:t>
            </a:r>
            <a:r>
              <a:rPr lang="es-ES" dirty="0" err="1" smtClean="0">
                <a:solidFill>
                  <a:srgbClr val="BA0000"/>
                </a:solidFill>
                <a:hlinkClick r:id="rId8" tooltip="Hadroi (sortu gabe)"/>
              </a:rPr>
              <a:t>Hadroi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Talkagailu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Handia</a:t>
            </a:r>
            <a:r>
              <a:rPr lang="es-ES" dirty="0" smtClean="0">
                <a:solidFill>
                  <a:srgbClr val="000000"/>
                </a:solidFill>
              </a:rPr>
              <a:t>) </a:t>
            </a:r>
            <a:r>
              <a:rPr lang="es-ES" dirty="0" err="1" smtClean="0">
                <a:solidFill>
                  <a:srgbClr val="000000"/>
                </a:solidFill>
                <a:hlinkClick r:id="rId9" tooltip="CERN"/>
              </a:rPr>
              <a:t>CERNean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s-ES" dirty="0" err="1" smtClean="0">
                <a:solidFill>
                  <a:srgbClr val="000000"/>
                </a:solidFill>
              </a:rPr>
              <a:t>kokatutako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  <a:hlinkClick r:id="rId10" tooltip="Partikula-azeleragailu"/>
              </a:rPr>
              <a:t>partikula-azeleragailu</a:t>
            </a:r>
            <a:r>
              <a:rPr lang="es-ES" dirty="0">
                <a:solidFill>
                  <a:srgbClr val="000000"/>
                </a:solidFill>
              </a:rPr>
              <a:t> eta </a:t>
            </a:r>
            <a:r>
              <a:rPr lang="es-ES" dirty="0" err="1">
                <a:solidFill>
                  <a:srgbClr val="000000"/>
                </a:solidFill>
              </a:rPr>
              <a:t>talkagailu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bat</a:t>
            </a:r>
            <a:r>
              <a:rPr lang="es-ES" dirty="0">
                <a:solidFill>
                  <a:srgbClr val="000000"/>
                </a:solidFill>
              </a:rPr>
              <a:t> da. </a:t>
            </a:r>
            <a:r>
              <a:rPr lang="es-ES" dirty="0" err="1">
                <a:solidFill>
                  <a:srgbClr val="000000"/>
                </a:solidFill>
                <a:hlinkClick r:id="rId11" tooltip="Geneva"/>
              </a:rPr>
              <a:t>Genevatik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gertu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dago</a:t>
            </a:r>
            <a:r>
              <a:rPr lang="es-ES" dirty="0">
                <a:solidFill>
                  <a:srgbClr val="000000"/>
                </a:solidFill>
              </a:rPr>
              <a:t>, </a:t>
            </a:r>
            <a:r>
              <a:rPr lang="es-ES" dirty="0" err="1">
                <a:solidFill>
                  <a:srgbClr val="000000"/>
                </a:solidFill>
                <a:hlinkClick r:id="rId12" tooltip="Frantzia"/>
              </a:rPr>
              <a:t>Frantzia</a:t>
            </a:r>
            <a:r>
              <a:rPr lang="es-ES" dirty="0">
                <a:solidFill>
                  <a:srgbClr val="000000"/>
                </a:solidFill>
              </a:rPr>
              <a:t> eta </a:t>
            </a:r>
            <a:r>
              <a:rPr lang="es-ES" dirty="0" err="1">
                <a:solidFill>
                  <a:srgbClr val="000000"/>
                </a:solidFill>
                <a:hlinkClick r:id="rId13" tooltip="Suitza"/>
              </a:rPr>
              <a:t>Suitzaren</a:t>
            </a: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dirty="0" err="1">
                <a:solidFill>
                  <a:srgbClr val="000000"/>
                </a:solidFill>
              </a:rPr>
              <a:t>arteko</a:t>
            </a:r>
            <a:r>
              <a:rPr lang="es-ES" dirty="0">
                <a:solidFill>
                  <a:srgbClr val="000000"/>
                </a:solidFill>
              </a:rPr>
              <a:t> mugan.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560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385" name="10 CuadroTexto"/>
          <p:cNvSpPr txBox="1">
            <a:spLocks noChangeArrowheads="1"/>
          </p:cNvSpPr>
          <p:nvPr/>
        </p:nvSpPr>
        <p:spPr bwMode="auto">
          <a:xfrm>
            <a:off x="285750" y="219075"/>
            <a:ext cx="8629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 eaLnBrk="0" hangingPunct="0">
              <a:lnSpc>
                <a:spcPct val="150000"/>
              </a:lnSpc>
              <a:spcBef>
                <a:spcPts val="1200"/>
              </a:spcBef>
            </a:pPr>
            <a:r>
              <a:rPr lang="es-ES_tradnl" sz="1800" b="1" dirty="0" smtClean="0">
                <a:latin typeface="Comic Sans MS" pitchFamily="66" charset="0"/>
                <a:cs typeface="Times New Roman" pitchFamily="18" charset="0"/>
              </a:rPr>
              <a:t>A.L.4.-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Ampère-ren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legea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erabiliz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aztertu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kualitatibo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kuantitatiboki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solenoide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toroidal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batek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sortzen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duen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</a:t>
            </a:r>
            <a:endParaRPr lang="eu-ES" dirty="0"/>
          </a:p>
        </p:txBody>
      </p:sp>
      <p:sp>
        <p:nvSpPr>
          <p:cNvPr id="334438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3344387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>
            <a:grpSpLocks/>
          </p:cNvGrpSpPr>
          <p:nvPr/>
        </p:nvGrpSpPr>
        <p:grpSpPr bwMode="auto">
          <a:xfrm>
            <a:off x="3189288" y="3114675"/>
            <a:ext cx="1501775" cy="823913"/>
            <a:chOff x="3189288" y="266700"/>
            <a:chExt cx="1501775" cy="823913"/>
          </a:xfrm>
        </p:grpSpPr>
        <p:graphicFrame>
          <p:nvGraphicFramePr>
            <p:cNvPr id="1370134" name="Object 22"/>
            <p:cNvGraphicFramePr>
              <a:graphicFrameLocks noChangeAspect="1"/>
            </p:cNvGraphicFramePr>
            <p:nvPr/>
          </p:nvGraphicFramePr>
          <p:xfrm>
            <a:off x="3189288" y="266700"/>
            <a:ext cx="1298575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0146" name="Ecuación" r:id="rId4" imgW="698197" imgH="444307" progId="Equation.3">
                    <p:embed/>
                  </p:oleObj>
                </mc:Choice>
                <mc:Fallback>
                  <p:oleObj name="Ecuación" r:id="rId4" imgW="698197" imgH="444307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9288" y="266700"/>
                          <a:ext cx="1298575" cy="823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0135" name="Object 23"/>
            <p:cNvGraphicFramePr>
              <a:graphicFrameLocks noChangeAspect="1"/>
            </p:cNvGraphicFramePr>
            <p:nvPr/>
          </p:nvGraphicFramePr>
          <p:xfrm>
            <a:off x="4392613" y="550863"/>
            <a:ext cx="2984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0147" name="Ecuación" r:id="rId6" imgW="190417" imgH="139639" progId="Equation.3">
                    <p:embed/>
                  </p:oleObj>
                </mc:Choice>
                <mc:Fallback>
                  <p:oleObj name="Ecuación" r:id="rId6" imgW="190417" imgH="139639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2613" y="550863"/>
                          <a:ext cx="29845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70121" name="Object 24"/>
          <p:cNvGraphicFramePr>
            <a:graphicFrameLocks noChangeAspect="1"/>
          </p:cNvGraphicFramePr>
          <p:nvPr/>
        </p:nvGraphicFramePr>
        <p:xfrm>
          <a:off x="4651375" y="3303588"/>
          <a:ext cx="14176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148" name="Ecuación" r:id="rId8" imgW="901309" imgH="241195" progId="Equation.3">
                  <p:embed/>
                </p:oleObj>
              </mc:Choice>
              <mc:Fallback>
                <p:oleObj name="Ecuación" r:id="rId8" imgW="901309" imgH="241195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3303588"/>
                        <a:ext cx="1417638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701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71 Grupo"/>
          <p:cNvGrpSpPr>
            <a:grpSpLocks/>
          </p:cNvGrpSpPr>
          <p:nvPr/>
        </p:nvGrpSpPr>
        <p:grpSpPr bwMode="auto">
          <a:xfrm>
            <a:off x="5497513" y="917575"/>
            <a:ext cx="2846387" cy="2886075"/>
            <a:chOff x="5497333" y="917800"/>
            <a:chExt cx="2846491" cy="2886103"/>
          </a:xfrm>
        </p:grpSpPr>
        <p:pic>
          <p:nvPicPr>
            <p:cNvPr id="232153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574" t="3621" r="4880" b="3342"/>
            <a:stretch>
              <a:fillRect/>
            </a:stretch>
          </p:blipFill>
          <p:spPr bwMode="auto">
            <a:xfrm>
              <a:off x="5497333" y="917800"/>
              <a:ext cx="2846491" cy="288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21535" name="11 CuadroTexto"/>
            <p:cNvSpPr txBox="1">
              <a:spLocks noChangeArrowheads="1"/>
            </p:cNvSpPr>
            <p:nvPr/>
          </p:nvSpPr>
          <p:spPr bwMode="auto">
            <a:xfrm>
              <a:off x="7100516" y="1852681"/>
              <a:ext cx="2936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 i="1"/>
                <a:t>R</a:t>
              </a:r>
              <a:endParaRPr lang="eu-ES" sz="1400" i="1"/>
            </a:p>
          </p:txBody>
        </p:sp>
        <p:sp>
          <p:nvSpPr>
            <p:cNvPr id="18" name="17 Elipse"/>
            <p:cNvSpPr/>
            <p:nvPr/>
          </p:nvSpPr>
          <p:spPr>
            <a:xfrm>
              <a:off x="6902321" y="2313227"/>
              <a:ext cx="44452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u-ES"/>
            </a:p>
          </p:txBody>
        </p:sp>
      </p:grpSp>
      <p:grpSp>
        <p:nvGrpSpPr>
          <p:cNvPr id="52" name="51 Grupo"/>
          <p:cNvGrpSpPr>
            <a:grpSpLocks/>
          </p:cNvGrpSpPr>
          <p:nvPr/>
        </p:nvGrpSpPr>
        <p:grpSpPr bwMode="auto">
          <a:xfrm>
            <a:off x="6816725" y="1781175"/>
            <a:ext cx="300038" cy="565150"/>
            <a:chOff x="6816919" y="1781092"/>
            <a:chExt cx="299499" cy="564567"/>
          </a:xfrm>
        </p:grpSpPr>
        <p:cxnSp>
          <p:nvCxnSpPr>
            <p:cNvPr id="15" name="14 Conector recto de flecha"/>
            <p:cNvCxnSpPr/>
            <p:nvPr/>
          </p:nvCxnSpPr>
          <p:spPr>
            <a:xfrm rot="5400000" flipH="1" flipV="1">
              <a:off x="6735094" y="1964335"/>
              <a:ext cx="564567" cy="1980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1533" name="15 CuadroTexto"/>
            <p:cNvSpPr txBox="1">
              <a:spLocks noChangeArrowheads="1"/>
            </p:cNvSpPr>
            <p:nvPr/>
          </p:nvSpPr>
          <p:spPr bwMode="auto">
            <a:xfrm>
              <a:off x="6816919" y="1831467"/>
              <a:ext cx="2551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 i="1">
                  <a:solidFill>
                    <a:srgbClr val="FF0000"/>
                  </a:solidFill>
                </a:rPr>
                <a:t>r</a:t>
              </a:r>
              <a:endParaRPr lang="eu-ES" sz="1400" i="1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62 Grupo"/>
          <p:cNvGrpSpPr>
            <a:grpSpLocks/>
          </p:cNvGrpSpPr>
          <p:nvPr/>
        </p:nvGrpSpPr>
        <p:grpSpPr bwMode="auto">
          <a:xfrm>
            <a:off x="6072188" y="1751013"/>
            <a:ext cx="1465262" cy="1174750"/>
            <a:chOff x="6072949" y="1751674"/>
            <a:chExt cx="1464971" cy="1173938"/>
          </a:xfrm>
        </p:grpSpPr>
        <p:sp>
          <p:nvSpPr>
            <p:cNvPr id="2321527" name="68 CuadroTexto"/>
            <p:cNvSpPr txBox="1">
              <a:spLocks noChangeArrowheads="1"/>
            </p:cNvSpPr>
            <p:nvPr/>
          </p:nvSpPr>
          <p:spPr bwMode="auto">
            <a:xfrm>
              <a:off x="6072949" y="2316937"/>
              <a:ext cx="4471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u-ES" sz="1400">
                  <a:solidFill>
                    <a:srgbClr val="FF0000"/>
                  </a:solidFill>
                  <a:latin typeface="Lucida Handwriting" pitchFamily="66" charset="0"/>
                </a:rPr>
                <a:t>C</a:t>
              </a:r>
              <a:r>
                <a:rPr lang="eu-ES" sz="1400" baseline="-25000">
                  <a:solidFill>
                    <a:srgbClr val="FF0000"/>
                  </a:solidFill>
                  <a:latin typeface="Lucida Handwriting" pitchFamily="66" charset="0"/>
                </a:rPr>
                <a:t>1</a:t>
              </a:r>
              <a:endParaRPr lang="eu-ES" sz="1400">
                <a:solidFill>
                  <a:srgbClr val="FF0000"/>
                </a:solidFill>
                <a:latin typeface="Lucida Handwriting" pitchFamily="66" charset="0"/>
              </a:endParaRPr>
            </a:p>
          </p:txBody>
        </p:sp>
        <p:grpSp>
          <p:nvGrpSpPr>
            <p:cNvPr id="2321528" name="32 Grupo"/>
            <p:cNvGrpSpPr>
              <a:grpSpLocks/>
            </p:cNvGrpSpPr>
            <p:nvPr/>
          </p:nvGrpSpPr>
          <p:grpSpPr bwMode="auto">
            <a:xfrm>
              <a:off x="6361125" y="1751674"/>
              <a:ext cx="1176795" cy="1173938"/>
              <a:chOff x="6361125" y="1751674"/>
              <a:chExt cx="1176795" cy="1173938"/>
            </a:xfrm>
          </p:grpSpPr>
          <p:sp>
            <p:nvSpPr>
              <p:cNvPr id="17" name="16 Elipse"/>
              <p:cNvSpPr>
                <a:spLocks noChangeAspect="1"/>
              </p:cNvSpPr>
              <p:nvPr/>
            </p:nvSpPr>
            <p:spPr>
              <a:xfrm>
                <a:off x="6361817" y="1773884"/>
                <a:ext cx="1176103" cy="11326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u-ES"/>
              </a:p>
            </p:txBody>
          </p:sp>
          <p:cxnSp>
            <p:nvCxnSpPr>
              <p:cNvPr id="2321530" name="69 Conector recto de flecha"/>
              <p:cNvCxnSpPr>
                <a:cxnSpLocks noChangeShapeType="1"/>
              </p:cNvCxnSpPr>
              <p:nvPr/>
            </p:nvCxnSpPr>
            <p:spPr bwMode="auto">
              <a:xfrm rot="2280000" flipH="1">
                <a:off x="6926212" y="2874812"/>
                <a:ext cx="73025" cy="50800"/>
              </a:xfrm>
              <a:prstGeom prst="straightConnector1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321531" name="70 Conector recto de flecha"/>
              <p:cNvCxnSpPr>
                <a:cxnSpLocks noChangeShapeType="1"/>
              </p:cNvCxnSpPr>
              <p:nvPr/>
            </p:nvCxnSpPr>
            <p:spPr bwMode="auto">
              <a:xfrm rot="-1800000">
                <a:off x="6928716" y="1751674"/>
                <a:ext cx="73025" cy="50800"/>
              </a:xfrm>
              <a:prstGeom prst="straightConnector1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865688" y="7938"/>
            <a:ext cx="4095750" cy="646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800" b="1">
                <a:latin typeface="Lucida Handwriting" pitchFamily="66" charset="0"/>
              </a:rPr>
              <a:t>Solenoide  toroidal batek sortutako eremu magnetikoa</a:t>
            </a:r>
          </a:p>
        </p:txBody>
      </p:sp>
      <p:sp>
        <p:nvSpPr>
          <p:cNvPr id="2321506" name="Text Box 10"/>
          <p:cNvSpPr txBox="1">
            <a:spLocks noChangeArrowheads="1"/>
          </p:cNvSpPr>
          <p:nvPr/>
        </p:nvSpPr>
        <p:spPr bwMode="auto">
          <a:xfrm>
            <a:off x="46038" y="152400"/>
            <a:ext cx="4702175" cy="369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800" b="1">
                <a:latin typeface="Lucida Handwriting" pitchFamily="66" charset="0"/>
              </a:rPr>
              <a:t>Ampère-ren legearen aplikazioak</a:t>
            </a:r>
          </a:p>
        </p:txBody>
      </p:sp>
      <p:graphicFrame>
        <p:nvGraphicFramePr>
          <p:cNvPr id="1328131" name="Object 81"/>
          <p:cNvGraphicFramePr>
            <a:graphicFrameLocks noChangeAspect="1"/>
          </p:cNvGraphicFramePr>
          <p:nvPr/>
        </p:nvGraphicFramePr>
        <p:xfrm>
          <a:off x="149225" y="4822825"/>
          <a:ext cx="24288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541" name="Ecuación" r:id="rId5" imgW="1612900" imgH="444500" progId="Equation.3">
                  <p:embed/>
                </p:oleObj>
              </mc:Choice>
              <mc:Fallback>
                <p:oleObj name="Ecuación" r:id="rId5" imgW="1612900" imgH="4445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4822825"/>
                        <a:ext cx="24288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82"/>
          <p:cNvGraphicFramePr>
            <a:graphicFrameLocks noChangeAspect="1"/>
          </p:cNvGraphicFramePr>
          <p:nvPr/>
        </p:nvGraphicFramePr>
        <p:xfrm>
          <a:off x="3022600" y="4429125"/>
          <a:ext cx="1085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542" name="Ecuación" r:id="rId7" imgW="723586" imgH="215806" progId="Equation.3">
                  <p:embed/>
                </p:oleObj>
              </mc:Choice>
              <mc:Fallback>
                <p:oleObj name="Ecuación" r:id="rId7" imgW="723586" imgH="215806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4429125"/>
                        <a:ext cx="10858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3"/>
          <p:cNvGraphicFramePr>
            <a:graphicFrameLocks noChangeAspect="1"/>
          </p:cNvGraphicFramePr>
          <p:nvPr/>
        </p:nvGraphicFramePr>
        <p:xfrm>
          <a:off x="3038475" y="5703888"/>
          <a:ext cx="11033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543" name="Ecuación" r:id="rId9" imgW="736280" imgH="215806" progId="Equation.3">
                  <p:embed/>
                </p:oleObj>
              </mc:Choice>
              <mc:Fallback>
                <p:oleObj name="Ecuación" r:id="rId9" imgW="736280" imgH="215806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5703888"/>
                        <a:ext cx="110331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44 Grupo"/>
          <p:cNvGrpSpPr>
            <a:grpSpLocks/>
          </p:cNvGrpSpPr>
          <p:nvPr/>
        </p:nvGrpSpPr>
        <p:grpSpPr bwMode="auto">
          <a:xfrm>
            <a:off x="5281613" y="735013"/>
            <a:ext cx="3240087" cy="3243262"/>
            <a:chOff x="5281095" y="734848"/>
            <a:chExt cx="3240000" cy="3242810"/>
          </a:xfrm>
        </p:grpSpPr>
        <p:grpSp>
          <p:nvGrpSpPr>
            <p:cNvPr id="2321522" name="43 Grupo"/>
            <p:cNvGrpSpPr>
              <a:grpSpLocks/>
            </p:cNvGrpSpPr>
            <p:nvPr/>
          </p:nvGrpSpPr>
          <p:grpSpPr bwMode="auto">
            <a:xfrm>
              <a:off x="5281095" y="734848"/>
              <a:ext cx="3240000" cy="3242810"/>
              <a:chOff x="5281095" y="734848"/>
              <a:chExt cx="3240000" cy="3242810"/>
            </a:xfrm>
          </p:grpSpPr>
          <p:sp>
            <p:nvSpPr>
              <p:cNvPr id="35" name="34 Elipse"/>
              <p:cNvSpPr>
                <a:spLocks/>
              </p:cNvSpPr>
              <p:nvPr/>
            </p:nvSpPr>
            <p:spPr>
              <a:xfrm>
                <a:off x="5281095" y="734848"/>
                <a:ext cx="3240000" cy="3239635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u-ES"/>
              </a:p>
            </p:txBody>
          </p:sp>
          <p:cxnSp>
            <p:nvCxnSpPr>
              <p:cNvPr id="2321525" name="69 Conector recto de flecha"/>
              <p:cNvCxnSpPr>
                <a:cxnSpLocks noChangeShapeType="1"/>
              </p:cNvCxnSpPr>
              <p:nvPr/>
            </p:nvCxnSpPr>
            <p:spPr bwMode="auto">
              <a:xfrm rot="10800000" flipV="1">
                <a:off x="6823326" y="3975651"/>
                <a:ext cx="197676" cy="2007"/>
              </a:xfrm>
              <a:prstGeom prst="straightConnector1">
                <a:avLst/>
              </a:prstGeom>
              <a:noFill/>
              <a:ln w="12700" algn="ctr">
                <a:solidFill>
                  <a:srgbClr val="0070C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321526" name="70 Conector recto de flecha"/>
              <p:cNvCxnSpPr>
                <a:cxnSpLocks noChangeShapeType="1"/>
              </p:cNvCxnSpPr>
              <p:nvPr/>
            </p:nvCxnSpPr>
            <p:spPr bwMode="auto">
              <a:xfrm flipV="1">
                <a:off x="6782463" y="738371"/>
                <a:ext cx="215634" cy="1100"/>
              </a:xfrm>
              <a:prstGeom prst="straightConnector1">
                <a:avLst/>
              </a:prstGeom>
              <a:noFill/>
              <a:ln w="12700" algn="ctr">
                <a:solidFill>
                  <a:srgbClr val="0070C0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2321523" name="68 CuadroTexto"/>
            <p:cNvSpPr txBox="1">
              <a:spLocks noChangeArrowheads="1"/>
            </p:cNvSpPr>
            <p:nvPr/>
          </p:nvSpPr>
          <p:spPr bwMode="auto">
            <a:xfrm>
              <a:off x="5287095" y="1117616"/>
              <a:ext cx="4471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u-ES" sz="1400">
                  <a:solidFill>
                    <a:srgbClr val="0065B0"/>
                  </a:solidFill>
                  <a:latin typeface="Lucida Handwriting" pitchFamily="66" charset="0"/>
                </a:rPr>
                <a:t>C</a:t>
              </a:r>
              <a:r>
                <a:rPr lang="eu-ES" sz="1400" baseline="-25000">
                  <a:solidFill>
                    <a:srgbClr val="0065B0"/>
                  </a:solidFill>
                  <a:latin typeface="Lucida Handwriting" pitchFamily="66" charset="0"/>
                </a:rPr>
                <a:t>3</a:t>
              </a:r>
              <a:endParaRPr lang="eu-ES" sz="1400">
                <a:solidFill>
                  <a:srgbClr val="0065B0"/>
                </a:solidFill>
                <a:latin typeface="Lucida Handwriting" pitchFamily="66" charset="0"/>
              </a:endParaRPr>
            </a:p>
          </p:txBody>
        </p:sp>
      </p:grpSp>
      <p:grpSp>
        <p:nvGrpSpPr>
          <p:cNvPr id="71" name="70 Grupo"/>
          <p:cNvGrpSpPr>
            <a:grpSpLocks/>
          </p:cNvGrpSpPr>
          <p:nvPr/>
        </p:nvGrpSpPr>
        <p:grpSpPr bwMode="auto">
          <a:xfrm>
            <a:off x="5886450" y="1150938"/>
            <a:ext cx="2063750" cy="2228850"/>
            <a:chOff x="5886708" y="1150747"/>
            <a:chExt cx="2063880" cy="2229741"/>
          </a:xfrm>
        </p:grpSpPr>
        <p:sp>
          <p:nvSpPr>
            <p:cNvPr id="2321520" name="68 CuadroTexto"/>
            <p:cNvSpPr txBox="1">
              <a:spLocks noChangeArrowheads="1"/>
            </p:cNvSpPr>
            <p:nvPr/>
          </p:nvSpPr>
          <p:spPr bwMode="auto">
            <a:xfrm>
              <a:off x="6258479" y="1150747"/>
              <a:ext cx="4471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u-ES" sz="1400">
                  <a:solidFill>
                    <a:srgbClr val="00B050"/>
                  </a:solidFill>
                  <a:latin typeface="Lucida Handwriting" pitchFamily="66" charset="0"/>
                </a:rPr>
                <a:t>C</a:t>
              </a:r>
              <a:r>
                <a:rPr lang="eu-ES" sz="1400" baseline="-25000">
                  <a:solidFill>
                    <a:srgbClr val="00B050"/>
                  </a:solidFill>
                  <a:latin typeface="Lucida Handwriting" pitchFamily="66" charset="0"/>
                </a:rPr>
                <a:t>2</a:t>
              </a:r>
              <a:endParaRPr lang="eu-ES" sz="1400">
                <a:solidFill>
                  <a:srgbClr val="00B050"/>
                </a:solidFill>
                <a:latin typeface="Lucida Handwriting" pitchFamily="66" charset="0"/>
              </a:endParaRPr>
            </a:p>
          </p:txBody>
        </p:sp>
        <p:sp>
          <p:nvSpPr>
            <p:cNvPr id="43" name="42 Elipse"/>
            <p:cNvSpPr>
              <a:spLocks noChangeAspect="1"/>
            </p:cNvSpPr>
            <p:nvPr/>
          </p:nvSpPr>
          <p:spPr>
            <a:xfrm>
              <a:off x="5886708" y="1315913"/>
              <a:ext cx="2063880" cy="2064575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u-ES"/>
            </a:p>
          </p:txBody>
        </p:sp>
      </p:grpSp>
      <p:grpSp>
        <p:nvGrpSpPr>
          <p:cNvPr id="51" name="50 Grupo"/>
          <p:cNvGrpSpPr>
            <a:grpSpLocks/>
          </p:cNvGrpSpPr>
          <p:nvPr/>
        </p:nvGrpSpPr>
        <p:grpSpPr bwMode="auto">
          <a:xfrm>
            <a:off x="6924675" y="2333625"/>
            <a:ext cx="1519238" cy="544513"/>
            <a:chOff x="6924593" y="2333724"/>
            <a:chExt cx="1519694" cy="544648"/>
          </a:xfrm>
        </p:grpSpPr>
        <p:cxnSp>
          <p:nvCxnSpPr>
            <p:cNvPr id="46" name="45 Conector recto de flecha"/>
            <p:cNvCxnSpPr>
              <a:stCxn id="18" idx="4"/>
            </p:cNvCxnSpPr>
            <p:nvPr/>
          </p:nvCxnSpPr>
          <p:spPr>
            <a:xfrm rot="16200000" flipH="1">
              <a:off x="7426407" y="1860492"/>
              <a:ext cx="516066" cy="1519694"/>
            </a:xfrm>
            <a:prstGeom prst="straightConnector1">
              <a:avLst/>
            </a:prstGeom>
            <a:ln>
              <a:solidFill>
                <a:srgbClr val="0065B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1519" name="46 CuadroTexto"/>
            <p:cNvSpPr txBox="1">
              <a:spLocks noChangeArrowheads="1"/>
            </p:cNvSpPr>
            <p:nvPr/>
          </p:nvSpPr>
          <p:spPr bwMode="auto">
            <a:xfrm>
              <a:off x="7446397" y="2333724"/>
              <a:ext cx="2551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 i="1">
                  <a:solidFill>
                    <a:srgbClr val="0065B0"/>
                  </a:solidFill>
                </a:rPr>
                <a:t>r</a:t>
              </a:r>
              <a:endParaRPr lang="eu-ES" sz="1400" i="1">
                <a:solidFill>
                  <a:srgbClr val="0065B0"/>
                </a:solidFill>
              </a:endParaRPr>
            </a:p>
          </p:txBody>
        </p:sp>
      </p:grpSp>
      <p:grpSp>
        <p:nvGrpSpPr>
          <p:cNvPr id="58" name="57 Grupo"/>
          <p:cNvGrpSpPr>
            <a:grpSpLocks/>
          </p:cNvGrpSpPr>
          <p:nvPr/>
        </p:nvGrpSpPr>
        <p:grpSpPr bwMode="auto">
          <a:xfrm>
            <a:off x="5980113" y="1908175"/>
            <a:ext cx="944562" cy="454025"/>
            <a:chOff x="5979381" y="1908313"/>
            <a:chExt cx="945212" cy="453249"/>
          </a:xfrm>
        </p:grpSpPr>
        <p:cxnSp>
          <p:nvCxnSpPr>
            <p:cNvPr id="54" name="53 Conector recto de flecha"/>
            <p:cNvCxnSpPr>
              <a:stCxn id="18" idx="4"/>
            </p:cNvCxnSpPr>
            <p:nvPr/>
          </p:nvCxnSpPr>
          <p:spPr>
            <a:xfrm rot="5400000" flipH="1">
              <a:off x="6225362" y="1662332"/>
              <a:ext cx="453249" cy="94521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1517" name="54 CuadroTexto"/>
            <p:cNvSpPr txBox="1">
              <a:spLocks noChangeArrowheads="1"/>
            </p:cNvSpPr>
            <p:nvPr/>
          </p:nvSpPr>
          <p:spPr bwMode="auto">
            <a:xfrm>
              <a:off x="6437907" y="1945435"/>
              <a:ext cx="2551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 i="1">
                  <a:solidFill>
                    <a:srgbClr val="00B050"/>
                  </a:solidFill>
                </a:rPr>
                <a:t>r</a:t>
              </a:r>
              <a:endParaRPr lang="eu-ES" sz="1400" i="1">
                <a:solidFill>
                  <a:srgbClr val="00B050"/>
                </a:solidFill>
              </a:endParaRPr>
            </a:p>
          </p:txBody>
        </p:sp>
      </p:grpSp>
      <p:graphicFrame>
        <p:nvGraphicFramePr>
          <p:cNvPr id="59" name="Object 84"/>
          <p:cNvGraphicFramePr>
            <a:graphicFrameLocks noChangeAspect="1"/>
          </p:cNvGraphicFramePr>
          <p:nvPr/>
        </p:nvGraphicFramePr>
        <p:xfrm>
          <a:off x="3032125" y="5057775"/>
          <a:ext cx="19780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544" name="Ecuación" r:id="rId11" imgW="1320227" imgH="215806" progId="Equation.3">
                  <p:embed/>
                </p:oleObj>
              </mc:Choice>
              <mc:Fallback>
                <p:oleObj name="Ecuación" r:id="rId11" imgW="1320227" imgH="215806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5057775"/>
                        <a:ext cx="19780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59 Abrir llave"/>
          <p:cNvSpPr/>
          <p:nvPr/>
        </p:nvSpPr>
        <p:spPr>
          <a:xfrm>
            <a:off x="2616200" y="4294188"/>
            <a:ext cx="341313" cy="185261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graphicFrame>
        <p:nvGraphicFramePr>
          <p:cNvPr id="64" name="Object 85"/>
          <p:cNvGraphicFramePr>
            <a:graphicFrameLocks noChangeAspect="1"/>
          </p:cNvGraphicFramePr>
          <p:nvPr/>
        </p:nvGraphicFramePr>
        <p:xfrm>
          <a:off x="4929188" y="4413250"/>
          <a:ext cx="13509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545" name="Ecuación" r:id="rId13" imgW="901309" imgH="215806" progId="Equation.3">
                  <p:embed/>
                </p:oleObj>
              </mc:Choice>
              <mc:Fallback>
                <p:oleObj name="Ecuación" r:id="rId13" imgW="901309" imgH="215806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4413250"/>
                        <a:ext cx="1350962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86"/>
          <p:cNvGraphicFramePr>
            <a:graphicFrameLocks noChangeAspect="1"/>
          </p:cNvGraphicFramePr>
          <p:nvPr/>
        </p:nvGraphicFramePr>
        <p:xfrm>
          <a:off x="6362700" y="4419600"/>
          <a:ext cx="9509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546" name="Ecuación" r:id="rId15" imgW="634449" imgH="177646" progId="Equation.3">
                  <p:embed/>
                </p:oleObj>
              </mc:Choice>
              <mc:Fallback>
                <p:oleObj name="Ecuación" r:id="rId15" imgW="634449" imgH="177646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4419600"/>
                        <a:ext cx="950913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87"/>
          <p:cNvGraphicFramePr>
            <a:graphicFrameLocks noChangeAspect="1"/>
          </p:cNvGraphicFramePr>
          <p:nvPr/>
        </p:nvGraphicFramePr>
        <p:xfrm>
          <a:off x="4970463" y="5697538"/>
          <a:ext cx="13493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547" name="Ecuación" r:id="rId17" imgW="901309" imgH="215806" progId="Equation.3">
                  <p:embed/>
                </p:oleObj>
              </mc:Choice>
              <mc:Fallback>
                <p:oleObj name="Ecuación" r:id="rId17" imgW="901309" imgH="215806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5697538"/>
                        <a:ext cx="134937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88"/>
          <p:cNvGraphicFramePr>
            <a:graphicFrameLocks noChangeAspect="1"/>
          </p:cNvGraphicFramePr>
          <p:nvPr/>
        </p:nvGraphicFramePr>
        <p:xfrm>
          <a:off x="6380163" y="5727700"/>
          <a:ext cx="950912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548" name="Ecuación" r:id="rId19" imgW="634449" imgH="177646" progId="Equation.3">
                  <p:embed/>
                </p:oleObj>
              </mc:Choice>
              <mc:Fallback>
                <p:oleObj name="Ecuación" r:id="rId19" imgW="634449" imgH="177646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5727700"/>
                        <a:ext cx="950912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89"/>
          <p:cNvGraphicFramePr>
            <a:graphicFrameLocks noChangeAspect="1"/>
          </p:cNvGraphicFramePr>
          <p:nvPr/>
        </p:nvGraphicFramePr>
        <p:xfrm>
          <a:off x="5705475" y="5030788"/>
          <a:ext cx="14843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549" name="Ecuación" r:id="rId21" imgW="990600" imgH="228600" progId="Equation.3">
                  <p:embed/>
                </p:oleObj>
              </mc:Choice>
              <mc:Fallback>
                <p:oleObj name="Ecuación" r:id="rId21" imgW="990600" imgH="228600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5030788"/>
                        <a:ext cx="148431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90"/>
          <p:cNvGraphicFramePr>
            <a:graphicFrameLocks noChangeAspect="1"/>
          </p:cNvGraphicFramePr>
          <p:nvPr/>
        </p:nvGraphicFramePr>
        <p:xfrm>
          <a:off x="7256463" y="4868863"/>
          <a:ext cx="1389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550" name="Ecuación" r:id="rId23" imgW="926698" imgH="406224" progId="Equation.3">
                  <p:embed/>
                </p:oleObj>
              </mc:Choice>
              <mc:Fallback>
                <p:oleObj name="Ecuación" r:id="rId23" imgW="926698" imgH="406224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868863"/>
                        <a:ext cx="138906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91"/>
          <p:cNvGraphicFramePr>
            <a:graphicFrameLocks noChangeAspect="1"/>
          </p:cNvGraphicFramePr>
          <p:nvPr/>
        </p:nvGraphicFramePr>
        <p:xfrm>
          <a:off x="4249738" y="4400550"/>
          <a:ext cx="5524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551" name="Ecuación" r:id="rId25" imgW="368140" imgH="215806" progId="Equation.3">
                  <p:embed/>
                </p:oleObj>
              </mc:Choice>
              <mc:Fallback>
                <p:oleObj name="Ecuación" r:id="rId25" imgW="368140" imgH="215806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4400550"/>
                        <a:ext cx="5524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76 Rectángulo"/>
          <p:cNvSpPr/>
          <p:nvPr/>
        </p:nvSpPr>
        <p:spPr>
          <a:xfrm>
            <a:off x="4221163" y="4370388"/>
            <a:ext cx="436562" cy="360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graphicFrame>
        <p:nvGraphicFramePr>
          <p:cNvPr id="78" name="Object 92"/>
          <p:cNvGraphicFramePr>
            <a:graphicFrameLocks noChangeAspect="1"/>
          </p:cNvGraphicFramePr>
          <p:nvPr/>
        </p:nvGraphicFramePr>
        <p:xfrm>
          <a:off x="4157663" y="5686425"/>
          <a:ext cx="5508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552" name="Ecuación" r:id="rId27" imgW="368140" imgH="215806" progId="Equation.3">
                  <p:embed/>
                </p:oleObj>
              </mc:Choice>
              <mc:Fallback>
                <p:oleObj name="Ecuación" r:id="rId27" imgW="368140" imgH="215806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5686425"/>
                        <a:ext cx="550862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78 Rectángulo"/>
          <p:cNvSpPr/>
          <p:nvPr/>
        </p:nvSpPr>
        <p:spPr>
          <a:xfrm>
            <a:off x="4149725" y="5659438"/>
            <a:ext cx="442913" cy="336550"/>
          </a:xfrm>
          <a:prstGeom prst="rect">
            <a:avLst/>
          </a:prstGeom>
          <a:noFill/>
          <a:ln>
            <a:solidFill>
              <a:srgbClr val="006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graphicFrame>
        <p:nvGraphicFramePr>
          <p:cNvPr id="80" name="Object 93"/>
          <p:cNvGraphicFramePr>
            <a:graphicFrameLocks noChangeAspect="1"/>
          </p:cNvGraphicFramePr>
          <p:nvPr/>
        </p:nvGraphicFramePr>
        <p:xfrm>
          <a:off x="5099050" y="5072063"/>
          <a:ext cx="5715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553" name="Ecuación" r:id="rId29" imgW="380835" imgH="215806" progId="Equation.3">
                  <p:embed/>
                </p:oleObj>
              </mc:Choice>
              <mc:Fallback>
                <p:oleObj name="Ecuación" r:id="rId29" imgW="380835" imgH="215806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5072063"/>
                        <a:ext cx="5715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80 Rectángulo"/>
          <p:cNvSpPr/>
          <p:nvPr/>
        </p:nvSpPr>
        <p:spPr>
          <a:xfrm>
            <a:off x="5089525" y="5046663"/>
            <a:ext cx="442913" cy="3365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pic>
        <p:nvPicPr>
          <p:cNvPr id="2321437" name="Picture 29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11138" y="777875"/>
            <a:ext cx="45339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2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28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0" grpId="0" animBg="1"/>
      <p:bldP spid="77" grpId="0" animBg="1"/>
      <p:bldP spid="79" grpId="0" animBg="1"/>
      <p:bldP spid="8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81" name="AutoShape 2" descr="data:image/jpg;base64,/9j/4AAQSkZJRgABAQAAAQABAAD/2wBDAAkGBwgHBgkIBwgKCgkLDRYPDQwMDRsUFRAWIB0iIiAdHx8kKDQsJCYxJx8fLT0tMTU3Ojo6Iys/RD84QzQ5Ojf/2wBDAQoKCg0MDRoPDxo3JR8lNzc3Nzc3Nzc3Nzc3Nzc3Nzc3Nzc3Nzc3Nzc3Nzc3Nzc3Nzc3Nzc3Nzc3Nzc3Nzc3Nzf/wAARCACNALgDASIAAhEBAxEB/8QAHAAAAgIDAQEAAAAAAAAAAAAAAAYEBQEDBwII/8QAQxAAAgEDAgMFBAcFBgUFAAAAAQIDAAQRBSESMUEGE1FhcRQigZEVMkJSobHBI2KCktEHJHKisvAWM0Ph8TRTwtLi/8QAGQEAAgMBAAAAAAAAAAAAAAAAAAMBAgQF/8QAKBEAAgIBBAEEAQUBAAAAAAAAAAECEQMEEiExURMiQWGBMkJxofCx/9oADAMBAAIRAxEAPwDuNFFFABRWGOASSAB41Gi1C1mkMUVxG8g5qGqG0uyUm+iScZqBq+oDTrYTGMv7wXGaXde1S7h1Vu6M0cULBQxHuMf9/Dzrzd6k2t6VII2VJoTngA6jP9CD5gis8865iuzTDTv2yfTGq2vIri2jnVgFcZwT+FLq620WvMJJWaF5O6CeGeW3rj51S9ldWVtRmsJSQzASRZ5kf+AR6oare2dx9G6vDcrgIJ43bHLx/wDhS5ZZyimh0MEYzlF+Bl1PXF+moSveIsMscePvFjv+Yqd2j1uOCzMcZeOSQE8XLAG5/QfGkLtTctF2ktwG9030QOOoyv8ASpf9pNwyiOGPZmXh2/eb/wDNUcp1Lnst6UN0ENGldoO50JJZwe9feESHPEuM8Xp/2q80DUG1LTluJAA2cHhGM9a5l2kuGWSx023PCwgjgGOmQC34BfnTZqt8ugaVEiSGNwAg4TvgDBOOp6DzIq8csovnpFMmGMlx22NourczGETIZR9jiGflW+ubaPHecP0vcuiIZQxUkkgA42I57/M+oq+h7Wd/qJjigX2cNwly25PXHjjrinQzxffAmemkn7eaGuisA1mnmYKKKKACiiigAooooAKKKKACsZFB2qo1LWY7eR7aCOSW4A+wuQpxtmqykoq2WhCU3SRq7S6pDb6fdQRSq1yYyFjG5J8KVLKC5fT47mRDxtxFxGRxJvsV8wOYPPyqNBBdLqEp1C9aCdyWijKe6R5hhv6/jWyaW6srnjt+BJX/AOkWxFOP3GJ90/uscHowrnZMjyy+jqQxLFGovk3xannNjqzIyTA9zc4IWTHPOdwR1B3XzGCKm4nm0TUWvFyyoQt3F95TgCTyB2DfvcLdTUi4kttSgmaKJsg4ubRso6sPtLn6rr6ZHXKmobmaO1ifjW6jRSEkZcCROTROOmRkeR2+6aE0TGN39hqlvIt/BfaSQ00eLi38JY2PvL6hsH4vUrtRar2hgs2tjwrdRB0LcwQRt5EZI+daZJY7CxjuLYGS2RhcQE8+Bsh0Pkwz6MrDbatkuoQrf2UUMn7CWeRFYdGlTZvjlX9SfCp3VwTsb58EOexk1Cbv51w8EEUufCQRk4P8jVadp7IX2pXRPvLDCWGPvDYf66rLXUxLcamxPCZFgk4c9H41b5d5WbzVzLo890rDieV1YA5zhIj+dV38F/Te7+iZYWftmvLeuRj2oqg/dALH8Ej+detTSbXNajKsBbrJ3MJ8SBlmHkBlvMlKzHObW/OnqcOilAR94xxBj8Ar1Ht7yOa1RLdxGTGkPGeSGT3pG/IeiEVN8UV2tvciXql3JfyxWemKRaxt3UfCccbAcl+HX7K5PMit97Hp+mQQ2ndxz3qEMGUbqw3GPDptyA+t55idbVEe0TM8kWLVDj9jDzMjfvN9Y58vQyNB0b2oi9u0Zo2xhWOe9658hnp15nO1RTk+Oyraiuel/Zmw7RajHdRzX0/7GZwI0EeEI8A2OePy60/DlShreo2EcbW5QXEg+yozgj06g+HLyqvtu12qTXijgtY4QccBbiZvkdjWjHlUPbJ2ZcmF5VujGjoFFaraUTwJKBgOob51trYYgooooAKKKKACiiigDVczR28DyysFRRkk1zyS3Nxqt3eahDJNYsG7sBThWyDxEePOmfttLJHocjQAmQuAoAyScEj9KX9HksYLFZdQvpoLhidzK68O+ANtjWHUyuSib9LHbBzX8G4w6dfWvd2l1G8X/sTHiTPlk5B81IqivLe4tSbdiTG5/wDTXTZDdPcl5H0bB/eNWGo2NneMZoLm2nkP/UJ7qT+dOHP8QNVNxPeaehiu47mW1Ox4lWVR8RjPyWkPjijVBc9mmaX2S5R9RjlVB7qXOCJIgPssR9ZR819PdMTUr+awaaa1Mc9sxHfAYKq3QkDow8NiNxggcOq7nuBEZdPf2u2Ue/AQTwr4FDvjfn06GqKa/hsJBc2RJt5gVlt5DkpnmOmVqqt8D9qXLJz6lHbzezcQ9guAzxh9ygfAZM+RCn4UvS6lKts9uSS8EwKNxfdO34Go1yTIzd3nukYFAegPStvsvDHcuw3Cr+op6xxjzIQ8kpOoI2jUbgXrShsExBW88H+uK12+oXSWCwsSUabPXnxDP+kfKpaWoS6nOOVuT8+H+lYjgHDp8RG3vysPiTUtw8BWS7vyMWn9oobnVtRu7huBmtXWM+DSNhseik/KrSK29ottKs7VFaS4LXk+T7oDZwGPRVTA/iNIDW6i2Eg2Mk3APwH5mrvTdcXSrG/type6uCIU32CDPu+hOM+QIpcoeC8ZeeGPXZ1vbRd3moPw2XebyPsZQPqr6faIHXbptZT68dRBS07wQP7sccO8k36Kv+9xS9cJG+nW2kRzxzXDxKZpR7ywqTuFA5sTzPM8vHHq11j6OujpOk2Ukcg92WVhmZj4Dw9By86ru4pFZQt20MI023t4hJrUyRpzWzjJwf8AEebn12qBrl1bTpBFBZNAInDxSPiPHXl4EetSoLKXHfXtxHYg7s5YNOfj9n4VvX6GtVZ4LWe5c7tMYi5b4tQ+uOCnTt8/8Lfs9rrXDR2lxCkTcACcDE5wPSmMcq5xp14v/Fftcxkjtjw4Dow4SBjoMcgfnXRkYMoZSCCMgjrW3T5N8eWYNTjUJKlVnqiiitBnCiiigAooooASe1mpzLqSW0Kq7j3Y1Zcqp2y2Op3Aqe1i5g4LzU2O2COFAvyxVRqU1i+vO8sUs908ndxRq3COfU9Nx6141HsnNqo4zJHZjwikkYj/ADY/y1zJNvI/k6m2MYRT4K7WeyunzSd5DqdvbSc+JESMn4riqY2uqacMJeWd/GOX7Q8ePUHP51ep2BeEhl127XHUNQ2jPZhge0Qm8VnAcfGiUWl0MhOL+f8AfgT5GtZp+O2ujYXy/Zc5Un1wNvgPWlnV1mkv5BOqCQj3+D6reYpk7SSiIlZ7W2ulPKW2BHD8OlLFuGeeM7spbAzzqcKf6i+Zpx2+T3b28ixvkZ4h3Z9c7VfnTJ7rght7eSRpnVSVQke7v09aauxHZIanLLcXYZbNX2I2LkdB5bV1a3ght4UigjWONRgKowBTY4nl5kZ8mojh9keWcaPYXtBcJd8FmsTNwrmSVRxKOi4J33PhWvUewPaGyPtMUEVx/dTlYpB+zxzXfckgDkOddtwKMDwp6wQSMr1eRs+YmVi2nxcJ4UPGcggEg5/PArxJArXM7Z/5W6nxYnA/JjX0H2q7O22vac0bRRi7jBa2mYH9m/w6EjeuMar2b1Ps/fRxajEmJyJAyMWU4z7vFgDOd/Q0qeNwNGLNHJw+yf2ClvVa5sNNt1F654pbyU57lOW3nz/3z2XzS2F0bPQr7jbP96uVXGW8OIneqXRDEutBZ2upLd8kxQc5j/SmrVTHdQpFd2iaTYryVYhJKw82zwj4VkfZtpJHvS4WOGl1RePqYk42+ZAxVqbXTpF/aveXR/fuQv4Zqo0qPsVGFVbp3bwbhyfkTTJFadme74vZ24MfWdHx88VOwXLIvv8ACKK9S2gjc6Xa3MFwCvDxS8UZ33zgnnXRuzjltGtiTyUj03pE1ex0r2bv9GmRZw6gCKTOxPVaYP7Pr57uzkVzk7MfDOSD+VN0zcZ7WI1S34ty+BvoooroHMCiiigAooooA5pqEFwva9hbwPKqXCSkLzxvn9K2dpe02rwyLaaTawyT599Y34zH64GB86z2u1GW11K8S2JQlQZGXYkYGBnzqbPfQaNpTSafBGeEY7yTYM/3VHNm9K5T9uRpHXauEZNXwUNvZ9pb1BLfwwoOZa5lJA+GcfOt4t5FXg+kYGk+5a2oc/DkKgWVn2q1+X2m9KQxscosoyF88cs/CmKPs+lrCZNT1OZ06qr8Ck+g51ZxcukSsiXDf4oSNbsr4FgdSaJCNxOsa5+G2Pxqk0OzW51O2sI3WaUzrhk5EHY05a9baObRu7sYo4GBU3ExwW/wk/oD6UpWMq6HqNrqWjWrqkLh+8cEK6jYgA7kYJGaiFJ1YxuTVpf7+D6EtoUt4UihjREUYCqMAVuqNp93DfWcN1bOrwzIHRlOcg1JFdNHEd3yFFFFSQFJH9q7RHQIkZwkpmzGcchghvwNO9c3/th4UttPlDt3uXWNQAck8Jzj4fjS8vEGO06vIhB7JPdDUnZNVg08qvCZJsZx4DNNl9HcSL+21Y6mmx21Du/wyoqi0Kw0uOSGS+g9l1NfeX2kkJMfJj7ufI4roWm6vYyP7JdwLbzoMtG6428d+nny8Ca59KT7OpOTh8WIqjs6rBL7TLiIk44u94x+o/Gr220jRIoxNa3d3Yq31X+qp+I2ptn0fS7rPeWcRz1Aqpn7IWtvxS6VNJaSHmI3Kg+o5H4irvHNfYpZ4Pi2im1LS7q1UXvtUN7bqM96xAbHk3U+VM/YKGFba4lgHCrEe6OnM/rSXd2EkMz2l1hBnibh91Sd8Nj6pNOH9nEUkVjcrLsVcL+dRpq9TgnVX6PY4VmsCs10jkhRRRQAUUUUAIHaW34e0rSOo4DHxEkZ2wB+hrboNv8AStyb67A7tFAt4gNkTyHw+NT+3kQXTjcqMOEZOLyxkVV2E/0fpsHfS93EYOJnjO/Dk4A8yOvSuXmjWR+Ozq45OeBV30Te1Hae10OPu4o++uCeFUQZAPht+X+zQ2j3+qx+1yIOQLXN2AI4x4InIjzNWGn6XHqcg1TVo0it4lPcQHZY15/EnqTuarr3WTq2qNZ20EjwQNwpCuwkcfePQDrj0571LlvVvoIRUHSXPyRtQiic96qvcM7cKzTgs8reCL/4A6nYiqTU9OMsp+kZSqJkyQxvzx0d/AdcbDYDenG5BsSoDCfVJ14EwAoRfIfZUAH5E9KroNPSOCXULgrKkf8Ayc7LK4zg46IDnA9WO9V2tMcppqxW0XVdS0K/n1ayiENpDmMwSllWbbJ93y555j511LQe3Wk6zNBApmgmlh7wd9GVTlkgN1x4+Vc1ns/pWzlaXJtkUJGD9tnPP1O7n1WtDLbahrMTyopsLWN+FSMhlUAfrn402GVwFZcEMnfZ3hJ4ZER0lRlkGUYMCG9PGtV1fWlpBJPdXMMMUeON3cALnlmuEWLTRWU94XfvLORX09eI4iyQ+F9Tz9azdxMI9Nu+N2Mze0XoLEh9/rEdSOKnPUrwZ1on5Oo9oO3ukaWl1HFK808Vv3ivFGZI8ke6CQfSucXsWpdtW0281DU41g+pJ3UfDw/j47Z6bV7hii0/X7kRRp7Jd4R4+SqxyAPQkEVKsraOGJpbUstuxCS4GTG32X4fTYjr7w8MJlmlN8GiGmhjRcXuivDZLZzYlVcCJ5TgH91m6eT9Ngdt6g6ba9/CbaIGXuGKvZzkrJC2cHgYboehAP8AMMVfaDfi7STTb9FFzDgYByGXGxB6jBGD1GOtR9R0mWK9iubeQx3aALDKuT3qjkjDqQOXUjK/dqNiq0R6kr2yDTr6904lVlaeFecM+EkQevLHnsPELzpjtdThvLeRo9mQ8Lo4wyHGfeHT/ZqvgNtren8br3N5Ds4Vt426EHqpByD1BpULXei6gTLxdxngWYD6nXhboU646cxjcVEpuHHwV9OOX6ZM7UaxGLr2FYsyMyyiXOwABXGP4ic089krYQ6Qki4zMxcnHLoB8hSJr0tjcW+nrbxh72aTjmk4ScKOS56jcnaulaPAbbS7WFgQyxjIPQ03TR9zf0L1DrEl5ZMrNFFbTAFFFFABRRRQBW9oNP8ApLSp7YY4yMrk9a59bQlJrHT7jiDKCWV9t15D5kfKupGkTtRbXmma5FqlpEZEbY+7kAnYg/Ksmpx2rRt0mRq4Gq81P2TTgEw0inhgjI2aT7zDqF6DqakaDpsWl2PtUqmSVwDy95mJ5Z8ST8zVXaxrNdzs+CIIgVB5ZY4z8gfnU7VNTe2sS0W8qR4iHQO23F/CuSPMisSlUjVOPFL5K3SmudW1K8MgwHk4HcHnGu3CvkSOfgoqV2nRbgjTIyVgij47gpttsOEeZyo8g1TezUKWemGds4wWPjgVWRJJJ2kuIZXx7yGTfm4BYj0Bf/KKapXH+SP3vwiv7QwvZaLDbRACeQknh++23yGSfRaWrqPubVIYucgA/h3c/wCUJTxrcgGosCMgQPHF/jIRc/ASn5VWR6fb3F0zkH3JFSPJ8WKn/LFihtWXje22L2poYruCxU4UzgMPEIsY/OtmiqbrUBZybp9HHGf8I/8ArV79GCe+e4Y+8kqgDAwSXOf9Irb2c0tYrmC7Ye+w7r4Yf9VNCa6B+Skso/atTlsJSc3FqCpP31/7o3zqz0zitNUQyrm01FeGUdEmGzemThv46spNJhi1H2wnhmtZeIY6jY4+Rf5VO1KzgSV492gmBfA2IZRvjwJAJHmq0JUVlK+PJEuNMkiuYzHJ3V1bAvaynYFMklW8hufQt4CmMSW2paQONSkjA8Sts0Tjmvrn9Krbu8N5pSSqU9otjkMPtMvX0IwfQ1U6JqvHNcKoPAd1B5jA2+PDgfwih5FBtIW4SnG/lHi31RrXWGjlBEn1ZMdd9/x94eBLDkaYks/b+O3IVhLscjbHjSnIFn1ETOo/algfgP8AzTH2b7U6RDK9teT9zcAheOQYQ+Iz0OfGqYalKpFs8WoqUEV99oV72bkjuYv71axkP3gjyYWHPK9V8unTFNmh9o7bUgkTlYrhhlF4srL5o3X05jqKuEkiuIg0bpJGw2KkEN8aVdc7HJKXn0hkhdyC8Dj9k5HX90+Y3rZsljd4+vBl9WOZVk4fkb81muc2PajUtDmFnrccihThfaT/AKZeR/jx6mnDTte0+/GIpgko+tG5wRTY5oy46YmeCcOe0W1FeQwPKsimijNFFFAGMV5dQwIPUYr3WDQByfU7XWLW+e2sLV5GeQJInCfeQcsHl8alzRs9/FDMOHhdiVP7oJ/QV03Fc27YWt9ZajJLZQ8TOWaIlSVPEDkbfGsGbTqKtHSwane6ZLhuvZtOQkcS8YJXoeHLY+YFV3ZYlryeW6PE7kkv4kk8R+ea3G2vIdEs5L23eCRy3Ej8wdqhaO/DaMVO4twNvEj/AL1jalGkzQlFxdGdSuUutVsoV2ZULsfBnbj+YHBXrjVNTs41bA9mjdv8RLt+UgqKYuO6lmAwV2U+oP6AVpnYx30cp6/kAij8BQ5O2y+2lRZ38y27Wig/8x5CfUSHH5mswXXcHT0BxxcfFjoRI4H+qq2/4pZFlLH3XIA8MyZrxIMOZCSBExwPVlY1O5oNnCX++S61y6VElKtu6xkfzFT+ElZvtQ4tNjlB/aqFkUn7wAP51UznvZ4+PccB/BlNF3J3cMOT7oOPltUSk6KKCqJ5gnlhspIwcK/1fQbD8MfKvWloA8oQbrKwyP8AfmajXEoj0WCeRgqgJuxx0ph7CWIvnLzrlW4pWXlzO34Yq0MblKi05qMWyisLpLq/WBDxPA5LBfMAY/OnO67BaVe20cvDJa3hQF5YDjibqSDsastO7I6LptwZ7S0KHi4uEsSM+NX+K6GLTqKqXJzsuqbrZwc5HZfX9EkMml3wZc59zIz6ruD8quLTtVcWSKvaG1MCk8PtUYzGT54yAfjTdio1zYwXHFxphiMFl2JHgfEeRqfRcP0P8EPULIqyL8/Jq/uGr2uD3N1Aw5HDCqi87HabJgwwRgr9TIKsvo64YfHNQLvsrc6fKbnQp3tXzkpD9RvVOn8O37teNO7avDcexa1B3dwp4cqpDN5hTji/h38qhuL4yKiFGSV43aPZt9a0R1NtdPJbDYw3OHH8LjHyIB8zVzpHaS1vnEEv93uckBHPuuRz4T1PkcEdRU+0vrLUYj7NPFMuMMoOSPIjmPjVNq3ZS0upGntcxSMMMgPuv88j8DQoyi7g7QboS4yKn5GUHaik6xutZ0q5jtJl9ohdgirK2GXJ8ckkfzcuYopscia5FyxNMcqKKKYKA8q845V6oxQBS9pdNm1CxVLUKZUbIDHGRjxqk0/sk+n6Ldd7K8t2+XC5yFxyUePKnTFBG1KlijN2xsc04x2o5CbkJfw2fdyNJcyJ3fCuQTywfCtOso9r3HfqUZX7tg22Dtz/AJTXUbfRLCLUPbY4cTDJXJyFJ54HSoepdnLW/wBRWeZjwFg7x4yGKkY9OlZXpODbHWrd0c/kBNu5I3EoyOvNf61uNuW4kYe5NGVB8+X6infUtJjn1yCQvhXIZl4c5K4P6Cp2taXFqNugY928bcSOBnHiKlad88g9UrRz1LC7NpFeNbyCNRlnK4AyP64rOqdn9SvdGNzpojkZZ949ywQnJI8SCeVdLgsYY7FbJl44ggUg9a2WtpBaRCK3jCIN8c6vHSx+RMtW64FXRey1reaKbXV7TijIVUVhhlwOYPQ0x6VpVtpUPdWqnBxksck4qbis1ojjjHozzyym238hRRRVxYUUUUAYNQdT0iw1aEw6jaxTofvry+NT6KhpPslNrlCLedh7m1bvND1N0K/ViuvfC+Sv9YD41H+ne0GgFV1i1doRsZiDIn8yjI+INdBxWHRXUqwBB2INKeFXcXQ6Od1UlZQ6X2i0zVzCp4UnJzEr4IYj7jDYn038qK9f8MadFqkd/bRmBgeKSOMkJIehI5ZFFWju/cUmoN+0/9k="/>
          <p:cNvSpPr>
            <a:spLocks noChangeAspect="1" noChangeArrowheads="1"/>
          </p:cNvSpPr>
          <p:nvPr/>
        </p:nvSpPr>
        <p:spPr bwMode="auto">
          <a:xfrm>
            <a:off x="77788" y="-623888"/>
            <a:ext cx="1714500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u-ES"/>
          </a:p>
        </p:txBody>
      </p:sp>
      <p:sp>
        <p:nvSpPr>
          <p:cNvPr id="3348482" name="AutoShape 4" descr="data:image/jpg;base64,/9j/4AAQSkZJRgABAQAAAQABAAD/2wBDAAkGBwgHBgkIBwgKCgkLDRYPDQwMDRsUFRAWIB0iIiAdHx8kKDQsJCYxJx8fLT0tMTU3Ojo6Iys/RD84QzQ5Ojf/2wBDAQoKCg0MDRoPDxo3JR8lNzc3Nzc3Nzc3Nzc3Nzc3Nzc3Nzc3Nzc3Nzc3Nzc3Nzc3Nzc3Nzc3Nzc3Nzc3Nzc3Nzf/wAARCACNALgDASIAAhEBAxEB/8QAHAAAAgIDAQEAAAAAAAAAAAAAAAYEBQEDBwII/8QAQxAAAgEDAgMFBAcFBgUFAAAAAQIDAAQRBSESMUEGE1FhcRQigZEVMkJSobHBI2KCktEHJHKisvAWM0Ph8TRTwtLi/8QAGQEAAgMBAAAAAAAAAAAAAAAAAAMBAgQF/8QAKBEAAgIBBAEEAQUBAAAAAAAAAAECEQMEEiExURMiQWGBMkJxofCx/9oADAMBAAIRAxEAPwDuNFFFABRWGOASSAB41Gi1C1mkMUVxG8g5qGqG0uyUm+iScZqBq+oDTrYTGMv7wXGaXde1S7h1Vu6M0cULBQxHuMf9/Dzrzd6k2t6VII2VJoTngA6jP9CD5gis8865iuzTDTv2yfTGq2vIri2jnVgFcZwT+FLq620WvMJJWaF5O6CeGeW3rj51S9ldWVtRmsJSQzASRZ5kf+AR6oare2dx9G6vDcrgIJ43bHLx/wDhS5ZZyimh0MEYzlF+Bl1PXF+moSveIsMscePvFjv+Yqd2j1uOCzMcZeOSQE8XLAG5/QfGkLtTctF2ktwG9030QOOoyv8ASpf9pNwyiOGPZmXh2/eb/wDNUcp1Lnst6UN0ENGldoO50JJZwe9feESHPEuM8Xp/2q80DUG1LTluJAA2cHhGM9a5l2kuGWSx023PCwgjgGOmQC34BfnTZqt8ugaVEiSGNwAg4TvgDBOOp6DzIq8csovnpFMmGMlx22NourczGETIZR9jiGflW+ubaPHecP0vcuiIZQxUkkgA42I57/M+oq+h7Wd/qJjigX2cNwly25PXHjjrinQzxffAmemkn7eaGuisA1mnmYKKKKACiiigAooooAKKKKACsZFB2qo1LWY7eR7aCOSW4A+wuQpxtmqykoq2WhCU3SRq7S6pDb6fdQRSq1yYyFjG5J8KVLKC5fT47mRDxtxFxGRxJvsV8wOYPPyqNBBdLqEp1C9aCdyWijKe6R5hhv6/jWyaW6srnjt+BJX/AOkWxFOP3GJ90/uscHowrnZMjyy+jqQxLFGovk3xannNjqzIyTA9zc4IWTHPOdwR1B3XzGCKm4nm0TUWvFyyoQt3F95TgCTyB2DfvcLdTUi4kttSgmaKJsg4ubRso6sPtLn6rr6ZHXKmobmaO1ifjW6jRSEkZcCROTROOmRkeR2+6aE0TGN39hqlvIt/BfaSQ00eLi38JY2PvL6hsH4vUrtRar2hgs2tjwrdRB0LcwQRt5EZI+daZJY7CxjuLYGS2RhcQE8+Bsh0Pkwz6MrDbatkuoQrf2UUMn7CWeRFYdGlTZvjlX9SfCp3VwTsb58EOexk1Cbv51w8EEUufCQRk4P8jVadp7IX2pXRPvLDCWGPvDYf66rLXUxLcamxPCZFgk4c9H41b5d5WbzVzLo890rDieV1YA5zhIj+dV38F/Te7+iZYWftmvLeuRj2oqg/dALH8Ej+detTSbXNajKsBbrJ3MJ8SBlmHkBlvMlKzHObW/OnqcOilAR94xxBj8Ar1Ht7yOa1RLdxGTGkPGeSGT3pG/IeiEVN8UV2tvciXql3JfyxWemKRaxt3UfCccbAcl+HX7K5PMit97Hp+mQQ2ndxz3qEMGUbqw3GPDptyA+t55idbVEe0TM8kWLVDj9jDzMjfvN9Y58vQyNB0b2oi9u0Zo2xhWOe9658hnp15nO1RTk+Oyraiuel/Zmw7RajHdRzX0/7GZwI0EeEI8A2OePy60/DlShreo2EcbW5QXEg+yozgj06g+HLyqvtu12qTXijgtY4QccBbiZvkdjWjHlUPbJ2ZcmF5VujGjoFFaraUTwJKBgOob51trYYgooooAKKKKACiiigDVczR28DyysFRRkk1zyS3Nxqt3eahDJNYsG7sBThWyDxEePOmfttLJHocjQAmQuAoAyScEj9KX9HksYLFZdQvpoLhidzK68O+ANtjWHUyuSib9LHbBzX8G4w6dfWvd2l1G8X/sTHiTPlk5B81IqivLe4tSbdiTG5/wDTXTZDdPcl5H0bB/eNWGo2NneMZoLm2nkP/UJ7qT+dOHP8QNVNxPeaehiu47mW1Ox4lWVR8RjPyWkPjijVBc9mmaX2S5R9RjlVB7qXOCJIgPssR9ZR819PdMTUr+awaaa1Mc9sxHfAYKq3QkDow8NiNxggcOq7nuBEZdPf2u2Ue/AQTwr4FDvjfn06GqKa/hsJBc2RJt5gVlt5DkpnmOmVqqt8D9qXLJz6lHbzezcQ9guAzxh9ygfAZM+RCn4UvS6lKts9uSS8EwKNxfdO34Go1yTIzd3nukYFAegPStvsvDHcuw3Cr+op6xxjzIQ8kpOoI2jUbgXrShsExBW88H+uK12+oXSWCwsSUabPXnxDP+kfKpaWoS6nOOVuT8+H+lYjgHDp8RG3vysPiTUtw8BWS7vyMWn9oobnVtRu7huBmtXWM+DSNhseik/KrSK29ottKs7VFaS4LXk+T7oDZwGPRVTA/iNIDW6i2Eg2Mk3APwH5mrvTdcXSrG/type6uCIU32CDPu+hOM+QIpcoeC8ZeeGPXZ1vbRd3moPw2XebyPsZQPqr6faIHXbptZT68dRBS07wQP7sccO8k36Kv+9xS9cJG+nW2kRzxzXDxKZpR7ywqTuFA5sTzPM8vHHq11j6OujpOk2Ukcg92WVhmZj4Dw9By86ru4pFZQt20MI023t4hJrUyRpzWzjJwf8AEebn12qBrl1bTpBFBZNAInDxSPiPHXl4EetSoLKXHfXtxHYg7s5YNOfj9n4VvX6GtVZ4LWe5c7tMYi5b4tQ+uOCnTt8/8Lfs9rrXDR2lxCkTcACcDE5wPSmMcq5xp14v/Fftcxkjtjw4Dow4SBjoMcgfnXRkYMoZSCCMgjrW3T5N8eWYNTjUJKlVnqiiitBnCiiigAooooASe1mpzLqSW0Kq7j3Y1Zcqp2y2Op3Aqe1i5g4LzU2O2COFAvyxVRqU1i+vO8sUs908ndxRq3COfU9Nx6141HsnNqo4zJHZjwikkYj/ADY/y1zJNvI/k6m2MYRT4K7WeyunzSd5DqdvbSc+JESMn4riqY2uqacMJeWd/GOX7Q8ePUHP51ep2BeEhl127XHUNQ2jPZhge0Qm8VnAcfGiUWl0MhOL+f8AfgT5GtZp+O2ujYXy/Zc5Un1wNvgPWlnV1mkv5BOqCQj3+D6reYpk7SSiIlZ7W2ulPKW2BHD8OlLFuGeeM7spbAzzqcKf6i+Zpx2+T3b28ixvkZ4h3Z9c7VfnTJ7rght7eSRpnVSVQke7v09aauxHZIanLLcXYZbNX2I2LkdB5bV1a3ght4UigjWONRgKowBTY4nl5kZ8mojh9keWcaPYXtBcJd8FmsTNwrmSVRxKOi4J33PhWvUewPaGyPtMUEVx/dTlYpB+zxzXfckgDkOddtwKMDwp6wQSMr1eRs+YmVi2nxcJ4UPGcggEg5/PArxJArXM7Z/5W6nxYnA/JjX0H2q7O22vac0bRRi7jBa2mYH9m/w6EjeuMar2b1Ps/fRxajEmJyJAyMWU4z7vFgDOd/Q0qeNwNGLNHJw+yf2ClvVa5sNNt1F654pbyU57lOW3nz/3z2XzS2F0bPQr7jbP96uVXGW8OIneqXRDEutBZ2upLd8kxQc5j/SmrVTHdQpFd2iaTYryVYhJKw82zwj4VkfZtpJHvS4WOGl1RePqYk42+ZAxVqbXTpF/aveXR/fuQv4Zqo0qPsVGFVbp3bwbhyfkTTJFadme74vZ24MfWdHx88VOwXLIvv8ACKK9S2gjc6Xa3MFwCvDxS8UZ33zgnnXRuzjltGtiTyUj03pE1ex0r2bv9GmRZw6gCKTOxPVaYP7Pr57uzkVzk7MfDOSD+VN0zcZ7WI1S34ty+BvoooroHMCiiigAooooA5pqEFwva9hbwPKqXCSkLzxvn9K2dpe02rwyLaaTawyT599Y34zH64GB86z2u1GW11K8S2JQlQZGXYkYGBnzqbPfQaNpTSafBGeEY7yTYM/3VHNm9K5T9uRpHXauEZNXwUNvZ9pb1BLfwwoOZa5lJA+GcfOt4t5FXg+kYGk+5a2oc/DkKgWVn2q1+X2m9KQxscosoyF88cs/CmKPs+lrCZNT1OZ06qr8Ck+g51ZxcukSsiXDf4oSNbsr4FgdSaJCNxOsa5+G2Pxqk0OzW51O2sI3WaUzrhk5EHY05a9baObRu7sYo4GBU3ExwW/wk/oD6UpWMq6HqNrqWjWrqkLh+8cEK6jYgA7kYJGaiFJ1YxuTVpf7+D6EtoUt4UihjREUYCqMAVuqNp93DfWcN1bOrwzIHRlOcg1JFdNHEd3yFFFFSQFJH9q7RHQIkZwkpmzGcchghvwNO9c3/th4UttPlDt3uXWNQAck8Jzj4fjS8vEGO06vIhB7JPdDUnZNVg08qvCZJsZx4DNNl9HcSL+21Y6mmx21Du/wyoqi0Kw0uOSGS+g9l1NfeX2kkJMfJj7ufI4roWm6vYyP7JdwLbzoMtG6428d+nny8Ca59KT7OpOTh8WIqjs6rBL7TLiIk44u94x+o/Gr220jRIoxNa3d3Yq31X+qp+I2ptn0fS7rPeWcRz1Aqpn7IWtvxS6VNJaSHmI3Kg+o5H4irvHNfYpZ4Pi2im1LS7q1UXvtUN7bqM96xAbHk3U+VM/YKGFba4lgHCrEe6OnM/rSXd2EkMz2l1hBnibh91Sd8Nj6pNOH9nEUkVjcrLsVcL+dRpq9TgnVX6PY4VmsCs10jkhRRRQAUUUUAIHaW34e0rSOo4DHxEkZ2wB+hrboNv8AStyb67A7tFAt4gNkTyHw+NT+3kQXTjcqMOEZOLyxkVV2E/0fpsHfS93EYOJnjO/Dk4A8yOvSuXmjWR+Ozq45OeBV30Te1Hae10OPu4o++uCeFUQZAPht+X+zQ2j3+qx+1yIOQLXN2AI4x4InIjzNWGn6XHqcg1TVo0it4lPcQHZY15/EnqTuarr3WTq2qNZ20EjwQNwpCuwkcfePQDrj0571LlvVvoIRUHSXPyRtQiic96qvcM7cKzTgs8reCL/4A6nYiqTU9OMsp+kZSqJkyQxvzx0d/AdcbDYDenG5BsSoDCfVJ14EwAoRfIfZUAH5E9KroNPSOCXULgrKkf8Ayc7LK4zg46IDnA9WO9V2tMcppqxW0XVdS0K/n1ayiENpDmMwSllWbbJ93y555j511LQe3Wk6zNBApmgmlh7wd9GVTlkgN1x4+Vc1ns/pWzlaXJtkUJGD9tnPP1O7n1WtDLbahrMTyopsLWN+FSMhlUAfrn402GVwFZcEMnfZ3hJ4ZER0lRlkGUYMCG9PGtV1fWlpBJPdXMMMUeON3cALnlmuEWLTRWU94XfvLORX09eI4iyQ+F9Tz9azdxMI9Nu+N2Mze0XoLEh9/rEdSOKnPUrwZ1on5Oo9oO3ukaWl1HFK808Vv3ivFGZI8ke6CQfSucXsWpdtW0281DU41g+pJ3UfDw/j47Z6bV7hii0/X7kRRp7Jd4R4+SqxyAPQkEVKsraOGJpbUstuxCS4GTG32X4fTYjr7w8MJlmlN8GiGmhjRcXuivDZLZzYlVcCJ5TgH91m6eT9Ngdt6g6ba9/CbaIGXuGKvZzkrJC2cHgYboehAP8AMMVfaDfi7STTb9FFzDgYByGXGxB6jBGD1GOtR9R0mWK9iubeQx3aALDKuT3qjkjDqQOXUjK/dqNiq0R6kr2yDTr6904lVlaeFecM+EkQevLHnsPELzpjtdThvLeRo9mQ8Lo4wyHGfeHT/ZqvgNtren8br3N5Ds4Vt426EHqpByD1BpULXei6gTLxdxngWYD6nXhboU646cxjcVEpuHHwV9OOX6ZM7UaxGLr2FYsyMyyiXOwABXGP4ic089krYQ6Qki4zMxcnHLoB8hSJr0tjcW+nrbxh72aTjmk4ScKOS56jcnaulaPAbbS7WFgQyxjIPQ03TR9zf0L1DrEl5ZMrNFFbTAFFFFABRRRQBW9oNP8ApLSp7YY4yMrk9a59bQlJrHT7jiDKCWV9t15D5kfKupGkTtRbXmma5FqlpEZEbY+7kAnYg/Ksmpx2rRt0mRq4Gq81P2TTgEw0inhgjI2aT7zDqF6DqakaDpsWl2PtUqmSVwDy95mJ5Z8ST8zVXaxrNdzs+CIIgVB5ZY4z8gfnU7VNTe2sS0W8qR4iHQO23F/CuSPMisSlUjVOPFL5K3SmudW1K8MgwHk4HcHnGu3CvkSOfgoqV2nRbgjTIyVgij47gpttsOEeZyo8g1TezUKWemGds4wWPjgVWRJJJ2kuIZXx7yGTfm4BYj0Bf/KKapXH+SP3vwiv7QwvZaLDbRACeQknh++23yGSfRaWrqPubVIYucgA/h3c/wCUJTxrcgGosCMgQPHF/jIRc/ASn5VWR6fb3F0zkH3JFSPJ8WKn/LFihtWXje22L2poYruCxU4UzgMPEIsY/OtmiqbrUBZybp9HHGf8I/8ArV79GCe+e4Y+8kqgDAwSXOf9Irb2c0tYrmC7Ye+w7r4Yf9VNCa6B+Skso/atTlsJSc3FqCpP31/7o3zqz0zitNUQyrm01FeGUdEmGzemThv46spNJhi1H2wnhmtZeIY6jY4+Rf5VO1KzgSV492gmBfA2IZRvjwJAJHmq0JUVlK+PJEuNMkiuYzHJ3V1bAvaynYFMklW8hufQt4CmMSW2paQONSkjA8Sts0Tjmvrn9Krbu8N5pSSqU9otjkMPtMvX0IwfQ1U6JqvHNcKoPAd1B5jA2+PDgfwih5FBtIW4SnG/lHi31RrXWGjlBEn1ZMdd9/x94eBLDkaYks/b+O3IVhLscjbHjSnIFn1ETOo/algfgP8AzTH2b7U6RDK9teT9zcAheOQYQ+Iz0OfGqYalKpFs8WoqUEV99oV72bkjuYv71axkP3gjyYWHPK9V8unTFNmh9o7bUgkTlYrhhlF4srL5o3X05jqKuEkiuIg0bpJGw2KkEN8aVdc7HJKXn0hkhdyC8Dj9k5HX90+Y3rZsljd4+vBl9WOZVk4fkb81muc2PajUtDmFnrccihThfaT/AKZeR/jx6mnDTte0+/GIpgko+tG5wRTY5oy46YmeCcOe0W1FeQwPKsimijNFFFAGMV5dQwIPUYr3WDQByfU7XWLW+e2sLV5GeQJInCfeQcsHl8alzRs9/FDMOHhdiVP7oJ/QV03Fc27YWt9ZajJLZQ8TOWaIlSVPEDkbfGsGbTqKtHSwane6ZLhuvZtOQkcS8YJXoeHLY+YFV3ZYlryeW6PE7kkv4kk8R+ea3G2vIdEs5L23eCRy3Ej8wdqhaO/DaMVO4twNvEj/AL1jalGkzQlFxdGdSuUutVsoV2ZULsfBnbj+YHBXrjVNTs41bA9mjdv8RLt+UgqKYuO6lmAwV2U+oP6AVpnYx30cp6/kAij8BQ5O2y+2lRZ38y27Wig/8x5CfUSHH5mswXXcHT0BxxcfFjoRI4H+qq2/4pZFlLH3XIA8MyZrxIMOZCSBExwPVlY1O5oNnCX++S61y6VElKtu6xkfzFT+ElZvtQ4tNjlB/aqFkUn7wAP51UznvZ4+PccB/BlNF3J3cMOT7oOPltUSk6KKCqJ5gnlhspIwcK/1fQbD8MfKvWloA8oQbrKwyP8AfmajXEoj0WCeRgqgJuxx0ph7CWIvnLzrlW4pWXlzO34Yq0MblKi05qMWyisLpLq/WBDxPA5LBfMAY/OnO67BaVe20cvDJa3hQF5YDjibqSDsastO7I6LptwZ7S0KHi4uEsSM+NX+K6GLTqKqXJzsuqbrZwc5HZfX9EkMml3wZc59zIz6ruD8quLTtVcWSKvaG1MCk8PtUYzGT54yAfjTdio1zYwXHFxphiMFl2JHgfEeRqfRcP0P8EPULIqyL8/Jq/uGr2uD3N1Aw5HDCqi87HabJgwwRgr9TIKsvo64YfHNQLvsrc6fKbnQp3tXzkpD9RvVOn8O37teNO7avDcexa1B3dwp4cqpDN5hTji/h38qhuL4yKiFGSV43aPZt9a0R1NtdPJbDYw3OHH8LjHyIB8zVzpHaS1vnEEv93uckBHPuuRz4T1PkcEdRU+0vrLUYj7NPFMuMMoOSPIjmPjVNq3ZS0upGntcxSMMMgPuv88j8DQoyi7g7QboS4yKn5GUHaik6xutZ0q5jtJl9ohdgirK2GXJ8ckkfzcuYopscia5FyxNMcqKKKYKA8q845V6oxQBS9pdNm1CxVLUKZUbIDHGRjxqk0/sk+n6Ldd7K8t2+XC5yFxyUePKnTFBG1KlijN2xsc04x2o5CbkJfw2fdyNJcyJ3fCuQTywfCtOso9r3HfqUZX7tg22Dtz/AJTXUbfRLCLUPbY4cTDJXJyFJ54HSoepdnLW/wBRWeZjwFg7x4yGKkY9OlZXpODbHWrd0c/kBNu5I3EoyOvNf61uNuW4kYe5NGVB8+X6infUtJjn1yCQvhXIZl4c5K4P6Cp2taXFqNugY928bcSOBnHiKlad88g9UrRz1LC7NpFeNbyCNRlnK4AyP64rOqdn9SvdGNzpojkZZ949ywQnJI8SCeVdLgsYY7FbJl44ggUg9a2WtpBaRCK3jCIN8c6vHSx+RMtW64FXRey1reaKbXV7TijIVUVhhlwOYPQ0x6VpVtpUPdWqnBxksck4qbis1ojjjHozzyym238hRRRVxYUUUUAYNQdT0iw1aEw6jaxTofvry+NT6KhpPslNrlCLedh7m1bvND1N0K/ViuvfC+Sv9YD41H+ne0GgFV1i1doRsZiDIn8yjI+INdBxWHRXUqwBB2INKeFXcXQ6Od1UlZQ6X2i0zVzCp4UnJzEr4IYj7jDYn038qK9f8MadFqkd/bRmBgeKSOMkJIehI5ZFFWju/cUmoN+0/9k="/>
          <p:cNvSpPr>
            <a:spLocks noChangeAspect="1" noChangeArrowheads="1"/>
          </p:cNvSpPr>
          <p:nvPr/>
        </p:nvSpPr>
        <p:spPr bwMode="auto">
          <a:xfrm>
            <a:off x="77788" y="-623888"/>
            <a:ext cx="1714500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u-ES"/>
          </a:p>
        </p:txBody>
      </p:sp>
      <p:pic>
        <p:nvPicPr>
          <p:cNvPr id="2338822" name="Picture 6" descr="http://4.bp.blogspot.com/_lb2XzMaZvgg/S9ZPXk4NwRI/AAAAAAAAAKo/-pCUynEiMJ8/s320/bobina+torid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3" y="0"/>
            <a:ext cx="3048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8826" name="Picture 10" descr="http://img.directindustry.es/images_di/photo-m2/transformador-toroidal-de-potencia-60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0"/>
            <a:ext cx="2857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8828" name="Picture 12" descr="http://www.lhc-closer.es/img/subidas/4_6_4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4930" y="2618096"/>
            <a:ext cx="5848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3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3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338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338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81" name="AutoShape 2" descr="data:image/jpg;base64,/9j/4AAQSkZJRgABAQAAAQABAAD/2wBDAAkGBwgHBgkIBwgKCgkLDRYPDQwMDRsUFRAWIB0iIiAdHx8kKDQsJCYxJx8fLT0tMTU3Ojo6Iys/RD84QzQ5Ojf/2wBDAQoKCg0MDRoPDxo3JR8lNzc3Nzc3Nzc3Nzc3Nzc3Nzc3Nzc3Nzc3Nzc3Nzc3Nzc3Nzc3Nzc3Nzc3Nzc3Nzc3Nzf/wAARCACNALgDASIAAhEBAxEB/8QAHAAAAgIDAQEAAAAAAAAAAAAAAAYEBQEDBwII/8QAQxAAAgEDAgMFBAcFBgUFAAAAAQIDAAQRBSESMUEGE1FhcRQigZEVMkJSobHBI2KCktEHJHKisvAWM0Ph8TRTwtLi/8QAGQEAAgMBAAAAAAAAAAAAAAAAAAMBAgQF/8QAKBEAAgIBBAEEAQUBAAAAAAAAAAECEQMEEiExURMiQWGBMkJxofCx/9oADAMBAAIRAxEAPwDuNFFFABRWGOASSAB41Gi1C1mkMUVxG8g5qGqG0uyUm+iScZqBq+oDTrYTGMv7wXGaXde1S7h1Vu6M0cULBQxHuMf9/Dzrzd6k2t6VII2VJoTngA6jP9CD5gis8865iuzTDTv2yfTGq2vIri2jnVgFcZwT+FLq620WvMJJWaF5O6CeGeW3rj51S9ldWVtRmsJSQzASRZ5kf+AR6oare2dx9G6vDcrgIJ43bHLx/wDhS5ZZyimh0MEYzlF+Bl1PXF+moSveIsMscePvFjv+Yqd2j1uOCzMcZeOSQE8XLAG5/QfGkLtTctF2ktwG9030QOOoyv8ASpf9pNwyiOGPZmXh2/eb/wDNUcp1Lnst6UN0ENGldoO50JJZwe9feESHPEuM8Xp/2q80DUG1LTluJAA2cHhGM9a5l2kuGWSx023PCwgjgGOmQC34BfnTZqt8ugaVEiSGNwAg4TvgDBOOp6DzIq8csovnpFMmGMlx22NourczGETIZR9jiGflW+ubaPHecP0vcuiIZQxUkkgA42I57/M+oq+h7Wd/qJjigX2cNwly25PXHjjrinQzxffAmemkn7eaGuisA1mnmYKKKKACiiigAooooAKKKKACsZFB2qo1LWY7eR7aCOSW4A+wuQpxtmqykoq2WhCU3SRq7S6pDb6fdQRSq1yYyFjG5J8KVLKC5fT47mRDxtxFxGRxJvsV8wOYPPyqNBBdLqEp1C9aCdyWijKe6R5hhv6/jWyaW6srnjt+BJX/AOkWxFOP3GJ90/uscHowrnZMjyy+jqQxLFGovk3xannNjqzIyTA9zc4IWTHPOdwR1B3XzGCKm4nm0TUWvFyyoQt3F95TgCTyB2DfvcLdTUi4kttSgmaKJsg4ubRso6sPtLn6rr6ZHXKmobmaO1ifjW6jRSEkZcCROTROOmRkeR2+6aE0TGN39hqlvIt/BfaSQ00eLi38JY2PvL6hsH4vUrtRar2hgs2tjwrdRB0LcwQRt5EZI+daZJY7CxjuLYGS2RhcQE8+Bsh0Pkwz6MrDbatkuoQrf2UUMn7CWeRFYdGlTZvjlX9SfCp3VwTsb58EOexk1Cbv51w8EEUufCQRk4P8jVadp7IX2pXRPvLDCWGPvDYf66rLXUxLcamxPCZFgk4c9H41b5d5WbzVzLo890rDieV1YA5zhIj+dV38F/Te7+iZYWftmvLeuRj2oqg/dALH8Ej+detTSbXNajKsBbrJ3MJ8SBlmHkBlvMlKzHObW/OnqcOilAR94xxBj8Ar1Ht7yOa1RLdxGTGkPGeSGT3pG/IeiEVN8UV2tvciXql3JfyxWemKRaxt3UfCccbAcl+HX7K5PMit97Hp+mQQ2ndxz3qEMGUbqw3GPDptyA+t55idbVEe0TM8kWLVDj9jDzMjfvN9Y58vQyNB0b2oi9u0Zo2xhWOe9658hnp15nO1RTk+Oyraiuel/Zmw7RajHdRzX0/7GZwI0EeEI8A2OePy60/DlShreo2EcbW5QXEg+yozgj06g+HLyqvtu12qTXijgtY4QccBbiZvkdjWjHlUPbJ2ZcmF5VujGjoFFaraUTwJKBgOob51trYYgooooAKKKKACiiigDVczR28DyysFRRkk1zyS3Nxqt3eahDJNYsG7sBThWyDxEePOmfttLJHocjQAmQuAoAyScEj9KX9HksYLFZdQvpoLhidzK68O+ANtjWHUyuSib9LHbBzX8G4w6dfWvd2l1G8X/sTHiTPlk5B81IqivLe4tSbdiTG5/wDTXTZDdPcl5H0bB/eNWGo2NneMZoLm2nkP/UJ7qT+dOHP8QNVNxPeaehiu47mW1Ox4lWVR8RjPyWkPjijVBc9mmaX2S5R9RjlVB7qXOCJIgPssR9ZR819PdMTUr+awaaa1Mc9sxHfAYKq3QkDow8NiNxggcOq7nuBEZdPf2u2Ue/AQTwr4FDvjfn06GqKa/hsJBc2RJt5gVlt5DkpnmOmVqqt8D9qXLJz6lHbzezcQ9guAzxh9ygfAZM+RCn4UvS6lKts9uSS8EwKNxfdO34Go1yTIzd3nukYFAegPStvsvDHcuw3Cr+op6xxjzIQ8kpOoI2jUbgXrShsExBW88H+uK12+oXSWCwsSUabPXnxDP+kfKpaWoS6nOOVuT8+H+lYjgHDp8RG3vysPiTUtw8BWS7vyMWn9oobnVtRu7huBmtXWM+DSNhseik/KrSK29ottKs7VFaS4LXk+T7oDZwGPRVTA/iNIDW6i2Eg2Mk3APwH5mrvTdcXSrG/type6uCIU32CDPu+hOM+QIpcoeC8ZeeGPXZ1vbRd3moPw2XebyPsZQPqr6faIHXbptZT68dRBS07wQP7sccO8k36Kv+9xS9cJG+nW2kRzxzXDxKZpR7ywqTuFA5sTzPM8vHHq11j6OujpOk2Ukcg92WVhmZj4Dw9By86ru4pFZQt20MI023t4hJrUyRpzWzjJwf8AEebn12qBrl1bTpBFBZNAInDxSPiPHXl4EetSoLKXHfXtxHYg7s5YNOfj9n4VvX6GtVZ4LWe5c7tMYi5b4tQ+uOCnTt8/8Lfs9rrXDR2lxCkTcACcDE5wPSmMcq5xp14v/Fftcxkjtjw4Dow4SBjoMcgfnXRkYMoZSCCMgjrW3T5N8eWYNTjUJKlVnqiiitBnCiiigAooooASe1mpzLqSW0Kq7j3Y1Zcqp2y2Op3Aqe1i5g4LzU2O2COFAvyxVRqU1i+vO8sUs908ndxRq3COfU9Nx6141HsnNqo4zJHZjwikkYj/ADY/y1zJNvI/k6m2MYRT4K7WeyunzSd5DqdvbSc+JESMn4riqY2uqacMJeWd/GOX7Q8ePUHP51ep2BeEhl127XHUNQ2jPZhge0Qm8VnAcfGiUWl0MhOL+f8AfgT5GtZp+O2ujYXy/Zc5Un1wNvgPWlnV1mkv5BOqCQj3+D6reYpk7SSiIlZ7W2ulPKW2BHD8OlLFuGeeM7spbAzzqcKf6i+Zpx2+T3b28ixvkZ4h3Z9c7VfnTJ7rght7eSRpnVSVQke7v09aauxHZIanLLcXYZbNX2I2LkdB5bV1a3ght4UigjWONRgKowBTY4nl5kZ8mojh9keWcaPYXtBcJd8FmsTNwrmSVRxKOi4J33PhWvUewPaGyPtMUEVx/dTlYpB+zxzXfckgDkOddtwKMDwp6wQSMr1eRs+YmVi2nxcJ4UPGcggEg5/PArxJArXM7Z/5W6nxYnA/JjX0H2q7O22vac0bRRi7jBa2mYH9m/w6EjeuMar2b1Ps/fRxajEmJyJAyMWU4z7vFgDOd/Q0qeNwNGLNHJw+yf2ClvVa5sNNt1F654pbyU57lOW3nz/3z2XzS2F0bPQr7jbP96uVXGW8OIneqXRDEutBZ2upLd8kxQc5j/SmrVTHdQpFd2iaTYryVYhJKw82zwj4VkfZtpJHvS4WOGl1RePqYk42+ZAxVqbXTpF/aveXR/fuQv4Zqo0qPsVGFVbp3bwbhyfkTTJFadme74vZ24MfWdHx88VOwXLIvv8ACKK9S2gjc6Xa3MFwCvDxS8UZ33zgnnXRuzjltGtiTyUj03pE1ex0r2bv9GmRZw6gCKTOxPVaYP7Pr57uzkVzk7MfDOSD+VN0zcZ7WI1S34ty+BvoooroHMCiiigAooooA5pqEFwva9hbwPKqXCSkLzxvn9K2dpe02rwyLaaTawyT599Y34zH64GB86z2u1GW11K8S2JQlQZGXYkYGBnzqbPfQaNpTSafBGeEY7yTYM/3VHNm9K5T9uRpHXauEZNXwUNvZ9pb1BLfwwoOZa5lJA+GcfOt4t5FXg+kYGk+5a2oc/DkKgWVn2q1+X2m9KQxscosoyF88cs/CmKPs+lrCZNT1OZ06qr8Ck+g51ZxcukSsiXDf4oSNbsr4FgdSaJCNxOsa5+G2Pxqk0OzW51O2sI3WaUzrhk5EHY05a9baObRu7sYo4GBU3ExwW/wk/oD6UpWMq6HqNrqWjWrqkLh+8cEK6jYgA7kYJGaiFJ1YxuTVpf7+D6EtoUt4UihjREUYCqMAVuqNp93DfWcN1bOrwzIHRlOcg1JFdNHEd3yFFFFSQFJH9q7RHQIkZwkpmzGcchghvwNO9c3/th4UttPlDt3uXWNQAck8Jzj4fjS8vEGO06vIhB7JPdDUnZNVg08qvCZJsZx4DNNl9HcSL+21Y6mmx21Du/wyoqi0Kw0uOSGS+g9l1NfeX2kkJMfJj7ufI4roWm6vYyP7JdwLbzoMtG6428d+nny8Ca59KT7OpOTh8WIqjs6rBL7TLiIk44u94x+o/Gr220jRIoxNa3d3Yq31X+qp+I2ptn0fS7rPeWcRz1Aqpn7IWtvxS6VNJaSHmI3Kg+o5H4irvHNfYpZ4Pi2im1LS7q1UXvtUN7bqM96xAbHk3U+VM/YKGFba4lgHCrEe6OnM/rSXd2EkMz2l1hBnibh91Sd8Nj6pNOH9nEUkVjcrLsVcL+dRpq9TgnVX6PY4VmsCs10jkhRRRQAUUUUAIHaW34e0rSOo4DHxEkZ2wB+hrboNv8AStyb67A7tFAt4gNkTyHw+NT+3kQXTjcqMOEZOLyxkVV2E/0fpsHfS93EYOJnjO/Dk4A8yOvSuXmjWR+Ozq45OeBV30Te1Hae10OPu4o++uCeFUQZAPht+X+zQ2j3+qx+1yIOQLXN2AI4x4InIjzNWGn6XHqcg1TVo0it4lPcQHZY15/EnqTuarr3WTq2qNZ20EjwQNwpCuwkcfePQDrj0571LlvVvoIRUHSXPyRtQiic96qvcM7cKzTgs8reCL/4A6nYiqTU9OMsp+kZSqJkyQxvzx0d/AdcbDYDenG5BsSoDCfVJ14EwAoRfIfZUAH5E9KroNPSOCXULgrKkf8Ayc7LK4zg46IDnA9WO9V2tMcppqxW0XVdS0K/n1ayiENpDmMwSllWbbJ93y555j511LQe3Wk6zNBApmgmlh7wd9GVTlkgN1x4+Vc1ns/pWzlaXJtkUJGD9tnPP1O7n1WtDLbahrMTyopsLWN+FSMhlUAfrn402GVwFZcEMnfZ3hJ4ZER0lRlkGUYMCG9PGtV1fWlpBJPdXMMMUeON3cALnlmuEWLTRWU94XfvLORX09eI4iyQ+F9Tz9azdxMI9Nu+N2Mze0XoLEh9/rEdSOKnPUrwZ1on5Oo9oO3ukaWl1HFK808Vv3ivFGZI8ke6CQfSucXsWpdtW0281DU41g+pJ3UfDw/j47Z6bV7hii0/X7kRRp7Jd4R4+SqxyAPQkEVKsraOGJpbUstuxCS4GTG32X4fTYjr7w8MJlmlN8GiGmhjRcXuivDZLZzYlVcCJ5TgH91m6eT9Ngdt6g6ba9/CbaIGXuGKvZzkrJC2cHgYboehAP8AMMVfaDfi7STTb9FFzDgYByGXGxB6jBGD1GOtR9R0mWK9iubeQx3aALDKuT3qjkjDqQOXUjK/dqNiq0R6kr2yDTr6904lVlaeFecM+EkQevLHnsPELzpjtdThvLeRo9mQ8Lo4wyHGfeHT/ZqvgNtren8br3N5Ds4Vt426EHqpByD1BpULXei6gTLxdxngWYD6nXhboU646cxjcVEpuHHwV9OOX6ZM7UaxGLr2FYsyMyyiXOwABXGP4ic089krYQ6Qki4zMxcnHLoB8hSJr0tjcW+nrbxh72aTjmk4ScKOS56jcnaulaPAbbS7WFgQyxjIPQ03TR9zf0L1DrEl5ZMrNFFbTAFFFFABRRRQBW9oNP8ApLSp7YY4yMrk9a59bQlJrHT7jiDKCWV9t15D5kfKupGkTtRbXmma5FqlpEZEbY+7kAnYg/Ksmpx2rRt0mRq4Gq81P2TTgEw0inhgjI2aT7zDqF6DqakaDpsWl2PtUqmSVwDy95mJ5Z8ST8zVXaxrNdzs+CIIgVB5ZY4z8gfnU7VNTe2sS0W8qR4iHQO23F/CuSPMisSlUjVOPFL5K3SmudW1K8MgwHk4HcHnGu3CvkSOfgoqV2nRbgjTIyVgij47gpttsOEeZyo8g1TezUKWemGds4wWPjgVWRJJJ2kuIZXx7yGTfm4BYj0Bf/KKapXH+SP3vwiv7QwvZaLDbRACeQknh++23yGSfRaWrqPubVIYucgA/h3c/wCUJTxrcgGosCMgQPHF/jIRc/ASn5VWR6fb3F0zkH3JFSPJ8WKn/LFihtWXje22L2poYruCxU4UzgMPEIsY/OtmiqbrUBZybp9HHGf8I/8ArV79GCe+e4Y+8kqgDAwSXOf9Irb2c0tYrmC7Ye+w7r4Yf9VNCa6B+Skso/atTlsJSc3FqCpP31/7o3zqz0zitNUQyrm01FeGUdEmGzemThv46spNJhi1H2wnhmtZeIY6jY4+Rf5VO1KzgSV492gmBfA2IZRvjwJAJHmq0JUVlK+PJEuNMkiuYzHJ3V1bAvaynYFMklW8hufQt4CmMSW2paQONSkjA8Sts0Tjmvrn9Krbu8N5pSSqU9otjkMPtMvX0IwfQ1U6JqvHNcKoPAd1B5jA2+PDgfwih5FBtIW4SnG/lHi31RrXWGjlBEn1ZMdd9/x94eBLDkaYks/b+O3IVhLscjbHjSnIFn1ETOo/algfgP8AzTH2b7U6RDK9teT9zcAheOQYQ+Iz0OfGqYalKpFs8WoqUEV99oV72bkjuYv71axkP3gjyYWHPK9V8unTFNmh9o7bUgkTlYrhhlF4srL5o3X05jqKuEkiuIg0bpJGw2KkEN8aVdc7HJKXn0hkhdyC8Dj9k5HX90+Y3rZsljd4+vBl9WOZVk4fkb81muc2PajUtDmFnrccihThfaT/AKZeR/jx6mnDTte0+/GIpgko+tG5wRTY5oy46YmeCcOe0W1FeQwPKsimijNFFFAGMV5dQwIPUYr3WDQByfU7XWLW+e2sLV5GeQJInCfeQcsHl8alzRs9/FDMOHhdiVP7oJ/QV03Fc27YWt9ZajJLZQ8TOWaIlSVPEDkbfGsGbTqKtHSwane6ZLhuvZtOQkcS8YJXoeHLY+YFV3ZYlryeW6PE7kkv4kk8R+ea3G2vIdEs5L23eCRy3Ej8wdqhaO/DaMVO4twNvEj/AL1jalGkzQlFxdGdSuUutVsoV2ZULsfBnbj+YHBXrjVNTs41bA9mjdv8RLt+UgqKYuO6lmAwV2U+oP6AVpnYx30cp6/kAij8BQ5O2y+2lRZ38y27Wig/8x5CfUSHH5mswXXcHT0BxxcfFjoRI4H+qq2/4pZFlLH3XIA8MyZrxIMOZCSBExwPVlY1O5oNnCX++S61y6VElKtu6xkfzFT+ElZvtQ4tNjlB/aqFkUn7wAP51UznvZ4+PccB/BlNF3J3cMOT7oOPltUSk6KKCqJ5gnlhspIwcK/1fQbD8MfKvWloA8oQbrKwyP8AfmajXEoj0WCeRgqgJuxx0ph7CWIvnLzrlW4pWXlzO34Yq0MblKi05qMWyisLpLq/WBDxPA5LBfMAY/OnO67BaVe20cvDJa3hQF5YDjibqSDsastO7I6LptwZ7S0KHi4uEsSM+NX+K6GLTqKqXJzsuqbrZwc5HZfX9EkMml3wZc59zIz6ruD8quLTtVcWSKvaG1MCk8PtUYzGT54yAfjTdio1zYwXHFxphiMFl2JHgfEeRqfRcP0P8EPULIqyL8/Jq/uGr2uD3N1Aw5HDCqi87HabJgwwRgr9TIKsvo64YfHNQLvsrc6fKbnQp3tXzkpD9RvVOn8O37teNO7avDcexa1B3dwp4cqpDN5hTji/h38qhuL4yKiFGSV43aPZt9a0R1NtdPJbDYw3OHH8LjHyIB8zVzpHaS1vnEEv93uckBHPuuRz4T1PkcEdRU+0vrLUYj7NPFMuMMoOSPIjmPjVNq3ZS0upGntcxSMMMgPuv88j8DQoyi7g7QboS4yKn5GUHaik6xutZ0q5jtJl9ohdgirK2GXJ8ckkfzcuYopscia5FyxNMcqKKKYKA8q845V6oxQBS9pdNm1CxVLUKZUbIDHGRjxqk0/sk+n6Ldd7K8t2+XC5yFxyUePKnTFBG1KlijN2xsc04x2o5CbkJfw2fdyNJcyJ3fCuQTywfCtOso9r3HfqUZX7tg22Dtz/AJTXUbfRLCLUPbY4cTDJXJyFJ54HSoepdnLW/wBRWeZjwFg7x4yGKkY9OlZXpODbHWrd0c/kBNu5I3EoyOvNf61uNuW4kYe5NGVB8+X6infUtJjn1yCQvhXIZl4c5K4P6Cp2taXFqNugY928bcSOBnHiKlad88g9UrRz1LC7NpFeNbyCNRlnK4AyP64rOqdn9SvdGNzpojkZZ949ywQnJI8SCeVdLgsYY7FbJl44ggUg9a2WtpBaRCK3jCIN8c6vHSx+RMtW64FXRey1reaKbXV7TijIVUVhhlwOYPQ0x6VpVtpUPdWqnBxksck4qbis1ojjjHozzyym238hRRRVxYUUUUAYNQdT0iw1aEw6jaxTofvry+NT6KhpPslNrlCLedh7m1bvND1N0K/ViuvfC+Sv9YD41H+ne0GgFV1i1doRsZiDIn8yjI+INdBxWHRXUqwBB2INKeFXcXQ6Od1UlZQ6X2i0zVzCp4UnJzEr4IYj7jDYn038qK9f8MadFqkd/bRmBgeKSOMkJIehI5ZFFWju/cUmoN+0/9k="/>
          <p:cNvSpPr>
            <a:spLocks noChangeAspect="1" noChangeArrowheads="1"/>
          </p:cNvSpPr>
          <p:nvPr/>
        </p:nvSpPr>
        <p:spPr bwMode="auto">
          <a:xfrm>
            <a:off x="77788" y="-623888"/>
            <a:ext cx="1714500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u-ES"/>
          </a:p>
        </p:txBody>
      </p:sp>
      <p:sp>
        <p:nvSpPr>
          <p:cNvPr id="3348482" name="AutoShape 4" descr="data:image/jpg;base64,/9j/4AAQSkZJRgABAQAAAQABAAD/2wBDAAkGBwgHBgkIBwgKCgkLDRYPDQwMDRsUFRAWIB0iIiAdHx8kKDQsJCYxJx8fLT0tMTU3Ojo6Iys/RD84QzQ5Ojf/2wBDAQoKCg0MDRoPDxo3JR8lNzc3Nzc3Nzc3Nzc3Nzc3Nzc3Nzc3Nzc3Nzc3Nzc3Nzc3Nzc3Nzc3Nzc3Nzc3Nzc3Nzf/wAARCACNALgDASIAAhEBAxEB/8QAHAAAAgIDAQEAAAAAAAAAAAAAAAYEBQEDBwII/8QAQxAAAgEDAgMFBAcFBgUFAAAAAQIDAAQRBSESMUEGE1FhcRQigZEVMkJSobHBI2KCktEHJHKisvAWM0Ph8TRTwtLi/8QAGQEAAgMBAAAAAAAAAAAAAAAAAAMBAgQF/8QAKBEAAgIBBAEEAQUBAAAAAAAAAAECEQMEEiExURMiQWGBMkJxofCx/9oADAMBAAIRAxEAPwDuNFFFABRWGOASSAB41Gi1C1mkMUVxG8g5qGqG0uyUm+iScZqBq+oDTrYTGMv7wXGaXde1S7h1Vu6M0cULBQxHuMf9/Dzrzd6k2t6VII2VJoTngA6jP9CD5gis8865iuzTDTv2yfTGq2vIri2jnVgFcZwT+FLq620WvMJJWaF5O6CeGeW3rj51S9ldWVtRmsJSQzASRZ5kf+AR6oare2dx9G6vDcrgIJ43bHLx/wDhS5ZZyimh0MEYzlF+Bl1PXF+moSveIsMscePvFjv+Yqd2j1uOCzMcZeOSQE8XLAG5/QfGkLtTctF2ktwG9030QOOoyv8ASpf9pNwyiOGPZmXh2/eb/wDNUcp1Lnst6UN0ENGldoO50JJZwe9feESHPEuM8Xp/2q80DUG1LTluJAA2cHhGM9a5l2kuGWSx023PCwgjgGOmQC34BfnTZqt8ugaVEiSGNwAg4TvgDBOOp6DzIq8csovnpFMmGMlx22NourczGETIZR9jiGflW+ubaPHecP0vcuiIZQxUkkgA42I57/M+oq+h7Wd/qJjigX2cNwly25PXHjjrinQzxffAmemkn7eaGuisA1mnmYKKKKACiiigAooooAKKKKACsZFB2qo1LWY7eR7aCOSW4A+wuQpxtmqykoq2WhCU3SRq7S6pDb6fdQRSq1yYyFjG5J8KVLKC5fT47mRDxtxFxGRxJvsV8wOYPPyqNBBdLqEp1C9aCdyWijKe6R5hhv6/jWyaW6srnjt+BJX/AOkWxFOP3GJ90/uscHowrnZMjyy+jqQxLFGovk3xannNjqzIyTA9zc4IWTHPOdwR1B3XzGCKm4nm0TUWvFyyoQt3F95TgCTyB2DfvcLdTUi4kttSgmaKJsg4ubRso6sPtLn6rr6ZHXKmobmaO1ifjW6jRSEkZcCROTROOmRkeR2+6aE0TGN39hqlvIt/BfaSQ00eLi38JY2PvL6hsH4vUrtRar2hgs2tjwrdRB0LcwQRt5EZI+daZJY7CxjuLYGS2RhcQE8+Bsh0Pkwz6MrDbatkuoQrf2UUMn7CWeRFYdGlTZvjlX9SfCp3VwTsb58EOexk1Cbv51w8EEUufCQRk4P8jVadp7IX2pXRPvLDCWGPvDYf66rLXUxLcamxPCZFgk4c9H41b5d5WbzVzLo890rDieV1YA5zhIj+dV38F/Te7+iZYWftmvLeuRj2oqg/dALH8Ej+detTSbXNajKsBbrJ3MJ8SBlmHkBlvMlKzHObW/OnqcOilAR94xxBj8Ar1Ht7yOa1RLdxGTGkPGeSGT3pG/IeiEVN8UV2tvciXql3JfyxWemKRaxt3UfCccbAcl+HX7K5PMit97Hp+mQQ2ndxz3qEMGUbqw3GPDptyA+t55idbVEe0TM8kWLVDj9jDzMjfvN9Y58vQyNB0b2oi9u0Zo2xhWOe9658hnp15nO1RTk+Oyraiuel/Zmw7RajHdRzX0/7GZwI0EeEI8A2OePy60/DlShreo2EcbW5QXEg+yozgj06g+HLyqvtu12qTXijgtY4QccBbiZvkdjWjHlUPbJ2ZcmF5VujGjoFFaraUTwJKBgOob51trYYgooooAKKKKACiiigDVczR28DyysFRRkk1zyS3Nxqt3eahDJNYsG7sBThWyDxEePOmfttLJHocjQAmQuAoAyScEj9KX9HksYLFZdQvpoLhidzK68O+ANtjWHUyuSib9LHbBzX8G4w6dfWvd2l1G8X/sTHiTPlk5B81IqivLe4tSbdiTG5/wDTXTZDdPcl5H0bB/eNWGo2NneMZoLm2nkP/UJ7qT+dOHP8QNVNxPeaehiu47mW1Ox4lWVR8RjPyWkPjijVBc9mmaX2S5R9RjlVB7qXOCJIgPssR9ZR819PdMTUr+awaaa1Mc9sxHfAYKq3QkDow8NiNxggcOq7nuBEZdPf2u2Ue/AQTwr4FDvjfn06GqKa/hsJBc2RJt5gVlt5DkpnmOmVqqt8D9qXLJz6lHbzezcQ9guAzxh9ygfAZM+RCn4UvS6lKts9uSS8EwKNxfdO34Go1yTIzd3nukYFAegPStvsvDHcuw3Cr+op6xxjzIQ8kpOoI2jUbgXrShsExBW88H+uK12+oXSWCwsSUabPXnxDP+kfKpaWoS6nOOVuT8+H+lYjgHDp8RG3vysPiTUtw8BWS7vyMWn9oobnVtRu7huBmtXWM+DSNhseik/KrSK29ottKs7VFaS4LXk+T7oDZwGPRVTA/iNIDW6i2Eg2Mk3APwH5mrvTdcXSrG/type6uCIU32CDPu+hOM+QIpcoeC8ZeeGPXZ1vbRd3moPw2XebyPsZQPqr6faIHXbptZT68dRBS07wQP7sccO8k36Kv+9xS9cJG+nW2kRzxzXDxKZpR7ywqTuFA5sTzPM8vHHq11j6OujpOk2Ukcg92WVhmZj4Dw9By86ru4pFZQt20MI023t4hJrUyRpzWzjJwf8AEebn12qBrl1bTpBFBZNAInDxSPiPHXl4EetSoLKXHfXtxHYg7s5YNOfj9n4VvX6GtVZ4LWe5c7tMYi5b4tQ+uOCnTt8/8Lfs9rrXDR2lxCkTcACcDE5wPSmMcq5xp14v/Fftcxkjtjw4Dow4SBjoMcgfnXRkYMoZSCCMgjrW3T5N8eWYNTjUJKlVnqiiitBnCiiigAooooASe1mpzLqSW0Kq7j3Y1Zcqp2y2Op3Aqe1i5g4LzU2O2COFAvyxVRqU1i+vO8sUs908ndxRq3COfU9Nx6141HsnNqo4zJHZjwikkYj/ADY/y1zJNvI/k6m2MYRT4K7WeyunzSd5DqdvbSc+JESMn4riqY2uqacMJeWd/GOX7Q8ePUHP51ep2BeEhl127XHUNQ2jPZhge0Qm8VnAcfGiUWl0MhOL+f8AfgT5GtZp+O2ujYXy/Zc5Un1wNvgPWlnV1mkv5BOqCQj3+D6reYpk7SSiIlZ7W2ulPKW2BHD8OlLFuGeeM7spbAzzqcKf6i+Zpx2+T3b28ixvkZ4h3Z9c7VfnTJ7rght7eSRpnVSVQke7v09aauxHZIanLLcXYZbNX2I2LkdB5bV1a3ght4UigjWONRgKowBTY4nl5kZ8mojh9keWcaPYXtBcJd8FmsTNwrmSVRxKOi4J33PhWvUewPaGyPtMUEVx/dTlYpB+zxzXfckgDkOddtwKMDwp6wQSMr1eRs+YmVi2nxcJ4UPGcggEg5/PArxJArXM7Z/5W6nxYnA/JjX0H2q7O22vac0bRRi7jBa2mYH9m/w6EjeuMar2b1Ps/fRxajEmJyJAyMWU4z7vFgDOd/Q0qeNwNGLNHJw+yf2ClvVa5sNNt1F654pbyU57lOW3nz/3z2XzS2F0bPQr7jbP96uVXGW8OIneqXRDEutBZ2upLd8kxQc5j/SmrVTHdQpFd2iaTYryVYhJKw82zwj4VkfZtpJHvS4WOGl1RePqYk42+ZAxVqbXTpF/aveXR/fuQv4Zqo0qPsVGFVbp3bwbhyfkTTJFadme74vZ24MfWdHx88VOwXLIvv8ACKK9S2gjc6Xa3MFwCvDxS8UZ33zgnnXRuzjltGtiTyUj03pE1ex0r2bv9GmRZw6gCKTOxPVaYP7Pr57uzkVzk7MfDOSD+VN0zcZ7WI1S34ty+BvoooroHMCiiigAooooA5pqEFwva9hbwPKqXCSkLzxvn9K2dpe02rwyLaaTawyT599Y34zH64GB86z2u1GW11K8S2JQlQZGXYkYGBnzqbPfQaNpTSafBGeEY7yTYM/3VHNm9K5T9uRpHXauEZNXwUNvZ9pb1BLfwwoOZa5lJA+GcfOt4t5FXg+kYGk+5a2oc/DkKgWVn2q1+X2m9KQxscosoyF88cs/CmKPs+lrCZNT1OZ06qr8Ck+g51ZxcukSsiXDf4oSNbsr4FgdSaJCNxOsa5+G2Pxqk0OzW51O2sI3WaUzrhk5EHY05a9baObRu7sYo4GBU3ExwW/wk/oD6UpWMq6HqNrqWjWrqkLh+8cEK6jYgA7kYJGaiFJ1YxuTVpf7+D6EtoUt4UihjREUYCqMAVuqNp93DfWcN1bOrwzIHRlOcg1JFdNHEd3yFFFFSQFJH9q7RHQIkZwkpmzGcchghvwNO9c3/th4UttPlDt3uXWNQAck8Jzj4fjS8vEGO06vIhB7JPdDUnZNVg08qvCZJsZx4DNNl9HcSL+21Y6mmx21Du/wyoqi0Kw0uOSGS+g9l1NfeX2kkJMfJj7ufI4roWm6vYyP7JdwLbzoMtG6428d+nny8Ca59KT7OpOTh8WIqjs6rBL7TLiIk44u94x+o/Gr220jRIoxNa3d3Yq31X+qp+I2ptn0fS7rPeWcRz1Aqpn7IWtvxS6VNJaSHmI3Kg+o5H4irvHNfYpZ4Pi2im1LS7q1UXvtUN7bqM96xAbHk3U+VM/YKGFba4lgHCrEe6OnM/rSXd2EkMz2l1hBnibh91Sd8Nj6pNOH9nEUkVjcrLsVcL+dRpq9TgnVX6PY4VmsCs10jkhRRRQAUUUUAIHaW34e0rSOo4DHxEkZ2wB+hrboNv8AStyb67A7tFAt4gNkTyHw+NT+3kQXTjcqMOEZOLyxkVV2E/0fpsHfS93EYOJnjO/Dk4A8yOvSuXmjWR+Ozq45OeBV30Te1Hae10OPu4o++uCeFUQZAPht+X+zQ2j3+qx+1yIOQLXN2AI4x4InIjzNWGn6XHqcg1TVo0it4lPcQHZY15/EnqTuarr3WTq2qNZ20EjwQNwpCuwkcfePQDrj0571LlvVvoIRUHSXPyRtQiic96qvcM7cKzTgs8reCL/4A6nYiqTU9OMsp+kZSqJkyQxvzx0d/AdcbDYDenG5BsSoDCfVJ14EwAoRfIfZUAH5E9KroNPSOCXULgrKkf8Ayc7LK4zg46IDnA9WO9V2tMcppqxW0XVdS0K/n1ayiENpDmMwSllWbbJ93y555j511LQe3Wk6zNBApmgmlh7wd9GVTlkgN1x4+Vc1ns/pWzlaXJtkUJGD9tnPP1O7n1WtDLbahrMTyopsLWN+FSMhlUAfrn402GVwFZcEMnfZ3hJ4ZER0lRlkGUYMCG9PGtV1fWlpBJPdXMMMUeON3cALnlmuEWLTRWU94XfvLORX09eI4iyQ+F9Tz9azdxMI9Nu+N2Mze0XoLEh9/rEdSOKnPUrwZ1on5Oo9oO3ukaWl1HFK808Vv3ivFGZI8ke6CQfSucXsWpdtW0281DU41g+pJ3UfDw/j47Z6bV7hii0/X7kRRp7Jd4R4+SqxyAPQkEVKsraOGJpbUstuxCS4GTG32X4fTYjr7w8MJlmlN8GiGmhjRcXuivDZLZzYlVcCJ5TgH91m6eT9Ngdt6g6ba9/CbaIGXuGKvZzkrJC2cHgYboehAP8AMMVfaDfi7STTb9FFzDgYByGXGxB6jBGD1GOtR9R0mWK9iubeQx3aALDKuT3qjkjDqQOXUjK/dqNiq0R6kr2yDTr6904lVlaeFecM+EkQevLHnsPELzpjtdThvLeRo9mQ8Lo4wyHGfeHT/ZqvgNtren8br3N5Ds4Vt426EHqpByD1BpULXei6gTLxdxngWYD6nXhboU646cxjcVEpuHHwV9OOX6ZM7UaxGLr2FYsyMyyiXOwABXGP4ic089krYQ6Qki4zMxcnHLoB8hSJr0tjcW+nrbxh72aTjmk4ScKOS56jcnaulaPAbbS7WFgQyxjIPQ03TR9zf0L1DrEl5ZMrNFFbTAFFFFABRRRQBW9oNP8ApLSp7YY4yMrk9a59bQlJrHT7jiDKCWV9t15D5kfKupGkTtRbXmma5FqlpEZEbY+7kAnYg/Ksmpx2rRt0mRq4Gq81P2TTgEw0inhgjI2aT7zDqF6DqakaDpsWl2PtUqmSVwDy95mJ5Z8ST8zVXaxrNdzs+CIIgVB5ZY4z8gfnU7VNTe2sS0W8qR4iHQO23F/CuSPMisSlUjVOPFL5K3SmudW1K8MgwHk4HcHnGu3CvkSOfgoqV2nRbgjTIyVgij47gpttsOEeZyo8g1TezUKWemGds4wWPjgVWRJJJ2kuIZXx7yGTfm4BYj0Bf/KKapXH+SP3vwiv7QwvZaLDbRACeQknh++23yGSfRaWrqPubVIYucgA/h3c/wCUJTxrcgGosCMgQPHF/jIRc/ASn5VWR6fb3F0zkH3JFSPJ8WKn/LFihtWXje22L2poYruCxU4UzgMPEIsY/OtmiqbrUBZybp9HHGf8I/8ArV79GCe+e4Y+8kqgDAwSXOf9Irb2c0tYrmC7Ye+w7r4Yf9VNCa6B+Skso/atTlsJSc3FqCpP31/7o3zqz0zitNUQyrm01FeGUdEmGzemThv46spNJhi1H2wnhmtZeIY6jY4+Rf5VO1KzgSV492gmBfA2IZRvjwJAJHmq0JUVlK+PJEuNMkiuYzHJ3V1bAvaynYFMklW8hufQt4CmMSW2paQONSkjA8Sts0Tjmvrn9Krbu8N5pSSqU9otjkMPtMvX0IwfQ1U6JqvHNcKoPAd1B5jA2+PDgfwih5FBtIW4SnG/lHi31RrXWGjlBEn1ZMdd9/x94eBLDkaYks/b+O3IVhLscjbHjSnIFn1ETOo/algfgP8AzTH2b7U6RDK9teT9zcAheOQYQ+Iz0OfGqYalKpFs8WoqUEV99oV72bkjuYv71axkP3gjyYWHPK9V8unTFNmh9o7bUgkTlYrhhlF4srL5o3X05jqKuEkiuIg0bpJGw2KkEN8aVdc7HJKXn0hkhdyC8Dj9k5HX90+Y3rZsljd4+vBl9WOZVk4fkb81muc2PajUtDmFnrccihThfaT/AKZeR/jx6mnDTte0+/GIpgko+tG5wRTY5oy46YmeCcOe0W1FeQwPKsimijNFFFAGMV5dQwIPUYr3WDQByfU7XWLW+e2sLV5GeQJInCfeQcsHl8alzRs9/FDMOHhdiVP7oJ/QV03Fc27YWt9ZajJLZQ8TOWaIlSVPEDkbfGsGbTqKtHSwane6ZLhuvZtOQkcS8YJXoeHLY+YFV3ZYlryeW6PE7kkv4kk8R+ea3G2vIdEs5L23eCRy3Ej8wdqhaO/DaMVO4twNvEj/AL1jalGkzQlFxdGdSuUutVsoV2ZULsfBnbj+YHBXrjVNTs41bA9mjdv8RLt+UgqKYuO6lmAwV2U+oP6AVpnYx30cp6/kAij8BQ5O2y+2lRZ38y27Wig/8x5CfUSHH5mswXXcHT0BxxcfFjoRI4H+qq2/4pZFlLH3XIA8MyZrxIMOZCSBExwPVlY1O5oNnCX++S61y6VElKtu6xkfzFT+ElZvtQ4tNjlB/aqFkUn7wAP51UznvZ4+PccB/BlNF3J3cMOT7oOPltUSk6KKCqJ5gnlhspIwcK/1fQbD8MfKvWloA8oQbrKwyP8AfmajXEoj0WCeRgqgJuxx0ph7CWIvnLzrlW4pWXlzO34Yq0MblKi05qMWyisLpLq/WBDxPA5LBfMAY/OnO67BaVe20cvDJa3hQF5YDjibqSDsastO7I6LptwZ7S0KHi4uEsSM+NX+K6GLTqKqXJzsuqbrZwc5HZfX9EkMml3wZc59zIz6ruD8quLTtVcWSKvaG1MCk8PtUYzGT54yAfjTdio1zYwXHFxphiMFl2JHgfEeRqfRcP0P8EPULIqyL8/Jq/uGr2uD3N1Aw5HDCqi87HabJgwwRgr9TIKsvo64YfHNQLvsrc6fKbnQp3tXzkpD9RvVOn8O37teNO7avDcexa1B3dwp4cqpDN5hTji/h38qhuL4yKiFGSV43aPZt9a0R1NtdPJbDYw3OHH8LjHyIB8zVzpHaS1vnEEv93uckBHPuuRz4T1PkcEdRU+0vrLUYj7NPFMuMMoOSPIjmPjVNq3ZS0upGntcxSMMMgPuv88j8DQoyi7g7QboS4yKn5GUHaik6xutZ0q5jtJl9ohdgirK2GXJ8ckkfzcuYopscia5FyxNMcqKKKYKA8q845V6oxQBS9pdNm1CxVLUKZUbIDHGRjxqk0/sk+n6Ldd7K8t2+XC5yFxyUePKnTFBG1KlijN2xsc04x2o5CbkJfw2fdyNJcyJ3fCuQTywfCtOso9r3HfqUZX7tg22Dtz/AJTXUbfRLCLUPbY4cTDJXJyFJ54HSoepdnLW/wBRWeZjwFg7x4yGKkY9OlZXpODbHWrd0c/kBNu5I3EoyOvNf61uNuW4kYe5NGVB8+X6infUtJjn1yCQvhXIZl4c5K4P6Cp2taXFqNugY928bcSOBnHiKlad88g9UrRz1LC7NpFeNbyCNRlnK4AyP64rOqdn9SvdGNzpojkZZ949ywQnJI8SCeVdLgsYY7FbJl44ggUg9a2WtpBaRCK3jCIN8c6vHSx+RMtW64FXRey1reaKbXV7TijIVUVhhlwOYPQ0x6VpVtpUPdWqnBxksck4qbis1ojjjHozzyym238hRRRVxYUUUUAYNQdT0iw1aEw6jaxTofvry+NT6KhpPslNrlCLedh7m1bvND1N0K/ViuvfC+Sv9YD41H+ne0GgFV1i1doRsZiDIn8yjI+INdBxWHRXUqwBB2INKeFXcXQ6Od1UlZQ6X2i0zVzCp4UnJzEr4IYj7jDYn038qK9f8MadFqkd/bRmBgeKSOMkJIehI5ZFFWju/cUmoN+0/9k="/>
          <p:cNvSpPr>
            <a:spLocks noChangeAspect="1" noChangeArrowheads="1"/>
          </p:cNvSpPr>
          <p:nvPr/>
        </p:nvSpPr>
        <p:spPr bwMode="auto">
          <a:xfrm>
            <a:off x="77788" y="-623888"/>
            <a:ext cx="1714500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u-ES"/>
          </a:p>
        </p:txBody>
      </p:sp>
      <p:pic>
        <p:nvPicPr>
          <p:cNvPr id="4164610" name="Picture 2" descr="http://home.web.cern.ch/sites/home.web.cern.ch/files/image/engineering_page/2013/01/atlas_magnet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46741"/>
            <a:ext cx="8915400" cy="5968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529" name="AutoShape 2" descr="data:image/jpg;base64,/9j/4AAQSkZJRgABAQAAAQABAAD/2wBDAAkGBwgHBgkIBwgKCgkLDRYPDQwMDRsUFRAWIB0iIiAdHx8kKDQsJCYxJx8fLT0tMTU3Ojo6Iys/RD84QzQ5Ojf/2wBDAQoKCg0MDRoPDxo3JR8lNzc3Nzc3Nzc3Nzc3Nzc3Nzc3Nzc3Nzc3Nzc3Nzc3Nzc3Nzc3Nzc3Nzc3Nzc3Nzc3Nzf/wAARCACNALgDASIAAhEBAxEB/8QAHAAAAgIDAQEAAAAAAAAAAAAAAAYEBQEDBwII/8QAQxAAAgEDAgMFBAcFBgUFAAAAAQIDAAQRBSESMUEGE1FhcRQigZEVMkJSobHBI2KCktEHJHKisvAWM0Ph8TRTwtLi/8QAGQEAAgMBAAAAAAAAAAAAAAAAAAMBAgQF/8QAKBEAAgIBBAEEAQUBAAAAAAAAAAECEQMEEiExURMiQWGBMkJxofCx/9oADAMBAAIRAxEAPwDuNFFFABRWGOASSAB41Gi1C1mkMUVxG8g5qGqG0uyUm+iScZqBq+oDTrYTGMv7wXGaXde1S7h1Vu6M0cULBQxHuMf9/Dzrzd6k2t6VII2VJoTngA6jP9CD5gis8865iuzTDTv2yfTGq2vIri2jnVgFcZwT+FLq620WvMJJWaF5O6CeGeW3rj51S9ldWVtRmsJSQzASRZ5kf+AR6oare2dx9G6vDcrgIJ43bHLx/wDhS5ZZyimh0MEYzlF+Bl1PXF+moSveIsMscePvFjv+Yqd2j1uOCzMcZeOSQE8XLAG5/QfGkLtTctF2ktwG9030QOOoyv8ASpf9pNwyiOGPZmXh2/eb/wDNUcp1Lnst6UN0ENGldoO50JJZwe9feESHPEuM8Xp/2q80DUG1LTluJAA2cHhGM9a5l2kuGWSx023PCwgjgGOmQC34BfnTZqt8ugaVEiSGNwAg4TvgDBOOp6DzIq8csovnpFMmGMlx22NourczGETIZR9jiGflW+ubaPHecP0vcuiIZQxUkkgA42I57/M+oq+h7Wd/qJjigX2cNwly25PXHjjrinQzxffAmemkn7eaGuisA1mnmYKKKKACiiigAooooAKKKKACsZFB2qo1LWY7eR7aCOSW4A+wuQpxtmqykoq2WhCU3SRq7S6pDb6fdQRSq1yYyFjG5J8KVLKC5fT47mRDxtxFxGRxJvsV8wOYPPyqNBBdLqEp1C9aCdyWijKe6R5hhv6/jWyaW6srnjt+BJX/AOkWxFOP3GJ90/uscHowrnZMjyy+jqQxLFGovk3xannNjqzIyTA9zc4IWTHPOdwR1B3XzGCKm4nm0TUWvFyyoQt3F95TgCTyB2DfvcLdTUi4kttSgmaKJsg4ubRso6sPtLn6rr6ZHXKmobmaO1ifjW6jRSEkZcCROTROOmRkeR2+6aE0TGN39hqlvIt/BfaSQ00eLi38JY2PvL6hsH4vUrtRar2hgs2tjwrdRB0LcwQRt5EZI+daZJY7CxjuLYGS2RhcQE8+Bsh0Pkwz6MrDbatkuoQrf2UUMn7CWeRFYdGlTZvjlX9SfCp3VwTsb58EOexk1Cbv51w8EEUufCQRk4P8jVadp7IX2pXRPvLDCWGPvDYf66rLXUxLcamxPCZFgk4c9H41b5d5WbzVzLo890rDieV1YA5zhIj+dV38F/Te7+iZYWftmvLeuRj2oqg/dALH8Ej+detTSbXNajKsBbrJ3MJ8SBlmHkBlvMlKzHObW/OnqcOilAR94xxBj8Ar1Ht7yOa1RLdxGTGkPGeSGT3pG/IeiEVN8UV2tvciXql3JfyxWemKRaxt3UfCccbAcl+HX7K5PMit97Hp+mQQ2ndxz3qEMGUbqw3GPDptyA+t55idbVEe0TM8kWLVDj9jDzMjfvN9Y58vQyNB0b2oi9u0Zo2xhWOe9658hnp15nO1RTk+Oyraiuel/Zmw7RajHdRzX0/7GZwI0EeEI8A2OePy60/DlShreo2EcbW5QXEg+yozgj06g+HLyqvtu12qTXijgtY4QccBbiZvkdjWjHlUPbJ2ZcmF5VujGjoFFaraUTwJKBgOob51trYYgooooAKKKKACiiigDVczR28DyysFRRkk1zyS3Nxqt3eahDJNYsG7sBThWyDxEePOmfttLJHocjQAmQuAoAyScEj9KX9HksYLFZdQvpoLhidzK68O+ANtjWHUyuSib9LHbBzX8G4w6dfWvd2l1G8X/sTHiTPlk5B81IqivLe4tSbdiTG5/wDTXTZDdPcl5H0bB/eNWGo2NneMZoLm2nkP/UJ7qT+dOHP8QNVNxPeaehiu47mW1Ox4lWVR8RjPyWkPjijVBc9mmaX2S5R9RjlVB7qXOCJIgPssR9ZR819PdMTUr+awaaa1Mc9sxHfAYKq3QkDow8NiNxggcOq7nuBEZdPf2u2Ue/AQTwr4FDvjfn06GqKa/hsJBc2RJt5gVlt5DkpnmOmVqqt8D9qXLJz6lHbzezcQ9guAzxh9ygfAZM+RCn4UvS6lKts9uSS8EwKNxfdO34Go1yTIzd3nukYFAegPStvsvDHcuw3Cr+op6xxjzIQ8kpOoI2jUbgXrShsExBW88H+uK12+oXSWCwsSUabPXnxDP+kfKpaWoS6nOOVuT8+H+lYjgHDp8RG3vysPiTUtw8BWS7vyMWn9oobnVtRu7huBmtXWM+DSNhseik/KrSK29ottKs7VFaS4LXk+T7oDZwGPRVTA/iNIDW6i2Eg2Mk3APwH5mrvTdcXSrG/type6uCIU32CDPu+hOM+QIpcoeC8ZeeGPXZ1vbRd3moPw2XebyPsZQPqr6faIHXbptZT68dRBS07wQP7sccO8k36Kv+9xS9cJG+nW2kRzxzXDxKZpR7ywqTuFA5sTzPM8vHHq11j6OujpOk2Ukcg92WVhmZj4Dw9By86ru4pFZQt20MI023t4hJrUyRpzWzjJwf8AEebn12qBrl1bTpBFBZNAInDxSPiPHXl4EetSoLKXHfXtxHYg7s5YNOfj9n4VvX6GtVZ4LWe5c7tMYi5b4tQ+uOCnTt8/8Lfs9rrXDR2lxCkTcACcDE5wPSmMcq5xp14v/Fftcxkjtjw4Dow4SBjoMcgfnXRkYMoZSCCMgjrW3T5N8eWYNTjUJKlVnqiiitBnCiiigAooooASe1mpzLqSW0Kq7j3Y1Zcqp2y2Op3Aqe1i5g4LzU2O2COFAvyxVRqU1i+vO8sUs908ndxRq3COfU9Nx6141HsnNqo4zJHZjwikkYj/ADY/y1zJNvI/k6m2MYRT4K7WeyunzSd5DqdvbSc+JESMn4riqY2uqacMJeWd/GOX7Q8ePUHP51ep2BeEhl127XHUNQ2jPZhge0Qm8VnAcfGiUWl0MhOL+f8AfgT5GtZp+O2ujYXy/Zc5Un1wNvgPWlnV1mkv5BOqCQj3+D6reYpk7SSiIlZ7W2ulPKW2BHD8OlLFuGeeM7spbAzzqcKf6i+Zpx2+T3b28ixvkZ4h3Z9c7VfnTJ7rght7eSRpnVSVQke7v09aauxHZIanLLcXYZbNX2I2LkdB5bV1a3ght4UigjWONRgKowBTY4nl5kZ8mojh9keWcaPYXtBcJd8FmsTNwrmSVRxKOi4J33PhWvUewPaGyPtMUEVx/dTlYpB+zxzXfckgDkOddtwKMDwp6wQSMr1eRs+YmVi2nxcJ4UPGcggEg5/PArxJArXM7Z/5W6nxYnA/JjX0H2q7O22vac0bRRi7jBa2mYH9m/w6EjeuMar2b1Ps/fRxajEmJyJAyMWU4z7vFgDOd/Q0qeNwNGLNHJw+yf2ClvVa5sNNt1F654pbyU57lOW3nz/3z2XzS2F0bPQr7jbP96uVXGW8OIneqXRDEutBZ2upLd8kxQc5j/SmrVTHdQpFd2iaTYryVYhJKw82zwj4VkfZtpJHvS4WOGl1RePqYk42+ZAxVqbXTpF/aveXR/fuQv4Zqo0qPsVGFVbp3bwbhyfkTTJFadme74vZ24MfWdHx88VOwXLIvv8ACKK9S2gjc6Xa3MFwCvDxS8UZ33zgnnXRuzjltGtiTyUj03pE1ex0r2bv9GmRZw6gCKTOxPVaYP7Pr57uzkVzk7MfDOSD+VN0zcZ7WI1S34ty+BvoooroHMCiiigAooooA5pqEFwva9hbwPKqXCSkLzxvn9K2dpe02rwyLaaTawyT599Y34zH64GB86z2u1GW11K8S2JQlQZGXYkYGBnzqbPfQaNpTSafBGeEY7yTYM/3VHNm9K5T9uRpHXauEZNXwUNvZ9pb1BLfwwoOZa5lJA+GcfOt4t5FXg+kYGk+5a2oc/DkKgWVn2q1+X2m9KQxscosoyF88cs/CmKPs+lrCZNT1OZ06qr8Ck+g51ZxcukSsiXDf4oSNbsr4FgdSaJCNxOsa5+G2Pxqk0OzW51O2sI3WaUzrhk5EHY05a9baObRu7sYo4GBU3ExwW/wk/oD6UpWMq6HqNrqWjWrqkLh+8cEK6jYgA7kYJGaiFJ1YxuTVpf7+D6EtoUt4UihjREUYCqMAVuqNp93DfWcN1bOrwzIHRlOcg1JFdNHEd3yFFFFSQFJH9q7RHQIkZwkpmzGcchghvwNO9c3/th4UttPlDt3uXWNQAck8Jzj4fjS8vEGO06vIhB7JPdDUnZNVg08qvCZJsZx4DNNl9HcSL+21Y6mmx21Du/wyoqi0Kw0uOSGS+g9l1NfeX2kkJMfJj7ufI4roWm6vYyP7JdwLbzoMtG6428d+nny8Ca59KT7OpOTh8WIqjs6rBL7TLiIk44u94x+o/Gr220jRIoxNa3d3Yq31X+qp+I2ptn0fS7rPeWcRz1Aqpn7IWtvxS6VNJaSHmI3Kg+o5H4irvHNfYpZ4Pi2im1LS7q1UXvtUN7bqM96xAbHk3U+VM/YKGFba4lgHCrEe6OnM/rSXd2EkMz2l1hBnibh91Sd8Nj6pNOH9nEUkVjcrLsVcL+dRpq9TgnVX6PY4VmsCs10jkhRRRQAUUUUAIHaW34e0rSOo4DHxEkZ2wB+hrboNv8AStyb67A7tFAt4gNkTyHw+NT+3kQXTjcqMOEZOLyxkVV2E/0fpsHfS93EYOJnjO/Dk4A8yOvSuXmjWR+Ozq45OeBV30Te1Hae10OPu4o++uCeFUQZAPht+X+zQ2j3+qx+1yIOQLXN2AI4x4InIjzNWGn6XHqcg1TVo0it4lPcQHZY15/EnqTuarr3WTq2qNZ20EjwQNwpCuwkcfePQDrj0571LlvVvoIRUHSXPyRtQiic96qvcM7cKzTgs8reCL/4A6nYiqTU9OMsp+kZSqJkyQxvzx0d/AdcbDYDenG5BsSoDCfVJ14EwAoRfIfZUAH5E9KroNPSOCXULgrKkf8Ayc7LK4zg46IDnA9WO9V2tMcppqxW0XVdS0K/n1ayiENpDmMwSllWbbJ93y555j511LQe3Wk6zNBApmgmlh7wd9GVTlkgN1x4+Vc1ns/pWzlaXJtkUJGD9tnPP1O7n1WtDLbahrMTyopsLWN+FSMhlUAfrn402GVwFZcEMnfZ3hJ4ZER0lRlkGUYMCG9PGtV1fWlpBJPdXMMMUeON3cALnlmuEWLTRWU94XfvLORX09eI4iyQ+F9Tz9azdxMI9Nu+N2Mze0XoLEh9/rEdSOKnPUrwZ1on5Oo9oO3ukaWl1HFK808Vv3ivFGZI8ke6CQfSucXsWpdtW0281DU41g+pJ3UfDw/j47Z6bV7hii0/X7kRRp7Jd4R4+SqxyAPQkEVKsraOGJpbUstuxCS4GTG32X4fTYjr7w8MJlmlN8GiGmhjRcXuivDZLZzYlVcCJ5TgH91m6eT9Ngdt6g6ba9/CbaIGXuGKvZzkrJC2cHgYboehAP8AMMVfaDfi7STTb9FFzDgYByGXGxB6jBGD1GOtR9R0mWK9iubeQx3aALDKuT3qjkjDqQOXUjK/dqNiq0R6kr2yDTr6904lVlaeFecM+EkQevLHnsPELzpjtdThvLeRo9mQ8Lo4wyHGfeHT/ZqvgNtren8br3N5Ds4Vt426EHqpByD1BpULXei6gTLxdxngWYD6nXhboU646cxjcVEpuHHwV9OOX6ZM7UaxGLr2FYsyMyyiXOwABXGP4ic089krYQ6Qki4zMxcnHLoB8hSJr0tjcW+nrbxh72aTjmk4ScKOS56jcnaulaPAbbS7WFgQyxjIPQ03TR9zf0L1DrEl5ZMrNFFbTAFFFFABRRRQBW9oNP8ApLSp7YY4yMrk9a59bQlJrHT7jiDKCWV9t15D5kfKupGkTtRbXmma5FqlpEZEbY+7kAnYg/Ksmpx2rRt0mRq4Gq81P2TTgEw0inhgjI2aT7zDqF6DqakaDpsWl2PtUqmSVwDy95mJ5Z8ST8zVXaxrNdzs+CIIgVB5ZY4z8gfnU7VNTe2sS0W8qR4iHQO23F/CuSPMisSlUjVOPFL5K3SmudW1K8MgwHk4HcHnGu3CvkSOfgoqV2nRbgjTIyVgij47gpttsOEeZyo8g1TezUKWemGds4wWPjgVWRJJJ2kuIZXx7yGTfm4BYj0Bf/KKapXH+SP3vwiv7QwvZaLDbRACeQknh++23yGSfRaWrqPubVIYucgA/h3c/wCUJTxrcgGosCMgQPHF/jIRc/ASn5VWR6fb3F0zkH3JFSPJ8WKn/LFihtWXje22L2poYruCxU4UzgMPEIsY/OtmiqbrUBZybp9HHGf8I/8ArV79GCe+e4Y+8kqgDAwSXOf9Irb2c0tYrmC7Ye+w7r4Yf9VNCa6B+Skso/atTlsJSc3FqCpP31/7o3zqz0zitNUQyrm01FeGUdEmGzemThv46spNJhi1H2wnhmtZeIY6jY4+Rf5VO1KzgSV492gmBfA2IZRvjwJAJHmq0JUVlK+PJEuNMkiuYzHJ3V1bAvaynYFMklW8hufQt4CmMSW2paQONSkjA8Sts0Tjmvrn9Krbu8N5pSSqU9otjkMPtMvX0IwfQ1U6JqvHNcKoPAd1B5jA2+PDgfwih5FBtIW4SnG/lHi31RrXWGjlBEn1ZMdd9/x94eBLDkaYks/b+O3IVhLscjbHjSnIFn1ETOo/algfgP8AzTH2b7U6RDK9teT9zcAheOQYQ+Iz0OfGqYalKpFs8WoqUEV99oV72bkjuYv71axkP3gjyYWHPK9V8unTFNmh9o7bUgkTlYrhhlF4srL5o3X05jqKuEkiuIg0bpJGw2KkEN8aVdc7HJKXn0hkhdyC8Dj9k5HX90+Y3rZsljd4+vBl9WOZVk4fkb81muc2PajUtDmFnrccihThfaT/AKZeR/jx6mnDTte0+/GIpgko+tG5wRTY5oy46YmeCcOe0W1FeQwPKsimijNFFFAGMV5dQwIPUYr3WDQByfU7XWLW+e2sLV5GeQJInCfeQcsHl8alzRs9/FDMOHhdiVP7oJ/QV03Fc27YWt9ZajJLZQ8TOWaIlSVPEDkbfGsGbTqKtHSwane6ZLhuvZtOQkcS8YJXoeHLY+YFV3ZYlryeW6PE7kkv4kk8R+ea3G2vIdEs5L23eCRy3Ej8wdqhaO/DaMVO4twNvEj/AL1jalGkzQlFxdGdSuUutVsoV2ZULsfBnbj+YHBXrjVNTs41bA9mjdv8RLt+UgqKYuO6lmAwV2U+oP6AVpnYx30cp6/kAij8BQ5O2y+2lRZ38y27Wig/8x5CfUSHH5mswXXcHT0BxxcfFjoRI4H+qq2/4pZFlLH3XIA8MyZrxIMOZCSBExwPVlY1O5oNnCX++S61y6VElKtu6xkfzFT+ElZvtQ4tNjlB/aqFkUn7wAP51UznvZ4+PccB/BlNF3J3cMOT7oOPltUSk6KKCqJ5gnlhspIwcK/1fQbD8MfKvWloA8oQbrKwyP8AfmajXEoj0WCeRgqgJuxx0ph7CWIvnLzrlW4pWXlzO34Yq0MblKi05qMWyisLpLq/WBDxPA5LBfMAY/OnO67BaVe20cvDJa3hQF5YDjibqSDsastO7I6LptwZ7S0KHi4uEsSM+NX+K6GLTqKqXJzsuqbrZwc5HZfX9EkMml3wZc59zIz6ruD8quLTtVcWSKvaG1MCk8PtUYzGT54yAfjTdio1zYwXHFxphiMFl2JHgfEeRqfRcP0P8EPULIqyL8/Jq/uGr2uD3N1Aw5HDCqi87HabJgwwRgr9TIKsvo64YfHNQLvsrc6fKbnQp3tXzkpD9RvVOn8O37teNO7avDcexa1B3dwp4cqpDN5hTji/h38qhuL4yKiFGSV43aPZt9a0R1NtdPJbDYw3OHH8LjHyIB8zVzpHaS1vnEEv93uckBHPuuRz4T1PkcEdRU+0vrLUYj7NPFMuMMoOSPIjmPjVNq3ZS0upGntcxSMMMgPuv88j8DQoyi7g7QboS4yKn5GUHaik6xutZ0q5jtJl9ohdgirK2GXJ8ckkfzcuYopscia5FyxNMcqKKKYKA8q845V6oxQBS9pdNm1CxVLUKZUbIDHGRjxqk0/sk+n6Ldd7K8t2+XC5yFxyUePKnTFBG1KlijN2xsc04x2o5CbkJfw2fdyNJcyJ3fCuQTywfCtOso9r3HfqUZX7tg22Dtz/AJTXUbfRLCLUPbY4cTDJXJyFJ54HSoepdnLW/wBRWeZjwFg7x4yGKkY9OlZXpODbHWrd0c/kBNu5I3EoyOvNf61uNuW4kYe5NGVB8+X6infUtJjn1yCQvhXIZl4c5K4P6Cp2taXFqNugY928bcSOBnHiKlad88g9UrRz1LC7NpFeNbyCNRlnK4AyP64rOqdn9SvdGNzpojkZZ949ywQnJI8SCeVdLgsYY7FbJl44ggUg9a2WtpBaRCK3jCIN8c6vHSx+RMtW64FXRey1reaKbXV7TijIVUVhhlwOYPQ0x6VpVtpUPdWqnBxksck4qbis1ojjjHozzyym238hRRRVxYUUUUAYNQdT0iw1aEw6jaxTofvry+NT6KhpPslNrlCLedh7m1bvND1N0K/ViuvfC+Sv9YD41H+ne0GgFV1i1doRsZiDIn8yjI+INdBxWHRXUqwBB2INKeFXcXQ6Od1UlZQ6X2i0zVzCp4UnJzEr4IYj7jDYn038qK9f8MadFqkd/bRmBgeKSOMkJIehI5ZFFWju/cUmoN+0/9k="/>
          <p:cNvSpPr>
            <a:spLocks noChangeAspect="1" noChangeArrowheads="1"/>
          </p:cNvSpPr>
          <p:nvPr/>
        </p:nvSpPr>
        <p:spPr bwMode="auto">
          <a:xfrm>
            <a:off x="77788" y="-623888"/>
            <a:ext cx="1714500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u-ES"/>
          </a:p>
        </p:txBody>
      </p:sp>
      <p:sp>
        <p:nvSpPr>
          <p:cNvPr id="3350530" name="AutoShape 4" descr="data:image/jpg;base64,/9j/4AAQSkZJRgABAQAAAQABAAD/2wBDAAkGBwgHBgkIBwgKCgkLDRYPDQwMDRsUFRAWIB0iIiAdHx8kKDQsJCYxJx8fLT0tMTU3Ojo6Iys/RD84QzQ5Ojf/2wBDAQoKCg0MDRoPDxo3JR8lNzc3Nzc3Nzc3Nzc3Nzc3Nzc3Nzc3Nzc3Nzc3Nzc3Nzc3Nzc3Nzc3Nzc3Nzc3Nzc3Nzf/wAARCACNALgDASIAAhEBAxEB/8QAHAAAAgIDAQEAAAAAAAAAAAAAAAYEBQEDBwII/8QAQxAAAgEDAgMFBAcFBgUFAAAAAQIDAAQRBSESMUEGE1FhcRQigZEVMkJSobHBI2KCktEHJHKisvAWM0Ph8TRTwtLi/8QAGQEAAgMBAAAAAAAAAAAAAAAAAAMBAgQF/8QAKBEAAgIBBAEEAQUBAAAAAAAAAAECEQMEEiExURMiQWGBMkJxofCx/9oADAMBAAIRAxEAPwDuNFFFABRWGOASSAB41Gi1C1mkMUVxG8g5qGqG0uyUm+iScZqBq+oDTrYTGMv7wXGaXde1S7h1Vu6M0cULBQxHuMf9/Dzrzd6k2t6VII2VJoTngA6jP9CD5gis8865iuzTDTv2yfTGq2vIri2jnVgFcZwT+FLq620WvMJJWaF5O6CeGeW3rj51S9ldWVtRmsJSQzASRZ5kf+AR6oare2dx9G6vDcrgIJ43bHLx/wDhS5ZZyimh0MEYzlF+Bl1PXF+moSveIsMscePvFjv+Yqd2j1uOCzMcZeOSQE8XLAG5/QfGkLtTctF2ktwG9030QOOoyv8ASpf9pNwyiOGPZmXh2/eb/wDNUcp1Lnst6UN0ENGldoO50JJZwe9feESHPEuM8Xp/2q80DUG1LTluJAA2cHhGM9a5l2kuGWSx023PCwgjgGOmQC34BfnTZqt8ugaVEiSGNwAg4TvgDBOOp6DzIq8csovnpFMmGMlx22NourczGETIZR9jiGflW+ubaPHecP0vcuiIZQxUkkgA42I57/M+oq+h7Wd/qJjigX2cNwly25PXHjjrinQzxffAmemkn7eaGuisA1mnmYKKKKACiiigAooooAKKKKACsZFB2qo1LWY7eR7aCOSW4A+wuQpxtmqykoq2WhCU3SRq7S6pDb6fdQRSq1yYyFjG5J8KVLKC5fT47mRDxtxFxGRxJvsV8wOYPPyqNBBdLqEp1C9aCdyWijKe6R5hhv6/jWyaW6srnjt+BJX/AOkWxFOP3GJ90/uscHowrnZMjyy+jqQxLFGovk3xannNjqzIyTA9zc4IWTHPOdwR1B3XzGCKm4nm0TUWvFyyoQt3F95TgCTyB2DfvcLdTUi4kttSgmaKJsg4ubRso6sPtLn6rr6ZHXKmobmaO1ifjW6jRSEkZcCROTROOmRkeR2+6aE0TGN39hqlvIt/BfaSQ00eLi38JY2PvL6hsH4vUrtRar2hgs2tjwrdRB0LcwQRt5EZI+daZJY7CxjuLYGS2RhcQE8+Bsh0Pkwz6MrDbatkuoQrf2UUMn7CWeRFYdGlTZvjlX9SfCp3VwTsb58EOexk1Cbv51w8EEUufCQRk4P8jVadp7IX2pXRPvLDCWGPvDYf66rLXUxLcamxPCZFgk4c9H41b5d5WbzVzLo890rDieV1YA5zhIj+dV38F/Te7+iZYWftmvLeuRj2oqg/dALH8Ej+detTSbXNajKsBbrJ3MJ8SBlmHkBlvMlKzHObW/OnqcOilAR94xxBj8Ar1Ht7yOa1RLdxGTGkPGeSGT3pG/IeiEVN8UV2tvciXql3JfyxWemKRaxt3UfCccbAcl+HX7K5PMit97Hp+mQQ2ndxz3qEMGUbqw3GPDptyA+t55idbVEe0TM8kWLVDj9jDzMjfvN9Y58vQyNB0b2oi9u0Zo2xhWOe9658hnp15nO1RTk+Oyraiuel/Zmw7RajHdRzX0/7GZwI0EeEI8A2OePy60/DlShreo2EcbW5QXEg+yozgj06g+HLyqvtu12qTXijgtY4QccBbiZvkdjWjHlUPbJ2ZcmF5VujGjoFFaraUTwJKBgOob51trYYgooooAKKKKACiiigDVczR28DyysFRRkk1zyS3Nxqt3eahDJNYsG7sBThWyDxEePOmfttLJHocjQAmQuAoAyScEj9KX9HksYLFZdQvpoLhidzK68O+ANtjWHUyuSib9LHbBzX8G4w6dfWvd2l1G8X/sTHiTPlk5B81IqivLe4tSbdiTG5/wDTXTZDdPcl5H0bB/eNWGo2NneMZoLm2nkP/UJ7qT+dOHP8QNVNxPeaehiu47mW1Ox4lWVR8RjPyWkPjijVBc9mmaX2S5R9RjlVB7qXOCJIgPssR9ZR819PdMTUr+awaaa1Mc9sxHfAYKq3QkDow8NiNxggcOq7nuBEZdPf2u2Ue/AQTwr4FDvjfn06GqKa/hsJBc2RJt5gVlt5DkpnmOmVqqt8D9qXLJz6lHbzezcQ9guAzxh9ygfAZM+RCn4UvS6lKts9uSS8EwKNxfdO34Go1yTIzd3nukYFAegPStvsvDHcuw3Cr+op6xxjzIQ8kpOoI2jUbgXrShsExBW88H+uK12+oXSWCwsSUabPXnxDP+kfKpaWoS6nOOVuT8+H+lYjgHDp8RG3vysPiTUtw8BWS7vyMWn9oobnVtRu7huBmtXWM+DSNhseik/KrSK29ottKs7VFaS4LXk+T7oDZwGPRVTA/iNIDW6i2Eg2Mk3APwH5mrvTdcXSrG/type6uCIU32CDPu+hOM+QIpcoeC8ZeeGPXZ1vbRd3moPw2XebyPsZQPqr6faIHXbptZT68dRBS07wQP7sccO8k36Kv+9xS9cJG+nW2kRzxzXDxKZpR7ywqTuFA5sTzPM8vHHq11j6OujpOk2Ukcg92WVhmZj4Dw9By86ru4pFZQt20MI023t4hJrUyRpzWzjJwf8AEebn12qBrl1bTpBFBZNAInDxSPiPHXl4EetSoLKXHfXtxHYg7s5YNOfj9n4VvX6GtVZ4LWe5c7tMYi5b4tQ+uOCnTt8/8Lfs9rrXDR2lxCkTcACcDE5wPSmMcq5xp14v/Fftcxkjtjw4Dow4SBjoMcgfnXRkYMoZSCCMgjrW3T5N8eWYNTjUJKlVnqiiitBnCiiigAooooASe1mpzLqSW0Kq7j3Y1Zcqp2y2Op3Aqe1i5g4LzU2O2COFAvyxVRqU1i+vO8sUs908ndxRq3COfU9Nx6141HsnNqo4zJHZjwikkYj/ADY/y1zJNvI/k6m2MYRT4K7WeyunzSd5DqdvbSc+JESMn4riqY2uqacMJeWd/GOX7Q8ePUHP51ep2BeEhl127XHUNQ2jPZhge0Qm8VnAcfGiUWl0MhOL+f8AfgT5GtZp+O2ujYXy/Zc5Un1wNvgPWlnV1mkv5BOqCQj3+D6reYpk7SSiIlZ7W2ulPKW2BHD8OlLFuGeeM7spbAzzqcKf6i+Zpx2+T3b28ixvkZ4h3Z9c7VfnTJ7rght7eSRpnVSVQke7v09aauxHZIanLLcXYZbNX2I2LkdB5bV1a3ght4UigjWONRgKowBTY4nl5kZ8mojh9keWcaPYXtBcJd8FmsTNwrmSVRxKOi4J33PhWvUewPaGyPtMUEVx/dTlYpB+zxzXfckgDkOddtwKMDwp6wQSMr1eRs+YmVi2nxcJ4UPGcggEg5/PArxJArXM7Z/5W6nxYnA/JjX0H2q7O22vac0bRRi7jBa2mYH9m/w6EjeuMar2b1Ps/fRxajEmJyJAyMWU4z7vFgDOd/Q0qeNwNGLNHJw+yf2ClvVa5sNNt1F654pbyU57lOW3nz/3z2XzS2F0bPQr7jbP96uVXGW8OIneqXRDEutBZ2upLd8kxQc5j/SmrVTHdQpFd2iaTYryVYhJKw82zwj4VkfZtpJHvS4WOGl1RePqYk42+ZAxVqbXTpF/aveXR/fuQv4Zqo0qPsVGFVbp3bwbhyfkTTJFadme74vZ24MfWdHx88VOwXLIvv8ACKK9S2gjc6Xa3MFwCvDxS8UZ33zgnnXRuzjltGtiTyUj03pE1ex0r2bv9GmRZw6gCKTOxPVaYP7Pr57uzkVzk7MfDOSD+VN0zcZ7WI1S34ty+BvoooroHMCiiigAooooA5pqEFwva9hbwPKqXCSkLzxvn9K2dpe02rwyLaaTawyT599Y34zH64GB86z2u1GW11K8S2JQlQZGXYkYGBnzqbPfQaNpTSafBGeEY7yTYM/3VHNm9K5T9uRpHXauEZNXwUNvZ9pb1BLfwwoOZa5lJA+GcfOt4t5FXg+kYGk+5a2oc/DkKgWVn2q1+X2m9KQxscosoyF88cs/CmKPs+lrCZNT1OZ06qr8Ck+g51ZxcukSsiXDf4oSNbsr4FgdSaJCNxOsa5+G2Pxqk0OzW51O2sI3WaUzrhk5EHY05a9baObRu7sYo4GBU3ExwW/wk/oD6UpWMq6HqNrqWjWrqkLh+8cEK6jYgA7kYJGaiFJ1YxuTVpf7+D6EtoUt4UihjREUYCqMAVuqNp93DfWcN1bOrwzIHRlOcg1JFdNHEd3yFFFFSQFJH9q7RHQIkZwkpmzGcchghvwNO9c3/th4UttPlDt3uXWNQAck8Jzj4fjS8vEGO06vIhB7JPdDUnZNVg08qvCZJsZx4DNNl9HcSL+21Y6mmx21Du/wyoqi0Kw0uOSGS+g9l1NfeX2kkJMfJj7ufI4roWm6vYyP7JdwLbzoMtG6428d+nny8Ca59KT7OpOTh8WIqjs6rBL7TLiIk44u94x+o/Gr220jRIoxNa3d3Yq31X+qp+I2ptn0fS7rPeWcRz1Aqpn7IWtvxS6VNJaSHmI3Kg+o5H4irvHNfYpZ4Pi2im1LS7q1UXvtUN7bqM96xAbHk3U+VM/YKGFba4lgHCrEe6OnM/rSXd2EkMz2l1hBnibh91Sd8Nj6pNOH9nEUkVjcrLsVcL+dRpq9TgnVX6PY4VmsCs10jkhRRRQAUUUUAIHaW34e0rSOo4DHxEkZ2wB+hrboNv8AStyb67A7tFAt4gNkTyHw+NT+3kQXTjcqMOEZOLyxkVV2E/0fpsHfS93EYOJnjO/Dk4A8yOvSuXmjWR+Ozq45OeBV30Te1Hae10OPu4o++uCeFUQZAPht+X+zQ2j3+qx+1yIOQLXN2AI4x4InIjzNWGn6XHqcg1TVo0it4lPcQHZY15/EnqTuarr3WTq2qNZ20EjwQNwpCuwkcfePQDrj0571LlvVvoIRUHSXPyRtQiic96qvcM7cKzTgs8reCL/4A6nYiqTU9OMsp+kZSqJkyQxvzx0d/AdcbDYDenG5BsSoDCfVJ14EwAoRfIfZUAH5E9KroNPSOCXULgrKkf8Ayc7LK4zg46IDnA9WO9V2tMcppqxW0XVdS0K/n1ayiENpDmMwSllWbbJ93y555j511LQe3Wk6zNBApmgmlh7wd9GVTlkgN1x4+Vc1ns/pWzlaXJtkUJGD9tnPP1O7n1WtDLbahrMTyopsLWN+FSMhlUAfrn402GVwFZcEMnfZ3hJ4ZER0lRlkGUYMCG9PGtV1fWlpBJPdXMMMUeON3cALnlmuEWLTRWU94XfvLORX09eI4iyQ+F9Tz9azdxMI9Nu+N2Mze0XoLEh9/rEdSOKnPUrwZ1on5Oo9oO3ukaWl1HFK808Vv3ivFGZI8ke6CQfSucXsWpdtW0281DU41g+pJ3UfDw/j47Z6bV7hii0/X7kRRp7Jd4R4+SqxyAPQkEVKsraOGJpbUstuxCS4GTG32X4fTYjr7w8MJlmlN8GiGmhjRcXuivDZLZzYlVcCJ5TgH91m6eT9Ngdt6g6ba9/CbaIGXuGKvZzkrJC2cHgYboehAP8AMMVfaDfi7STTb9FFzDgYByGXGxB6jBGD1GOtR9R0mWK9iubeQx3aALDKuT3qjkjDqQOXUjK/dqNiq0R6kr2yDTr6904lVlaeFecM+EkQevLHnsPELzpjtdThvLeRo9mQ8Lo4wyHGfeHT/ZqvgNtren8br3N5Ds4Vt426EHqpByD1BpULXei6gTLxdxngWYD6nXhboU646cxjcVEpuHHwV9OOX6ZM7UaxGLr2FYsyMyyiXOwABXGP4ic089krYQ6Qki4zMxcnHLoB8hSJr0tjcW+nrbxh72aTjmk4ScKOS56jcnaulaPAbbS7WFgQyxjIPQ03TR9zf0L1DrEl5ZMrNFFbTAFFFFABRRRQBW9oNP8ApLSp7YY4yMrk9a59bQlJrHT7jiDKCWV9t15D5kfKupGkTtRbXmma5FqlpEZEbY+7kAnYg/Ksmpx2rRt0mRq4Gq81P2TTgEw0inhgjI2aT7zDqF6DqakaDpsWl2PtUqmSVwDy95mJ5Z8ST8zVXaxrNdzs+CIIgVB5ZY4z8gfnU7VNTe2sS0W8qR4iHQO23F/CuSPMisSlUjVOPFL5K3SmudW1K8MgwHk4HcHnGu3CvkSOfgoqV2nRbgjTIyVgij47gpttsOEeZyo8g1TezUKWemGds4wWPjgVWRJJJ2kuIZXx7yGTfm4BYj0Bf/KKapXH+SP3vwiv7QwvZaLDbRACeQknh++23yGSfRaWrqPubVIYucgA/h3c/wCUJTxrcgGosCMgQPHF/jIRc/ASn5VWR6fb3F0zkH3JFSPJ8WKn/LFihtWXje22L2poYruCxU4UzgMPEIsY/OtmiqbrUBZybp9HHGf8I/8ArV79GCe+e4Y+8kqgDAwSXOf9Irb2c0tYrmC7Ye+w7r4Yf9VNCa6B+Skso/atTlsJSc3FqCpP31/7o3zqz0zitNUQyrm01FeGUdEmGzemThv46spNJhi1H2wnhmtZeIY6jY4+Rf5VO1KzgSV492gmBfA2IZRvjwJAJHmq0JUVlK+PJEuNMkiuYzHJ3V1bAvaynYFMklW8hufQt4CmMSW2paQONSkjA8Sts0Tjmvrn9Krbu8N5pSSqU9otjkMPtMvX0IwfQ1U6JqvHNcKoPAd1B5jA2+PDgfwih5FBtIW4SnG/lHi31RrXWGjlBEn1ZMdd9/x94eBLDkaYks/b+O3IVhLscjbHjSnIFn1ETOo/algfgP8AzTH2b7U6RDK9teT9zcAheOQYQ+Iz0OfGqYalKpFs8WoqUEV99oV72bkjuYv71axkP3gjyYWHPK9V8unTFNmh9o7bUgkTlYrhhlF4srL5o3X05jqKuEkiuIg0bpJGw2KkEN8aVdc7HJKXn0hkhdyC8Dj9k5HX90+Y3rZsljd4+vBl9WOZVk4fkb81muc2PajUtDmFnrccihThfaT/AKZeR/jx6mnDTte0+/GIpgko+tG5wRTY5oy46YmeCcOe0W1FeQwPKsimijNFFFAGMV5dQwIPUYr3WDQByfU7XWLW+e2sLV5GeQJInCfeQcsHl8alzRs9/FDMOHhdiVP7oJ/QV03Fc27YWt9ZajJLZQ8TOWaIlSVPEDkbfGsGbTqKtHSwane6ZLhuvZtOQkcS8YJXoeHLY+YFV3ZYlryeW6PE7kkv4kk8R+ea3G2vIdEs5L23eCRy3Ej8wdqhaO/DaMVO4twNvEj/AL1jalGkzQlFxdGdSuUutVsoV2ZULsfBnbj+YHBXrjVNTs41bA9mjdv8RLt+UgqKYuO6lmAwV2U+oP6AVpnYx30cp6/kAij8BQ5O2y+2lRZ38y27Wig/8x5CfUSHH5mswXXcHT0BxxcfFjoRI4H+qq2/4pZFlLH3XIA8MyZrxIMOZCSBExwPVlY1O5oNnCX++S61y6VElKtu6xkfzFT+ElZvtQ4tNjlB/aqFkUn7wAP51UznvZ4+PccB/BlNF3J3cMOT7oOPltUSk6KKCqJ5gnlhspIwcK/1fQbD8MfKvWloA8oQbrKwyP8AfmajXEoj0WCeRgqgJuxx0ph7CWIvnLzrlW4pWXlzO34Yq0MblKi05qMWyisLpLq/WBDxPA5LBfMAY/OnO67BaVe20cvDJa3hQF5YDjibqSDsastO7I6LptwZ7S0KHi4uEsSM+NX+K6GLTqKqXJzsuqbrZwc5HZfX9EkMml3wZc59zIz6ruD8quLTtVcWSKvaG1MCk8PtUYzGT54yAfjTdio1zYwXHFxphiMFl2JHgfEeRqfRcP0P8EPULIqyL8/Jq/uGr2uD3N1Aw5HDCqi87HabJgwwRgr9TIKsvo64YfHNQLvsrc6fKbnQp3tXzkpD9RvVOn8O37teNO7avDcexa1B3dwp4cqpDN5hTji/h38qhuL4yKiFGSV43aPZt9a0R1NtdPJbDYw3OHH8LjHyIB8zVzpHaS1vnEEv93uckBHPuuRz4T1PkcEdRU+0vrLUYj7NPFMuMMoOSPIjmPjVNq3ZS0upGntcxSMMMgPuv88j8DQoyi7g7QboS4yKn5GUHaik6xutZ0q5jtJl9ohdgirK2GXJ8ckkfzcuYopscia5FyxNMcqKKKYKA8q845V6oxQBS9pdNm1CxVLUKZUbIDHGRjxqk0/sk+n6Ldd7K8t2+XC5yFxyUePKnTFBG1KlijN2xsc04x2o5CbkJfw2fdyNJcyJ3fCuQTywfCtOso9r3HfqUZX7tg22Dtz/AJTXUbfRLCLUPbY4cTDJXJyFJ54HSoepdnLW/wBRWeZjwFg7x4yGKkY9OlZXpODbHWrd0c/kBNu5I3EoyOvNf61uNuW4kYe5NGVB8+X6infUtJjn1yCQvhXIZl4c5K4P6Cp2taXFqNugY928bcSOBnHiKlad88g9UrRz1LC7NpFeNbyCNRlnK4AyP64rOqdn9SvdGNzpojkZZ949ywQnJI8SCeVdLgsYY7FbJl44ggUg9a2WtpBaRCK3jCIN8c6vHSx+RMtW64FXRey1reaKbXV7TijIVUVhhlwOYPQ0x6VpVtpUPdWqnBxksck4qbis1ojjjHozzyym238hRRRVxYUUUUAYNQdT0iw1aEw6jaxTofvry+NT6KhpPslNrlCLedh7m1bvND1N0K/ViuvfC+Sv9YD41H+ne0GgFV1i1doRsZiDIn8yjI+INdBxWHRXUqwBB2INKeFXcXQ6Od1UlZQ6X2i0zVzCp4UnJzEr4IYj7jDYn038qK9f8MadFqkd/bRmBgeKSOMkJIehI5ZFFWju/cUmoN+0/9k="/>
          <p:cNvSpPr>
            <a:spLocks noChangeAspect="1" noChangeArrowheads="1"/>
          </p:cNvSpPr>
          <p:nvPr/>
        </p:nvSpPr>
        <p:spPr bwMode="auto">
          <a:xfrm>
            <a:off x="77788" y="-623888"/>
            <a:ext cx="1714500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u-ES"/>
          </a:p>
        </p:txBody>
      </p:sp>
      <p:sp>
        <p:nvSpPr>
          <p:cNvPr id="5" name="4 Rectángulo"/>
          <p:cNvSpPr/>
          <p:nvPr/>
        </p:nvSpPr>
        <p:spPr>
          <a:xfrm>
            <a:off x="3480180" y="0"/>
            <a:ext cx="2122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/>
              <a:t>TOKAMAK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3445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u-ES" dirty="0" smtClean="0"/>
              <a:t>Hitza</a:t>
            </a:r>
            <a:r>
              <a:rPr lang="eu-ES" dirty="0" err="1" smtClean="0"/>
              <a:t> errusierazko</a:t>
            </a:r>
            <a:r>
              <a:rPr lang="eu-ES" dirty="0" smtClean="0"/>
              <a:t> akronimoa</a:t>
            </a:r>
            <a:r>
              <a:rPr lang="eu-ES" dirty="0" err="1" smtClean="0"/>
              <a:t> da: "</a:t>
            </a:r>
            <a:r>
              <a:rPr lang="eu-ES" b="1" dirty="0" err="1" smtClean="0"/>
              <a:t>то</a:t>
            </a:r>
            <a:r>
              <a:rPr lang="eu-ES" dirty="0" err="1" smtClean="0"/>
              <a:t>роидальная</a:t>
            </a:r>
            <a:r>
              <a:rPr lang="eu-ES" dirty="0" smtClean="0"/>
              <a:t> </a:t>
            </a:r>
            <a:r>
              <a:rPr lang="eu-ES" b="1" dirty="0" err="1" smtClean="0"/>
              <a:t>ка</a:t>
            </a:r>
            <a:r>
              <a:rPr lang="eu-ES" dirty="0" err="1" smtClean="0"/>
              <a:t>мера</a:t>
            </a:r>
            <a:r>
              <a:rPr lang="eu-ES" dirty="0" smtClean="0"/>
              <a:t> с</a:t>
            </a:r>
            <a:r>
              <a:rPr lang="eu-ES" dirty="0" err="1" smtClean="0"/>
              <a:t> </a:t>
            </a:r>
            <a:r>
              <a:rPr lang="eu-ES" b="1" dirty="0" err="1" smtClean="0"/>
              <a:t>ма</a:t>
            </a:r>
            <a:r>
              <a:rPr lang="eu-ES" dirty="0" err="1" smtClean="0"/>
              <a:t>гнитными</a:t>
            </a:r>
            <a:r>
              <a:rPr lang="eu-ES" dirty="0" smtClean="0"/>
              <a:t> </a:t>
            </a:r>
            <a:r>
              <a:rPr lang="eu-ES" b="1" dirty="0" err="1" smtClean="0"/>
              <a:t>к</a:t>
            </a:r>
            <a:r>
              <a:rPr lang="eu-ES" dirty="0" err="1" smtClean="0"/>
              <a:t>атушками</a:t>
            </a:r>
            <a:r>
              <a:rPr lang="eu-ES" dirty="0" smtClean="0"/>
              <a:t>" -</a:t>
            </a:r>
            <a:r>
              <a:rPr lang="eu-ES" dirty="0" err="1" smtClean="0"/>
              <a:t> </a:t>
            </a:r>
            <a:r>
              <a:rPr lang="eu-ES" dirty="0" smtClean="0"/>
              <a:t>"</a:t>
            </a:r>
            <a:r>
              <a:rPr lang="eu-ES" b="1" dirty="0" err="1" smtClean="0"/>
              <a:t>to</a:t>
            </a:r>
            <a:r>
              <a:rPr lang="eu-ES" dirty="0" err="1" smtClean="0"/>
              <a:t>roidal</a:t>
            </a:r>
            <a:r>
              <a:rPr lang="eu-ES" dirty="0" smtClean="0"/>
              <a:t>'naia</a:t>
            </a:r>
            <a:r>
              <a:rPr lang="eu-ES" dirty="0" err="1" smtClean="0"/>
              <a:t> </a:t>
            </a:r>
            <a:r>
              <a:rPr lang="eu-ES" b="1" dirty="0" err="1" smtClean="0"/>
              <a:t>ka</a:t>
            </a:r>
            <a:r>
              <a:rPr lang="eu-ES" dirty="0" err="1" smtClean="0"/>
              <a:t>m</a:t>
            </a:r>
            <a:r>
              <a:rPr lang="eu-ES" dirty="0" smtClean="0"/>
              <a:t>era</a:t>
            </a:r>
            <a:r>
              <a:rPr lang="eu-ES" dirty="0" err="1" smtClean="0"/>
              <a:t> s </a:t>
            </a:r>
            <a:r>
              <a:rPr lang="eu-ES" b="1" dirty="0" err="1" smtClean="0"/>
              <a:t>ma</a:t>
            </a:r>
            <a:r>
              <a:rPr lang="eu-ES" dirty="0" err="1" smtClean="0"/>
              <a:t>gnitnimi</a:t>
            </a:r>
            <a:r>
              <a:rPr lang="eu-ES" dirty="0" smtClean="0"/>
              <a:t> </a:t>
            </a:r>
            <a:r>
              <a:rPr lang="eu-ES" b="1" dirty="0" err="1" smtClean="0"/>
              <a:t>k</a:t>
            </a:r>
            <a:r>
              <a:rPr lang="eu-ES" dirty="0" err="1" smtClean="0"/>
              <a:t>atushkami</a:t>
            </a:r>
            <a:r>
              <a:rPr lang="eu-ES" i="1" dirty="0" smtClean="0"/>
              <a:t>".</a:t>
            </a:r>
          </a:p>
          <a:p>
            <a:pPr algn="just"/>
            <a:r>
              <a:rPr lang="eu-ES" i="1" dirty="0" err="1" smtClean="0"/>
              <a:t>Euskeraz</a:t>
            </a:r>
            <a:r>
              <a:rPr lang="eu-ES" i="1" dirty="0" smtClean="0"/>
              <a:t>: kamara</a:t>
            </a:r>
            <a:r>
              <a:rPr lang="eu-ES" i="1" dirty="0" err="1" smtClean="0"/>
              <a:t> toroidala</a:t>
            </a:r>
            <a:r>
              <a:rPr lang="eu-ES" i="1" dirty="0" smtClean="0"/>
              <a:t> harilko</a:t>
            </a:r>
            <a:r>
              <a:rPr lang="eu-ES" i="1" dirty="0" err="1" smtClean="0"/>
              <a:t> magnet</a:t>
            </a:r>
            <a:r>
              <a:rPr lang="eu-ES" i="1" dirty="0" smtClean="0"/>
              <a:t>ikoekin</a:t>
            </a:r>
            <a:endParaRPr lang="eu-ES" dirty="0"/>
          </a:p>
        </p:txBody>
      </p:sp>
      <p:pic>
        <p:nvPicPr>
          <p:cNvPr id="7" name="6 Imagen" descr="un-27-04a-p87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02" y="4208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2577" name="AutoShape 2" descr="data:image/jpg;base64,/9j/4AAQSkZJRgABAQAAAQABAAD/2wBDAAkGBwgHBgkIBwgKCgkLDRYPDQwMDRsUFRAWIB0iIiAdHx8kKDQsJCYxJx8fLT0tMTU3Ojo6Iys/RD84QzQ5Ojf/2wBDAQoKCg0MDRoPDxo3JR8lNzc3Nzc3Nzc3Nzc3Nzc3Nzc3Nzc3Nzc3Nzc3Nzc3Nzc3Nzc3Nzc3Nzc3Nzc3Nzc3Nzf/wAARCACNALgDASIAAhEBAxEB/8QAHAAAAgIDAQEAAAAAAAAAAAAAAAYEBQEDBwII/8QAQxAAAgEDAgMFBAcFBgUFAAAAAQIDAAQRBSESMUEGE1FhcRQigZEVMkJSobHBI2KCktEHJHKisvAWM0Ph8TRTwtLi/8QAGQEAAgMBAAAAAAAAAAAAAAAAAAMBAgQF/8QAKBEAAgIBBAEEAQUBAAAAAAAAAAECEQMEEiExURMiQWGBMkJxofCx/9oADAMBAAIRAxEAPwDuNFFFABRWGOASSAB41Gi1C1mkMUVxG8g5qGqG0uyUm+iScZqBq+oDTrYTGMv7wXGaXde1S7h1Vu6M0cULBQxHuMf9/Dzrzd6k2t6VII2VJoTngA6jP9CD5gis8865iuzTDTv2yfTGq2vIri2jnVgFcZwT+FLq620WvMJJWaF5O6CeGeW3rj51S9ldWVtRmsJSQzASRZ5kf+AR6oare2dx9G6vDcrgIJ43bHLx/wDhS5ZZyimh0MEYzlF+Bl1PXF+moSveIsMscePvFjv+Yqd2j1uOCzMcZeOSQE8XLAG5/QfGkLtTctF2ktwG9030QOOoyv8ASpf9pNwyiOGPZmXh2/eb/wDNUcp1Lnst6UN0ENGldoO50JJZwe9feESHPEuM8Xp/2q80DUG1LTluJAA2cHhGM9a5l2kuGWSx023PCwgjgGOmQC34BfnTZqt8ugaVEiSGNwAg4TvgDBOOp6DzIq8csovnpFMmGMlx22NourczGETIZR9jiGflW+ubaPHecP0vcuiIZQxUkkgA42I57/M+oq+h7Wd/qJjigX2cNwly25PXHjjrinQzxffAmemkn7eaGuisA1mnmYKKKKACiiigAooooAKKKKACsZFB2qo1LWY7eR7aCOSW4A+wuQpxtmqykoq2WhCU3SRq7S6pDb6fdQRSq1yYyFjG5J8KVLKC5fT47mRDxtxFxGRxJvsV8wOYPPyqNBBdLqEp1C9aCdyWijKe6R5hhv6/jWyaW6srnjt+BJX/AOkWxFOP3GJ90/uscHowrnZMjyy+jqQxLFGovk3xannNjqzIyTA9zc4IWTHPOdwR1B3XzGCKm4nm0TUWvFyyoQt3F95TgCTyB2DfvcLdTUi4kttSgmaKJsg4ubRso6sPtLn6rr6ZHXKmobmaO1ifjW6jRSEkZcCROTROOmRkeR2+6aE0TGN39hqlvIt/BfaSQ00eLi38JY2PvL6hsH4vUrtRar2hgs2tjwrdRB0LcwQRt5EZI+daZJY7CxjuLYGS2RhcQE8+Bsh0Pkwz6MrDbatkuoQrf2UUMn7CWeRFYdGlTZvjlX9SfCp3VwTsb58EOexk1Cbv51w8EEUufCQRk4P8jVadp7IX2pXRPvLDCWGPvDYf66rLXUxLcamxPCZFgk4c9H41b5d5WbzVzLo890rDieV1YA5zhIj+dV38F/Te7+iZYWftmvLeuRj2oqg/dALH8Ej+detTSbXNajKsBbrJ3MJ8SBlmHkBlvMlKzHObW/OnqcOilAR94xxBj8Ar1Ht7yOa1RLdxGTGkPGeSGT3pG/IeiEVN8UV2tvciXql3JfyxWemKRaxt3UfCccbAcl+HX7K5PMit97Hp+mQQ2ndxz3qEMGUbqw3GPDptyA+t55idbVEe0TM8kWLVDj9jDzMjfvN9Y58vQyNB0b2oi9u0Zo2xhWOe9658hnp15nO1RTk+Oyraiuel/Zmw7RajHdRzX0/7GZwI0EeEI8A2OePy60/DlShreo2EcbW5QXEg+yozgj06g+HLyqvtu12qTXijgtY4QccBbiZvkdjWjHlUPbJ2ZcmF5VujGjoFFaraUTwJKBgOob51trYYgooooAKKKKACiiigDVczR28DyysFRRkk1zyS3Nxqt3eahDJNYsG7sBThWyDxEePOmfttLJHocjQAmQuAoAyScEj9KX9HksYLFZdQvpoLhidzK68O+ANtjWHUyuSib9LHbBzX8G4w6dfWvd2l1G8X/sTHiTPlk5B81IqivLe4tSbdiTG5/wDTXTZDdPcl5H0bB/eNWGo2NneMZoLm2nkP/UJ7qT+dOHP8QNVNxPeaehiu47mW1Ox4lWVR8RjPyWkPjijVBc9mmaX2S5R9RjlVB7qXOCJIgPssR9ZR819PdMTUr+awaaa1Mc9sxHfAYKq3QkDow8NiNxggcOq7nuBEZdPf2u2Ue/AQTwr4FDvjfn06GqKa/hsJBc2RJt5gVlt5DkpnmOmVqqt8D9qXLJz6lHbzezcQ9guAzxh9ygfAZM+RCn4UvS6lKts9uSS8EwKNxfdO34Go1yTIzd3nukYFAegPStvsvDHcuw3Cr+op6xxjzIQ8kpOoI2jUbgXrShsExBW88H+uK12+oXSWCwsSUabPXnxDP+kfKpaWoS6nOOVuT8+H+lYjgHDp8RG3vysPiTUtw8BWS7vyMWn9oobnVtRu7huBmtXWM+DSNhseik/KrSK29ottKs7VFaS4LXk+T7oDZwGPRVTA/iNIDW6i2Eg2Mk3APwH5mrvTdcXSrG/type6uCIU32CDPu+hOM+QIpcoeC8ZeeGPXZ1vbRd3moPw2XebyPsZQPqr6faIHXbptZT68dRBS07wQP7sccO8k36Kv+9xS9cJG+nW2kRzxzXDxKZpR7ywqTuFA5sTzPM8vHHq11j6OujpOk2Ukcg92WVhmZj4Dw9By86ru4pFZQt20MI023t4hJrUyRpzWzjJwf8AEebn12qBrl1bTpBFBZNAInDxSPiPHXl4EetSoLKXHfXtxHYg7s5YNOfj9n4VvX6GtVZ4LWe5c7tMYi5b4tQ+uOCnTt8/8Lfs9rrXDR2lxCkTcACcDE5wPSmMcq5xp14v/Fftcxkjtjw4Dow4SBjoMcgfnXRkYMoZSCCMgjrW3T5N8eWYNTjUJKlVnqiiitBnCiiigAooooASe1mpzLqSW0Kq7j3Y1Zcqp2y2Op3Aqe1i5g4LzU2O2COFAvyxVRqU1i+vO8sUs908ndxRq3COfU9Nx6141HsnNqo4zJHZjwikkYj/ADY/y1zJNvI/k6m2MYRT4K7WeyunzSd5DqdvbSc+JESMn4riqY2uqacMJeWd/GOX7Q8ePUHP51ep2BeEhl127XHUNQ2jPZhge0Qm8VnAcfGiUWl0MhOL+f8AfgT5GtZp+O2ujYXy/Zc5Un1wNvgPWlnV1mkv5BOqCQj3+D6reYpk7SSiIlZ7W2ulPKW2BHD8OlLFuGeeM7spbAzzqcKf6i+Zpx2+T3b28ixvkZ4h3Z9c7VfnTJ7rght7eSRpnVSVQke7v09aauxHZIanLLcXYZbNX2I2LkdB5bV1a3ght4UigjWONRgKowBTY4nl5kZ8mojh9keWcaPYXtBcJd8FmsTNwrmSVRxKOi4J33PhWvUewPaGyPtMUEVx/dTlYpB+zxzXfckgDkOddtwKMDwp6wQSMr1eRs+YmVi2nxcJ4UPGcggEg5/PArxJArXM7Z/5W6nxYnA/JjX0H2q7O22vac0bRRi7jBa2mYH9m/w6EjeuMar2b1Ps/fRxajEmJyJAyMWU4z7vFgDOd/Q0qeNwNGLNHJw+yf2ClvVa5sNNt1F654pbyU57lOW3nz/3z2XzS2F0bPQr7jbP96uVXGW8OIneqXRDEutBZ2upLd8kxQc5j/SmrVTHdQpFd2iaTYryVYhJKw82zwj4VkfZtpJHvS4WOGl1RePqYk42+ZAxVqbXTpF/aveXR/fuQv4Zqo0qPsVGFVbp3bwbhyfkTTJFadme74vZ24MfWdHx88VOwXLIvv8ACKK9S2gjc6Xa3MFwCvDxS8UZ33zgnnXRuzjltGtiTyUj03pE1ex0r2bv9GmRZw6gCKTOxPVaYP7Pr57uzkVzk7MfDOSD+VN0zcZ7WI1S34ty+BvoooroHMCiiigAooooA5pqEFwva9hbwPKqXCSkLzxvn9K2dpe02rwyLaaTawyT599Y34zH64GB86z2u1GW11K8S2JQlQZGXYkYGBnzqbPfQaNpTSafBGeEY7yTYM/3VHNm9K5T9uRpHXauEZNXwUNvZ9pb1BLfwwoOZa5lJA+GcfOt4t5FXg+kYGk+5a2oc/DkKgWVn2q1+X2m9KQxscosoyF88cs/CmKPs+lrCZNT1OZ06qr8Ck+g51ZxcukSsiXDf4oSNbsr4FgdSaJCNxOsa5+G2Pxqk0OzW51O2sI3WaUzrhk5EHY05a9baObRu7sYo4GBU3ExwW/wk/oD6UpWMq6HqNrqWjWrqkLh+8cEK6jYgA7kYJGaiFJ1YxuTVpf7+D6EtoUt4UihjREUYCqMAVuqNp93DfWcN1bOrwzIHRlOcg1JFdNHEd3yFFFFSQFJH9q7RHQIkZwkpmzGcchghvwNO9c3/th4UttPlDt3uXWNQAck8Jzj4fjS8vEGO06vIhB7JPdDUnZNVg08qvCZJsZx4DNNl9HcSL+21Y6mmx21Du/wyoqi0Kw0uOSGS+g9l1NfeX2kkJMfJj7ufI4roWm6vYyP7JdwLbzoMtG6428d+nny8Ca59KT7OpOTh8WIqjs6rBL7TLiIk44u94x+o/Gr220jRIoxNa3d3Yq31X+qp+I2ptn0fS7rPeWcRz1Aqpn7IWtvxS6VNJaSHmI3Kg+o5H4irvHNfYpZ4Pi2im1LS7q1UXvtUN7bqM96xAbHk3U+VM/YKGFba4lgHCrEe6OnM/rSXd2EkMz2l1hBnibh91Sd8Nj6pNOH9nEUkVjcrLsVcL+dRpq9TgnVX6PY4VmsCs10jkhRRRQAUUUUAIHaW34e0rSOo4DHxEkZ2wB+hrboNv8AStyb67A7tFAt4gNkTyHw+NT+3kQXTjcqMOEZOLyxkVV2E/0fpsHfS93EYOJnjO/Dk4A8yOvSuXmjWR+Ozq45OeBV30Te1Hae10OPu4o++uCeFUQZAPht+X+zQ2j3+qx+1yIOQLXN2AI4x4InIjzNWGn6XHqcg1TVo0it4lPcQHZY15/EnqTuarr3WTq2qNZ20EjwQNwpCuwkcfePQDrj0571LlvVvoIRUHSXPyRtQiic96qvcM7cKzTgs8reCL/4A6nYiqTU9OMsp+kZSqJkyQxvzx0d/AdcbDYDenG5BsSoDCfVJ14EwAoRfIfZUAH5E9KroNPSOCXULgrKkf8Ayc7LK4zg46IDnA9WO9V2tMcppqxW0XVdS0K/n1ayiENpDmMwSllWbbJ93y555j511LQe3Wk6zNBApmgmlh7wd9GVTlkgN1x4+Vc1ns/pWzlaXJtkUJGD9tnPP1O7n1WtDLbahrMTyopsLWN+FSMhlUAfrn402GVwFZcEMnfZ3hJ4ZER0lRlkGUYMCG9PGtV1fWlpBJPdXMMMUeON3cALnlmuEWLTRWU94XfvLORX09eI4iyQ+F9Tz9azdxMI9Nu+N2Mze0XoLEh9/rEdSOKnPUrwZ1on5Oo9oO3ukaWl1HFK808Vv3ivFGZI8ke6CQfSucXsWpdtW0281DU41g+pJ3UfDw/j47Z6bV7hii0/X7kRRp7Jd4R4+SqxyAPQkEVKsraOGJpbUstuxCS4GTG32X4fTYjr7w8MJlmlN8GiGmhjRcXuivDZLZzYlVcCJ5TgH91m6eT9Ngdt6g6ba9/CbaIGXuGKvZzkrJC2cHgYboehAP8AMMVfaDfi7STTb9FFzDgYByGXGxB6jBGD1GOtR9R0mWK9iubeQx3aALDKuT3qjkjDqQOXUjK/dqNiq0R6kr2yDTr6904lVlaeFecM+EkQevLHnsPELzpjtdThvLeRo9mQ8Lo4wyHGfeHT/ZqvgNtren8br3N5Ds4Vt426EHqpByD1BpULXei6gTLxdxngWYD6nXhboU646cxjcVEpuHHwV9OOX6ZM7UaxGLr2FYsyMyyiXOwABXGP4ic089krYQ6Qki4zMxcnHLoB8hSJr0tjcW+nrbxh72aTjmk4ScKOS56jcnaulaPAbbS7WFgQyxjIPQ03TR9zf0L1DrEl5ZMrNFFbTAFFFFABRRRQBW9oNP8ApLSp7YY4yMrk9a59bQlJrHT7jiDKCWV9t15D5kfKupGkTtRbXmma5FqlpEZEbY+7kAnYg/Ksmpx2rRt0mRq4Gq81P2TTgEw0inhgjI2aT7zDqF6DqakaDpsWl2PtUqmSVwDy95mJ5Z8ST8zVXaxrNdzs+CIIgVB5ZY4z8gfnU7VNTe2sS0W8qR4iHQO23F/CuSPMisSlUjVOPFL5K3SmudW1K8MgwHk4HcHnGu3CvkSOfgoqV2nRbgjTIyVgij47gpttsOEeZyo8g1TezUKWemGds4wWPjgVWRJJJ2kuIZXx7yGTfm4BYj0Bf/KKapXH+SP3vwiv7QwvZaLDbRACeQknh++23yGSfRaWrqPubVIYucgA/h3c/wCUJTxrcgGosCMgQPHF/jIRc/ASn5VWR6fb3F0zkH3JFSPJ8WKn/LFihtWXje22L2poYruCxU4UzgMPEIsY/OtmiqbrUBZybp9HHGf8I/8ArV79GCe+e4Y+8kqgDAwSXOf9Irb2c0tYrmC7Ye+w7r4Yf9VNCa6B+Skso/atTlsJSc3FqCpP31/7o3zqz0zitNUQyrm01FeGUdEmGzemThv46spNJhi1H2wnhmtZeIY6jY4+Rf5VO1KzgSV492gmBfA2IZRvjwJAJHmq0JUVlK+PJEuNMkiuYzHJ3V1bAvaynYFMklW8hufQt4CmMSW2paQONSkjA8Sts0Tjmvrn9Krbu8N5pSSqU9otjkMPtMvX0IwfQ1U6JqvHNcKoPAd1B5jA2+PDgfwih5FBtIW4SnG/lHi31RrXWGjlBEn1ZMdd9/x94eBLDkaYks/b+O3IVhLscjbHjSnIFn1ETOo/algfgP8AzTH2b7U6RDK9teT9zcAheOQYQ+Iz0OfGqYalKpFs8WoqUEV99oV72bkjuYv71axkP3gjyYWHPK9V8unTFNmh9o7bUgkTlYrhhlF4srL5o3X05jqKuEkiuIg0bpJGw2KkEN8aVdc7HJKXn0hkhdyC8Dj9k5HX90+Y3rZsljd4+vBl9WOZVk4fkb81muc2PajUtDmFnrccihThfaT/AKZeR/jx6mnDTte0+/GIpgko+tG5wRTY5oy46YmeCcOe0W1FeQwPKsimijNFFFAGMV5dQwIPUYr3WDQByfU7XWLW+e2sLV5GeQJInCfeQcsHl8alzRs9/FDMOHhdiVP7oJ/QV03Fc27YWt9ZajJLZQ8TOWaIlSVPEDkbfGsGbTqKtHSwane6ZLhuvZtOQkcS8YJXoeHLY+YFV3ZYlryeW6PE7kkv4kk8R+ea3G2vIdEs5L23eCRy3Ej8wdqhaO/DaMVO4twNvEj/AL1jalGkzQlFxdGdSuUutVsoV2ZULsfBnbj+YHBXrjVNTs41bA9mjdv8RLt+UgqKYuO6lmAwV2U+oP6AVpnYx30cp6/kAij8BQ5O2y+2lRZ38y27Wig/8x5CfUSHH5mswXXcHT0BxxcfFjoRI4H+qq2/4pZFlLH3XIA8MyZrxIMOZCSBExwPVlY1O5oNnCX++S61y6VElKtu6xkfzFT+ElZvtQ4tNjlB/aqFkUn7wAP51UznvZ4+PccB/BlNF3J3cMOT7oOPltUSk6KKCqJ5gnlhspIwcK/1fQbD8MfKvWloA8oQbrKwyP8AfmajXEoj0WCeRgqgJuxx0ph7CWIvnLzrlW4pWXlzO34Yq0MblKi05qMWyisLpLq/WBDxPA5LBfMAY/OnO67BaVe20cvDJa3hQF5YDjibqSDsastO7I6LptwZ7S0KHi4uEsSM+NX+K6GLTqKqXJzsuqbrZwc5HZfX9EkMml3wZc59zIz6ruD8quLTtVcWSKvaG1MCk8PtUYzGT54yAfjTdio1zYwXHFxphiMFl2JHgfEeRqfRcP0P8EPULIqyL8/Jq/uGr2uD3N1Aw5HDCqi87HabJgwwRgr9TIKsvo64YfHNQLvsrc6fKbnQp3tXzkpD9RvVOn8O37teNO7avDcexa1B3dwp4cqpDN5hTji/h38qhuL4yKiFGSV43aPZt9a0R1NtdPJbDYw3OHH8LjHyIB8zVzpHaS1vnEEv93uckBHPuuRz4T1PkcEdRU+0vrLUYj7NPFMuMMoOSPIjmPjVNq3ZS0upGntcxSMMMgPuv88j8DQoyi7g7QboS4yKn5GUHaik6xutZ0q5jtJl9ohdgirK2GXJ8ckkfzcuYopscia5FyxNMcqKKKYKA8q845V6oxQBS9pdNm1CxVLUKZUbIDHGRjxqk0/sk+n6Ldd7K8t2+XC5yFxyUePKnTFBG1KlijN2xsc04x2o5CbkJfw2fdyNJcyJ3fCuQTywfCtOso9r3HfqUZX7tg22Dtz/AJTXUbfRLCLUPbY4cTDJXJyFJ54HSoepdnLW/wBRWeZjwFg7x4yGKkY9OlZXpODbHWrd0c/kBNu5I3EoyOvNf61uNuW4kYe5NGVB8+X6infUtJjn1yCQvhXIZl4c5K4P6Cp2taXFqNugY928bcSOBnHiKlad88g9UrRz1LC7NpFeNbyCNRlnK4AyP64rOqdn9SvdGNzpojkZZ949ywQnJI8SCeVdLgsYY7FbJl44ggUg9a2WtpBaRCK3jCIN8c6vHSx+RMtW64FXRey1reaKbXV7TijIVUVhhlwOYPQ0x6VpVtpUPdWqnBxksck4qbis1ojjjHozzyym238hRRRVxYUUUUAYNQdT0iw1aEw6jaxTofvry+NT6KhpPslNrlCLedh7m1bvND1N0K/ViuvfC+Sv9YD41H+ne0GgFV1i1doRsZiDIn8yjI+INdBxWHRXUqwBB2INKeFXcXQ6Od1UlZQ6X2i0zVzCp4UnJzEr4IYj7jDYn038qK9f8MadFqkd/bRmBgeKSOMkJIehI5ZFFWju/cUmoN+0/9k="/>
          <p:cNvSpPr>
            <a:spLocks noChangeAspect="1" noChangeArrowheads="1"/>
          </p:cNvSpPr>
          <p:nvPr/>
        </p:nvSpPr>
        <p:spPr bwMode="auto">
          <a:xfrm>
            <a:off x="77788" y="-623888"/>
            <a:ext cx="1714500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u-ES"/>
          </a:p>
        </p:txBody>
      </p:sp>
      <p:sp>
        <p:nvSpPr>
          <p:cNvPr id="3352578" name="AutoShape 4" descr="data:image/jpg;base64,/9j/4AAQSkZJRgABAQAAAQABAAD/2wBDAAkGBwgHBgkIBwgKCgkLDRYPDQwMDRsUFRAWIB0iIiAdHx8kKDQsJCYxJx8fLT0tMTU3Ojo6Iys/RD84QzQ5Ojf/2wBDAQoKCg0MDRoPDxo3JR8lNzc3Nzc3Nzc3Nzc3Nzc3Nzc3Nzc3Nzc3Nzc3Nzc3Nzc3Nzc3Nzc3Nzc3Nzc3Nzc3Nzf/wAARCACNALgDASIAAhEBAxEB/8QAHAAAAgIDAQEAAAAAAAAAAAAAAAYEBQEDBwII/8QAQxAAAgEDAgMFBAcFBgUFAAAAAQIDAAQRBSESMUEGE1FhcRQigZEVMkJSobHBI2KCktEHJHKisvAWM0Ph8TRTwtLi/8QAGQEAAgMBAAAAAAAAAAAAAAAAAAMBAgQF/8QAKBEAAgIBBAEEAQUBAAAAAAAAAAECEQMEEiExURMiQWGBMkJxofCx/9oADAMBAAIRAxEAPwDuNFFFABRWGOASSAB41Gi1C1mkMUVxG8g5qGqG0uyUm+iScZqBq+oDTrYTGMv7wXGaXde1S7h1Vu6M0cULBQxHuMf9/Dzrzd6k2t6VII2VJoTngA6jP9CD5gis8865iuzTDTv2yfTGq2vIri2jnVgFcZwT+FLq620WvMJJWaF5O6CeGeW3rj51S9ldWVtRmsJSQzASRZ5kf+AR6oare2dx9G6vDcrgIJ43bHLx/wDhS5ZZyimh0MEYzlF+Bl1PXF+moSveIsMscePvFjv+Yqd2j1uOCzMcZeOSQE8XLAG5/QfGkLtTctF2ktwG9030QOOoyv8ASpf9pNwyiOGPZmXh2/eb/wDNUcp1Lnst6UN0ENGldoO50JJZwe9feESHPEuM8Xp/2q80DUG1LTluJAA2cHhGM9a5l2kuGWSx023PCwgjgGOmQC34BfnTZqt8ugaVEiSGNwAg4TvgDBOOp6DzIq8csovnpFMmGMlx22NourczGETIZR9jiGflW+ubaPHecP0vcuiIZQxUkkgA42I57/M+oq+h7Wd/qJjigX2cNwly25PXHjjrinQzxffAmemkn7eaGuisA1mnmYKKKKACiiigAooooAKKKKACsZFB2qo1LWY7eR7aCOSW4A+wuQpxtmqykoq2WhCU3SRq7S6pDb6fdQRSq1yYyFjG5J8KVLKC5fT47mRDxtxFxGRxJvsV8wOYPPyqNBBdLqEp1C9aCdyWijKe6R5hhv6/jWyaW6srnjt+BJX/AOkWxFOP3GJ90/uscHowrnZMjyy+jqQxLFGovk3xannNjqzIyTA9zc4IWTHPOdwR1B3XzGCKm4nm0TUWvFyyoQt3F95TgCTyB2DfvcLdTUi4kttSgmaKJsg4ubRso6sPtLn6rr6ZHXKmobmaO1ifjW6jRSEkZcCROTROOmRkeR2+6aE0TGN39hqlvIt/BfaSQ00eLi38JY2PvL6hsH4vUrtRar2hgs2tjwrdRB0LcwQRt5EZI+daZJY7CxjuLYGS2RhcQE8+Bsh0Pkwz6MrDbatkuoQrf2UUMn7CWeRFYdGlTZvjlX9SfCp3VwTsb58EOexk1Cbv51w8EEUufCQRk4P8jVadp7IX2pXRPvLDCWGPvDYf66rLXUxLcamxPCZFgk4c9H41b5d5WbzVzLo890rDieV1YA5zhIj+dV38F/Te7+iZYWftmvLeuRj2oqg/dALH8Ej+detTSbXNajKsBbrJ3MJ8SBlmHkBlvMlKzHObW/OnqcOilAR94xxBj8Ar1Ht7yOa1RLdxGTGkPGeSGT3pG/IeiEVN8UV2tvciXql3JfyxWemKRaxt3UfCccbAcl+HX7K5PMit97Hp+mQQ2ndxz3qEMGUbqw3GPDptyA+t55idbVEe0TM8kWLVDj9jDzMjfvN9Y58vQyNB0b2oi9u0Zo2xhWOe9658hnp15nO1RTk+Oyraiuel/Zmw7RajHdRzX0/7GZwI0EeEI8A2OePy60/DlShreo2EcbW5QXEg+yozgj06g+HLyqvtu12qTXijgtY4QccBbiZvkdjWjHlUPbJ2ZcmF5VujGjoFFaraUTwJKBgOob51trYYgooooAKKKKACiiigDVczR28DyysFRRkk1zyS3Nxqt3eahDJNYsG7sBThWyDxEePOmfttLJHocjQAmQuAoAyScEj9KX9HksYLFZdQvpoLhidzK68O+ANtjWHUyuSib9LHbBzX8G4w6dfWvd2l1G8X/sTHiTPlk5B81IqivLe4tSbdiTG5/wDTXTZDdPcl5H0bB/eNWGo2NneMZoLm2nkP/UJ7qT+dOHP8QNVNxPeaehiu47mW1Ox4lWVR8RjPyWkPjijVBc9mmaX2S5R9RjlVB7qXOCJIgPssR9ZR819PdMTUr+awaaa1Mc9sxHfAYKq3QkDow8NiNxggcOq7nuBEZdPf2u2Ue/AQTwr4FDvjfn06GqKa/hsJBc2RJt5gVlt5DkpnmOmVqqt8D9qXLJz6lHbzezcQ9guAzxh9ygfAZM+RCn4UvS6lKts9uSS8EwKNxfdO34Go1yTIzd3nukYFAegPStvsvDHcuw3Cr+op6xxjzIQ8kpOoI2jUbgXrShsExBW88H+uK12+oXSWCwsSUabPXnxDP+kfKpaWoS6nOOVuT8+H+lYjgHDp8RG3vysPiTUtw8BWS7vyMWn9oobnVtRu7huBmtXWM+DSNhseik/KrSK29ottKs7VFaS4LXk+T7oDZwGPRVTA/iNIDW6i2Eg2Mk3APwH5mrvTdcXSrG/type6uCIU32CDPu+hOM+QIpcoeC8ZeeGPXZ1vbRd3moPw2XebyPsZQPqr6faIHXbptZT68dRBS07wQP7sccO8k36Kv+9xS9cJG+nW2kRzxzXDxKZpR7ywqTuFA5sTzPM8vHHq11j6OujpOk2Ukcg92WVhmZj4Dw9By86ru4pFZQt20MI023t4hJrUyRpzWzjJwf8AEebn12qBrl1bTpBFBZNAInDxSPiPHXl4EetSoLKXHfXtxHYg7s5YNOfj9n4VvX6GtVZ4LWe5c7tMYi5b4tQ+uOCnTt8/8Lfs9rrXDR2lxCkTcACcDE5wPSmMcq5xp14v/Fftcxkjtjw4Dow4SBjoMcgfnXRkYMoZSCCMgjrW3T5N8eWYNTjUJKlVnqiiitBnCiiigAooooASe1mpzLqSW0Kq7j3Y1Zcqp2y2Op3Aqe1i5g4LzU2O2COFAvyxVRqU1i+vO8sUs908ndxRq3COfU9Nx6141HsnNqo4zJHZjwikkYj/ADY/y1zJNvI/k6m2MYRT4K7WeyunzSd5DqdvbSc+JESMn4riqY2uqacMJeWd/GOX7Q8ePUHP51ep2BeEhl127XHUNQ2jPZhge0Qm8VnAcfGiUWl0MhOL+f8AfgT5GtZp+O2ujYXy/Zc5Un1wNvgPWlnV1mkv5BOqCQj3+D6reYpk7SSiIlZ7W2ulPKW2BHD8OlLFuGeeM7spbAzzqcKf6i+Zpx2+T3b28ixvkZ4h3Z9c7VfnTJ7rght7eSRpnVSVQke7v09aauxHZIanLLcXYZbNX2I2LkdB5bV1a3ght4UigjWONRgKowBTY4nl5kZ8mojh9keWcaPYXtBcJd8FmsTNwrmSVRxKOi4J33PhWvUewPaGyPtMUEVx/dTlYpB+zxzXfckgDkOddtwKMDwp6wQSMr1eRs+YmVi2nxcJ4UPGcggEg5/PArxJArXM7Z/5W6nxYnA/JjX0H2q7O22vac0bRRi7jBa2mYH9m/w6EjeuMar2b1Ps/fRxajEmJyJAyMWU4z7vFgDOd/Q0qeNwNGLNHJw+yf2ClvVa5sNNt1F654pbyU57lOW3nz/3z2XzS2F0bPQr7jbP96uVXGW8OIneqXRDEutBZ2upLd8kxQc5j/SmrVTHdQpFd2iaTYryVYhJKw82zwj4VkfZtpJHvS4WOGl1RePqYk42+ZAxVqbXTpF/aveXR/fuQv4Zqo0qPsVGFVbp3bwbhyfkTTJFadme74vZ24MfWdHx88VOwXLIvv8ACKK9S2gjc6Xa3MFwCvDxS8UZ33zgnnXRuzjltGtiTyUj03pE1ex0r2bv9GmRZw6gCKTOxPVaYP7Pr57uzkVzk7MfDOSD+VN0zcZ7WI1S34ty+BvoooroHMCiiigAooooA5pqEFwva9hbwPKqXCSkLzxvn9K2dpe02rwyLaaTawyT599Y34zH64GB86z2u1GW11K8S2JQlQZGXYkYGBnzqbPfQaNpTSafBGeEY7yTYM/3VHNm9K5T9uRpHXauEZNXwUNvZ9pb1BLfwwoOZa5lJA+GcfOt4t5FXg+kYGk+5a2oc/DkKgWVn2q1+X2m9KQxscosoyF88cs/CmKPs+lrCZNT1OZ06qr8Ck+g51ZxcukSsiXDf4oSNbsr4FgdSaJCNxOsa5+G2Pxqk0OzW51O2sI3WaUzrhk5EHY05a9baObRu7sYo4GBU3ExwW/wk/oD6UpWMq6HqNrqWjWrqkLh+8cEK6jYgA7kYJGaiFJ1YxuTVpf7+D6EtoUt4UihjREUYCqMAVuqNp93DfWcN1bOrwzIHRlOcg1JFdNHEd3yFFFFSQFJH9q7RHQIkZwkpmzGcchghvwNO9c3/th4UttPlDt3uXWNQAck8Jzj4fjS8vEGO06vIhB7JPdDUnZNVg08qvCZJsZx4DNNl9HcSL+21Y6mmx21Du/wyoqi0Kw0uOSGS+g9l1NfeX2kkJMfJj7ufI4roWm6vYyP7JdwLbzoMtG6428d+nny8Ca59KT7OpOTh8WIqjs6rBL7TLiIk44u94x+o/Gr220jRIoxNa3d3Yq31X+qp+I2ptn0fS7rPeWcRz1Aqpn7IWtvxS6VNJaSHmI3Kg+o5H4irvHNfYpZ4Pi2im1LS7q1UXvtUN7bqM96xAbHk3U+VM/YKGFba4lgHCrEe6OnM/rSXd2EkMz2l1hBnibh91Sd8Nj6pNOH9nEUkVjcrLsVcL+dRpq9TgnVX6PY4VmsCs10jkhRRRQAUUUUAIHaW34e0rSOo4DHxEkZ2wB+hrboNv8AStyb67A7tFAt4gNkTyHw+NT+3kQXTjcqMOEZOLyxkVV2E/0fpsHfS93EYOJnjO/Dk4A8yOvSuXmjWR+Ozq45OeBV30Te1Hae10OPu4o++uCeFUQZAPht+X+zQ2j3+qx+1yIOQLXN2AI4x4InIjzNWGn6XHqcg1TVo0it4lPcQHZY15/EnqTuarr3WTq2qNZ20EjwQNwpCuwkcfePQDrj0571LlvVvoIRUHSXPyRtQiic96qvcM7cKzTgs8reCL/4A6nYiqTU9OMsp+kZSqJkyQxvzx0d/AdcbDYDenG5BsSoDCfVJ14EwAoRfIfZUAH5E9KroNPSOCXULgrKkf8Ayc7LK4zg46IDnA9WO9V2tMcppqxW0XVdS0K/n1ayiENpDmMwSllWbbJ93y555j511LQe3Wk6zNBApmgmlh7wd9GVTlkgN1x4+Vc1ns/pWzlaXJtkUJGD9tnPP1O7n1WtDLbahrMTyopsLWN+FSMhlUAfrn402GVwFZcEMnfZ3hJ4ZER0lRlkGUYMCG9PGtV1fWlpBJPdXMMMUeON3cALnlmuEWLTRWU94XfvLORX09eI4iyQ+F9Tz9azdxMI9Nu+N2Mze0XoLEh9/rEdSOKnPUrwZ1on5Oo9oO3ukaWl1HFK808Vv3ivFGZI8ke6CQfSucXsWpdtW0281DU41g+pJ3UfDw/j47Z6bV7hii0/X7kRRp7Jd4R4+SqxyAPQkEVKsraOGJpbUstuxCS4GTG32X4fTYjr7w8MJlmlN8GiGmhjRcXuivDZLZzYlVcCJ5TgH91m6eT9Ngdt6g6ba9/CbaIGXuGKvZzkrJC2cHgYboehAP8AMMVfaDfi7STTb9FFzDgYByGXGxB6jBGD1GOtR9R0mWK9iubeQx3aALDKuT3qjkjDqQOXUjK/dqNiq0R6kr2yDTr6904lVlaeFecM+EkQevLHnsPELzpjtdThvLeRo9mQ8Lo4wyHGfeHT/ZqvgNtren8br3N5Ds4Vt426EHqpByD1BpULXei6gTLxdxngWYD6nXhboU646cxjcVEpuHHwV9OOX6ZM7UaxGLr2FYsyMyyiXOwABXGP4ic089krYQ6Qki4zMxcnHLoB8hSJr0tjcW+nrbxh72aTjmk4ScKOS56jcnaulaPAbbS7WFgQyxjIPQ03TR9zf0L1DrEl5ZMrNFFbTAFFFFABRRRQBW9oNP8ApLSp7YY4yMrk9a59bQlJrHT7jiDKCWV9t15D5kfKupGkTtRbXmma5FqlpEZEbY+7kAnYg/Ksmpx2rRt0mRq4Gq81P2TTgEw0inhgjI2aT7zDqF6DqakaDpsWl2PtUqmSVwDy95mJ5Z8ST8zVXaxrNdzs+CIIgVB5ZY4z8gfnU7VNTe2sS0W8qR4iHQO23F/CuSPMisSlUjVOPFL5K3SmudW1K8MgwHk4HcHnGu3CvkSOfgoqV2nRbgjTIyVgij47gpttsOEeZyo8g1TezUKWemGds4wWPjgVWRJJJ2kuIZXx7yGTfm4BYj0Bf/KKapXH+SP3vwiv7QwvZaLDbRACeQknh++23yGSfRaWrqPubVIYucgA/h3c/wCUJTxrcgGosCMgQPHF/jIRc/ASn5VWR6fb3F0zkH3JFSPJ8WKn/LFihtWXje22L2poYruCxU4UzgMPEIsY/OtmiqbrUBZybp9HHGf8I/8ArV79GCe+e4Y+8kqgDAwSXOf9Irb2c0tYrmC7Ye+w7r4Yf9VNCa6B+Skso/atTlsJSc3FqCpP31/7o3zqz0zitNUQyrm01FeGUdEmGzemThv46spNJhi1H2wnhmtZeIY6jY4+Rf5VO1KzgSV492gmBfA2IZRvjwJAJHmq0JUVlK+PJEuNMkiuYzHJ3V1bAvaynYFMklW8hufQt4CmMSW2paQONSkjA8Sts0Tjmvrn9Krbu8N5pSSqU9otjkMPtMvX0IwfQ1U6JqvHNcKoPAd1B5jA2+PDgfwih5FBtIW4SnG/lHi31RrXWGjlBEn1ZMdd9/x94eBLDkaYks/b+O3IVhLscjbHjSnIFn1ETOo/algfgP8AzTH2b7U6RDK9teT9zcAheOQYQ+Iz0OfGqYalKpFs8WoqUEV99oV72bkjuYv71axkP3gjyYWHPK9V8unTFNmh9o7bUgkTlYrhhlF4srL5o3X05jqKuEkiuIg0bpJGw2KkEN8aVdc7HJKXn0hkhdyC8Dj9k5HX90+Y3rZsljd4+vBl9WOZVk4fkb81muc2PajUtDmFnrccihThfaT/AKZeR/jx6mnDTte0+/GIpgko+tG5wRTY5oy46YmeCcOe0W1FeQwPKsimijNFFFAGMV5dQwIPUYr3WDQByfU7XWLW+e2sLV5GeQJInCfeQcsHl8alzRs9/FDMOHhdiVP7oJ/QV03Fc27YWt9ZajJLZQ8TOWaIlSVPEDkbfGsGbTqKtHSwane6ZLhuvZtOQkcS8YJXoeHLY+YFV3ZYlryeW6PE7kkv4kk8R+ea3G2vIdEs5L23eCRy3Ej8wdqhaO/DaMVO4twNvEj/AL1jalGkzQlFxdGdSuUutVsoV2ZULsfBnbj+YHBXrjVNTs41bA9mjdv8RLt+UgqKYuO6lmAwV2U+oP6AVpnYx30cp6/kAij8BQ5O2y+2lRZ38y27Wig/8x5CfUSHH5mswXXcHT0BxxcfFjoRI4H+qq2/4pZFlLH3XIA8MyZrxIMOZCSBExwPVlY1O5oNnCX++S61y6VElKtu6xkfzFT+ElZvtQ4tNjlB/aqFkUn7wAP51UznvZ4+PccB/BlNF3J3cMOT7oOPltUSk6KKCqJ5gnlhspIwcK/1fQbD8MfKvWloA8oQbrKwyP8AfmajXEoj0WCeRgqgJuxx0ph7CWIvnLzrlW4pWXlzO34Yq0MblKi05qMWyisLpLq/WBDxPA5LBfMAY/OnO67BaVe20cvDJa3hQF5YDjibqSDsastO7I6LptwZ7S0KHi4uEsSM+NX+K6GLTqKqXJzsuqbrZwc5HZfX9EkMml3wZc59zIz6ruD8quLTtVcWSKvaG1MCk8PtUYzGT54yAfjTdio1zYwXHFxphiMFl2JHgfEeRqfRcP0P8EPULIqyL8/Jq/uGr2uD3N1Aw5HDCqi87HabJgwwRgr9TIKsvo64YfHNQLvsrc6fKbnQp3tXzkpD9RvVOn8O37teNO7avDcexa1B3dwp4cqpDN5hTji/h38qhuL4yKiFGSV43aPZt9a0R1NtdPJbDYw3OHH8LjHyIB8zVzpHaS1vnEEv93uckBHPuuRz4T1PkcEdRU+0vrLUYj7NPFMuMMoOSPIjmPjVNq3ZS0upGntcxSMMMgPuv88j8DQoyi7g7QboS4yKn5GUHaik6xutZ0q5jtJl9ohdgirK2GXJ8ckkfzcuYopscia5FyxNMcqKKKYKA8q845V6oxQBS9pdNm1CxVLUKZUbIDHGRjxqk0/sk+n6Ldd7K8t2+XC5yFxyUePKnTFBG1KlijN2xsc04x2o5CbkJfw2fdyNJcyJ3fCuQTywfCtOso9r3HfqUZX7tg22Dtz/AJTXUbfRLCLUPbY4cTDJXJyFJ54HSoepdnLW/wBRWeZjwFg7x4yGKkY9OlZXpODbHWrd0c/kBNu5I3EoyOvNf61uNuW4kYe5NGVB8+X6infUtJjn1yCQvhXIZl4c5K4P6Cp2taXFqNugY928bcSOBnHiKlad88g9UrRz1LC7NpFeNbyCNRlnK4AyP64rOqdn9SvdGNzpojkZZ949ywQnJI8SCeVdLgsYY7FbJl44ggUg9a2WtpBaRCK3jCIN8c6vHSx+RMtW64FXRey1reaKbXV7TijIVUVhhlwOYPQ0x6VpVtpUPdWqnBxksck4qbis1ojjjHozzyym238hRRRVxYUUUUAYNQdT0iw1aEw6jaxTofvry+NT6KhpPslNrlCLedh7m1bvND1N0K/ViuvfC+Sv9YD41H+ne0GgFV1i1doRsZiDIn8yjI+INdBxWHRXUqwBB2INKeFXcXQ6Od1UlZQ6X2i0zVzCp4UnJzEr4IYj7jDYn038qK9f8MadFqkd/bRmBgeKSOMkJIehI5ZFFWju/cUmoN+0/9k="/>
          <p:cNvSpPr>
            <a:spLocks noChangeAspect="1" noChangeArrowheads="1"/>
          </p:cNvSpPr>
          <p:nvPr/>
        </p:nvSpPr>
        <p:spPr bwMode="auto">
          <a:xfrm>
            <a:off x="77788" y="-623888"/>
            <a:ext cx="1714500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u-ES"/>
          </a:p>
        </p:txBody>
      </p:sp>
      <p:pic>
        <p:nvPicPr>
          <p:cNvPr id="3352579" name="7 Imagen" descr="un-27-04b-p87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25" y="476536"/>
            <a:ext cx="54927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2882" name="Picture 2" descr="Fitxategi:Tcv i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671798"/>
            <a:ext cx="5715000" cy="5705476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480180" y="0"/>
            <a:ext cx="2122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/>
              <a:t>TOKAMAK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449" name="10 CuadroTexto"/>
          <p:cNvSpPr txBox="1">
            <a:spLocks noChangeArrowheads="1"/>
          </p:cNvSpPr>
          <p:nvPr/>
        </p:nvSpPr>
        <p:spPr bwMode="auto">
          <a:xfrm>
            <a:off x="285750" y="219075"/>
            <a:ext cx="86296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 eaLnBrk="0" hangingPunct="0">
              <a:lnSpc>
                <a:spcPct val="150000"/>
              </a:lnSpc>
              <a:spcBef>
                <a:spcPts val="1200"/>
              </a:spcBef>
            </a:pPr>
            <a:r>
              <a:rPr lang="es-ES_tradnl" sz="1800" b="1" dirty="0" smtClean="0">
                <a:latin typeface="Comic Sans MS" pitchFamily="66" charset="0"/>
                <a:cs typeface="Times New Roman" pitchFamily="18" charset="0"/>
              </a:rPr>
              <a:t>A.L.5.-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Ampère-ren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legea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enuntziatu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Bere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adierazpen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analitikoa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idatzi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, 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agertzen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diren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ikurren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esanahiak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adieraziz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pPr indent="355600" algn="just" eaLnBrk="0" hangingPunct="0">
              <a:lnSpc>
                <a:spcPct val="150000"/>
              </a:lnSpc>
              <a:spcBef>
                <a:spcPts val="1200"/>
              </a:spcBef>
            </a:pP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Ondoko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sistema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emanik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komenigarria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al da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Ampère-ren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legea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erabiltzea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P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puntuan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sortzen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den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kalkulatzeko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?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Zergatik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?</a:t>
            </a:r>
          </a:p>
        </p:txBody>
      </p:sp>
      <p:pic>
        <p:nvPicPr>
          <p:cNvPr id="3432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350" y="2339975"/>
            <a:ext cx="30353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96838" y="4854575"/>
            <a:ext cx="88741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u-ES" sz="2400" dirty="0">
                <a:latin typeface="Lucida Handwriting" pitchFamily="66" charset="0"/>
              </a:rPr>
              <a:t>“C</a:t>
            </a:r>
            <a:r>
              <a:rPr lang="eu-ES" sz="2400" dirty="0" err="1">
                <a:latin typeface="Lucida Handwriting" pitchFamily="66" charset="0"/>
              </a:rPr>
              <a:t> </a:t>
            </a:r>
            <a:r>
              <a:rPr lang="eu-ES" sz="2400" dirty="0">
                <a:latin typeface="Lucida Handwriting" pitchFamily="66" charset="0"/>
              </a:rPr>
              <a:t>lerro</a:t>
            </a:r>
            <a:r>
              <a:rPr lang="eu-ES" sz="2400" dirty="0" err="1">
                <a:latin typeface="Lucida Handwriting" pitchFamily="66" charset="0"/>
              </a:rPr>
              <a:t> itxian</a:t>
            </a:r>
            <a:r>
              <a:rPr lang="eu-ES" sz="2400" dirty="0">
                <a:latin typeface="Lucida Handwriting" pitchFamily="66" charset="0"/>
              </a:rPr>
              <a:t> barrena</a:t>
            </a:r>
            <a:r>
              <a:rPr lang="eu-ES" sz="2400" dirty="0" err="1">
                <a:latin typeface="Lucida Handwriting" pitchFamily="66" charset="0"/>
              </a:rPr>
              <a:t> kalkulatutako</a:t>
            </a:r>
            <a:r>
              <a:rPr lang="eu-ES" sz="2400" dirty="0">
                <a:latin typeface="Lucida Handwriting" pitchFamily="66" charset="0"/>
              </a:rPr>
              <a:t> eremu</a:t>
            </a:r>
            <a:r>
              <a:rPr lang="eu-ES" sz="2400" dirty="0" err="1">
                <a:latin typeface="Lucida Handwriting" pitchFamily="66" charset="0"/>
              </a:rPr>
              <a:t> magn</a:t>
            </a:r>
            <a:r>
              <a:rPr lang="eu-ES" sz="2400" dirty="0">
                <a:latin typeface="Lucida Handwriting" pitchFamily="66" charset="0"/>
              </a:rPr>
              <a:t>etikoaren</a:t>
            </a:r>
            <a:r>
              <a:rPr lang="eu-ES" sz="2400" dirty="0" err="1">
                <a:latin typeface="Lucida Handwriting" pitchFamily="66" charset="0"/>
              </a:rPr>
              <a:t> zirkulazioa</a:t>
            </a:r>
            <a:r>
              <a:rPr lang="eu-ES" sz="2400" dirty="0">
                <a:latin typeface="Lucida Handwriting" pitchFamily="66" charset="0"/>
              </a:rPr>
              <a:t>, aipaturiko</a:t>
            </a:r>
            <a:r>
              <a:rPr lang="eu-ES" sz="2400" dirty="0" err="1">
                <a:latin typeface="Lucida Handwriting" pitchFamily="66" charset="0"/>
              </a:rPr>
              <a:t> lerroak inguratzen</a:t>
            </a:r>
            <a:r>
              <a:rPr lang="eu-ES" sz="2400" dirty="0">
                <a:latin typeface="Lucida Handwriting" pitchFamily="66" charset="0"/>
              </a:rPr>
              <a:t> duen</a:t>
            </a:r>
            <a:r>
              <a:rPr lang="eu-ES" sz="2400" dirty="0" err="1">
                <a:latin typeface="Lucida Handwriting" pitchFamily="66" charset="0"/>
              </a:rPr>
              <a:t> intentsitatearen</a:t>
            </a:r>
            <a:r>
              <a:rPr lang="eu-ES" sz="2400" dirty="0">
                <a:latin typeface="Lucida Handwriting" pitchFamily="66" charset="0"/>
              </a:rPr>
              <a:t> proportzionala da”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13696" y="44450"/>
            <a:ext cx="6494085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000" b="1" i="1" u="sng" dirty="0">
                <a:latin typeface="Times" pitchFamily="18" charset="0"/>
              </a:rPr>
              <a:t> </a:t>
            </a:r>
            <a:r>
              <a:rPr lang="es-ES_tradnl" b="1" u="sng" dirty="0" err="1">
                <a:latin typeface="Lucida Handwriting" pitchFamily="66" charset="0"/>
              </a:rPr>
              <a:t>Ampère-ren</a:t>
            </a:r>
            <a:r>
              <a:rPr lang="es-ES_tradnl" b="1" u="sng" dirty="0">
                <a:latin typeface="Lucida Handwriting" pitchFamily="66" charset="0"/>
              </a:rPr>
              <a:t> </a:t>
            </a:r>
            <a:r>
              <a:rPr lang="es-ES_tradnl" b="1" u="sng" dirty="0" err="1">
                <a:latin typeface="Lucida Handwriting" pitchFamily="66" charset="0"/>
              </a:rPr>
              <a:t>legea</a:t>
            </a:r>
            <a:r>
              <a:rPr lang="es-ES_tradnl" b="1" u="sng" dirty="0">
                <a:latin typeface="Lucida Handwriting" pitchFamily="66" charset="0"/>
              </a:rPr>
              <a:t> (1820-1823)</a:t>
            </a:r>
            <a:endParaRPr lang="es-ES_tradnl" dirty="0">
              <a:latin typeface="Lucida Handwriting" pitchFamily="66" charset="0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65113" y="890588"/>
            <a:ext cx="5240337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b="1" dirty="0">
                <a:latin typeface="Lucida Handwriting" pitchFamily="66" charset="0"/>
              </a:rPr>
              <a:t>André-Marie </a:t>
            </a:r>
            <a:r>
              <a:rPr lang="es-ES_tradnl" sz="2000" b="1" dirty="0" err="1">
                <a:latin typeface="Lucida Handwriting" pitchFamily="66" charset="0"/>
              </a:rPr>
              <a:t>Ampère</a:t>
            </a:r>
            <a:r>
              <a:rPr lang="es-ES_tradnl" sz="2000" b="1" dirty="0">
                <a:latin typeface="Lucida Handwriting" pitchFamily="66" charset="0"/>
              </a:rPr>
              <a:t> (1775-1836)</a:t>
            </a:r>
            <a:r>
              <a:rPr lang="en-US" altLang="zh-TW" dirty="0">
                <a:latin typeface="Lucida Handwriting" pitchFamily="66" charset="0"/>
                <a:cs typeface="新細明體"/>
              </a:rPr>
              <a:t> </a:t>
            </a:r>
          </a:p>
        </p:txBody>
      </p:sp>
      <p:pic>
        <p:nvPicPr>
          <p:cNvPr id="10" name="Picture 6" descr="bio22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617538"/>
            <a:ext cx="248285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23863" y="2081213"/>
            <a:ext cx="5195887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zh-TW" sz="2000" b="1" dirty="0" err="1">
                <a:latin typeface="Lucida Handwriting" pitchFamily="66" charset="0"/>
                <a:cs typeface="新細明體"/>
              </a:rPr>
              <a:t>Korronte</a:t>
            </a:r>
            <a:r>
              <a:rPr lang="es-ES" altLang="zh-TW" sz="2000" b="1" dirty="0">
                <a:latin typeface="Lucida Handwriting" pitchFamily="66" charset="0"/>
                <a:cs typeface="新細明體"/>
              </a:rPr>
              <a:t> </a:t>
            </a:r>
            <a:r>
              <a:rPr lang="es-ES" altLang="zh-TW" sz="2000" b="1" dirty="0" err="1">
                <a:latin typeface="Lucida Handwriting" pitchFamily="66" charset="0"/>
                <a:cs typeface="新細明體"/>
              </a:rPr>
              <a:t>elektrikoen</a:t>
            </a:r>
            <a:r>
              <a:rPr lang="es-ES" altLang="zh-TW" sz="2000" b="1" dirty="0">
                <a:latin typeface="Lucida Handwriting" pitchFamily="66" charset="0"/>
                <a:cs typeface="新細明體"/>
              </a:rPr>
              <a:t> eta </a:t>
            </a:r>
            <a:r>
              <a:rPr lang="es-ES" altLang="zh-TW" sz="2000" b="1" dirty="0" err="1">
                <a:latin typeface="Lucida Handwriting" pitchFamily="66" charset="0"/>
                <a:cs typeface="新細明體"/>
              </a:rPr>
              <a:t>eremu</a:t>
            </a:r>
            <a:r>
              <a:rPr lang="es-ES" altLang="zh-TW" sz="2000" b="1" dirty="0">
                <a:latin typeface="Lucida Handwriting" pitchFamily="66" charset="0"/>
                <a:cs typeface="新細明體"/>
              </a:rPr>
              <a:t> </a:t>
            </a:r>
            <a:r>
              <a:rPr lang="es-ES" altLang="zh-TW" sz="2000" b="1" dirty="0" err="1">
                <a:latin typeface="Lucida Handwriting" pitchFamily="66" charset="0"/>
                <a:cs typeface="新細明體"/>
              </a:rPr>
              <a:t>magnetikoen</a:t>
            </a:r>
            <a:r>
              <a:rPr lang="es-ES" altLang="zh-TW" sz="2000" b="1" dirty="0">
                <a:latin typeface="Lucida Handwriting" pitchFamily="66" charset="0"/>
                <a:cs typeface="新細明體"/>
              </a:rPr>
              <a:t> </a:t>
            </a:r>
            <a:r>
              <a:rPr lang="es-ES" altLang="zh-TW" sz="2000" b="1" dirty="0" err="1">
                <a:latin typeface="Lucida Handwriting" pitchFamily="66" charset="0"/>
                <a:cs typeface="新細明體"/>
              </a:rPr>
              <a:t>arteko</a:t>
            </a:r>
            <a:r>
              <a:rPr lang="es-ES" altLang="zh-TW" sz="2000" b="1" dirty="0">
                <a:latin typeface="Lucida Handwriting" pitchFamily="66" charset="0"/>
                <a:cs typeface="新細明體"/>
              </a:rPr>
              <a:t> </a:t>
            </a:r>
            <a:r>
              <a:rPr lang="es-ES" altLang="zh-TW" sz="2000" b="1" dirty="0" err="1">
                <a:latin typeface="Lucida Handwriting" pitchFamily="66" charset="0"/>
                <a:cs typeface="新細明體"/>
              </a:rPr>
              <a:t>erlazioa</a:t>
            </a:r>
            <a:r>
              <a:rPr lang="es-ES" altLang="zh-TW" sz="2000" b="1" dirty="0">
                <a:latin typeface="Lucida Handwriting" pitchFamily="66" charset="0"/>
                <a:cs typeface="新細明體"/>
              </a:rPr>
              <a:t> </a:t>
            </a:r>
            <a:r>
              <a:rPr lang="es-ES" altLang="zh-TW" sz="2000" b="1" dirty="0" err="1">
                <a:latin typeface="Lucida Handwriting" pitchFamily="66" charset="0"/>
                <a:cs typeface="新細明體"/>
              </a:rPr>
              <a:t>ezarri</a:t>
            </a:r>
            <a:r>
              <a:rPr lang="es-ES" altLang="zh-TW" sz="2000" b="1" dirty="0">
                <a:latin typeface="Lucida Handwriting" pitchFamily="66" charset="0"/>
                <a:cs typeface="新細明體"/>
              </a:rPr>
              <a:t> </a:t>
            </a:r>
            <a:r>
              <a:rPr lang="es-ES" altLang="zh-TW" sz="2000" b="1" dirty="0" err="1">
                <a:latin typeface="Lucida Handwriting" pitchFamily="66" charset="0"/>
                <a:cs typeface="新細明體"/>
              </a:rPr>
              <a:t>zuen</a:t>
            </a:r>
            <a:r>
              <a:rPr lang="es-ES" altLang="zh-TW" sz="2000" b="1" dirty="0">
                <a:latin typeface="Lucida Handwriting" pitchFamily="66" charset="0"/>
                <a:cs typeface="新細明體"/>
              </a:rPr>
              <a:t>. </a:t>
            </a:r>
            <a:endParaRPr lang="es-ES_tradnl" sz="2000" b="1" dirty="0">
              <a:latin typeface="Lucida Handwriting" pitchFamily="66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74649" y="1557338"/>
            <a:ext cx="5273675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000" b="1" dirty="0" err="1">
                <a:latin typeface="Lucida Handwriting" pitchFamily="66" charset="0"/>
                <a:cs typeface="新細明體"/>
              </a:rPr>
              <a:t>Elektromagnetismoaren</a:t>
            </a:r>
            <a:r>
              <a:rPr lang="en-US" altLang="zh-TW" sz="2000" b="1" dirty="0">
                <a:latin typeface="Lucida Handwriting" pitchFamily="66" charset="0"/>
                <a:cs typeface="新細明體"/>
              </a:rPr>
              <a:t> </a:t>
            </a:r>
            <a:r>
              <a:rPr lang="en-US" altLang="zh-TW" sz="2000" b="1" dirty="0" err="1">
                <a:latin typeface="Lucida Handwriting" pitchFamily="66" charset="0"/>
                <a:cs typeface="新細明體"/>
              </a:rPr>
              <a:t>sortzailea</a:t>
            </a:r>
            <a:r>
              <a:rPr lang="es-ES" altLang="zh-TW" sz="2000" b="1" dirty="0">
                <a:latin typeface="Lucida Handwriting" pitchFamily="66" charset="0"/>
                <a:cs typeface="新細明體"/>
              </a:rPr>
              <a:t>. </a:t>
            </a:r>
            <a:endParaRPr lang="es-ES_tradnl" sz="2000" b="1" dirty="0">
              <a:latin typeface="Lucida Handwriting" pitchFamily="66" charset="0"/>
            </a:endParaRPr>
          </a:p>
        </p:txBody>
      </p:sp>
      <p:graphicFrame>
        <p:nvGraphicFramePr>
          <p:cNvPr id="1371143" name="Object 22"/>
          <p:cNvGraphicFramePr>
            <a:graphicFrameLocks noChangeAspect="1"/>
          </p:cNvGraphicFramePr>
          <p:nvPr/>
        </p:nvGraphicFramePr>
        <p:xfrm>
          <a:off x="2036763" y="3552825"/>
          <a:ext cx="1295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782" name="Ecuación" r:id="rId5" imgW="698197" imgH="444307" progId="Equation.3">
                  <p:embed/>
                </p:oleObj>
              </mc:Choice>
              <mc:Fallback>
                <p:oleObj name="Ecuación" r:id="rId5" imgW="698197" imgH="44430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3552825"/>
                        <a:ext cx="12954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1144" name="Object 23"/>
          <p:cNvGraphicFramePr>
            <a:graphicFrameLocks noChangeAspect="1"/>
          </p:cNvGraphicFramePr>
          <p:nvPr/>
        </p:nvGraphicFramePr>
        <p:xfrm>
          <a:off x="3259138" y="3806825"/>
          <a:ext cx="2984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783" name="Ecuación" r:id="rId7" imgW="190417" imgH="139639" progId="Equation.3">
                  <p:embed/>
                </p:oleObj>
              </mc:Choice>
              <mc:Fallback>
                <p:oleObj name="Ecuación" r:id="rId7" imgW="190417" imgH="13963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3806825"/>
                        <a:ext cx="29845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1145" name="Object 24"/>
          <p:cNvGraphicFramePr>
            <a:graphicFrameLocks noChangeAspect="1"/>
          </p:cNvGraphicFramePr>
          <p:nvPr/>
        </p:nvGraphicFramePr>
        <p:xfrm>
          <a:off x="3508375" y="3721100"/>
          <a:ext cx="14176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784" name="Ecuación" r:id="rId9" imgW="901309" imgH="241195" progId="Equation.3">
                  <p:embed/>
                </p:oleObj>
              </mc:Choice>
              <mc:Fallback>
                <p:oleObj name="Ecuación" r:id="rId9" imgW="901309" imgH="241195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3721100"/>
                        <a:ext cx="1417638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7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7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6330" grpId="0"/>
      <p:bldP spid="33" grpId="0"/>
      <p:bldP spid="14" grpId="0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1143" name="Object 22"/>
          <p:cNvGraphicFramePr>
            <a:graphicFrameLocks noChangeAspect="1"/>
          </p:cNvGraphicFramePr>
          <p:nvPr/>
        </p:nvGraphicFramePr>
        <p:xfrm>
          <a:off x="3151188" y="2838450"/>
          <a:ext cx="12954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806" name="Ecuación" r:id="rId4" imgW="698197" imgH="444307" progId="Equation.3">
                  <p:embed/>
                </p:oleObj>
              </mc:Choice>
              <mc:Fallback>
                <p:oleObj name="Ecuación" r:id="rId4" imgW="698197" imgH="44430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2838450"/>
                        <a:ext cx="12954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1144" name="Object 23"/>
          <p:cNvGraphicFramePr>
            <a:graphicFrameLocks noChangeAspect="1"/>
          </p:cNvGraphicFramePr>
          <p:nvPr/>
        </p:nvGraphicFramePr>
        <p:xfrm>
          <a:off x="4354513" y="3121025"/>
          <a:ext cx="2984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807" name="Ecuación" r:id="rId6" imgW="190417" imgH="139639" progId="Equation.3">
                  <p:embed/>
                </p:oleObj>
              </mc:Choice>
              <mc:Fallback>
                <p:oleObj name="Ecuación" r:id="rId6" imgW="190417" imgH="13963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3121025"/>
                        <a:ext cx="29845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1145" name="Object 24"/>
          <p:cNvGraphicFramePr>
            <a:graphicFrameLocks noChangeAspect="1"/>
          </p:cNvGraphicFramePr>
          <p:nvPr/>
        </p:nvGraphicFramePr>
        <p:xfrm>
          <a:off x="4613275" y="3025775"/>
          <a:ext cx="14176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808" name="Ecuación" r:id="rId8" imgW="901309" imgH="241195" progId="Equation.3">
                  <p:embed/>
                </p:oleObj>
              </mc:Choice>
              <mc:Fallback>
                <p:oleObj name="Ecuación" r:id="rId8" imgW="901309" imgH="241195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5" y="3025775"/>
                        <a:ext cx="1417638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7114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449" name="10 CuadroTexto"/>
          <p:cNvSpPr txBox="1">
            <a:spLocks noChangeArrowheads="1"/>
          </p:cNvSpPr>
          <p:nvPr/>
        </p:nvSpPr>
        <p:spPr bwMode="auto">
          <a:xfrm>
            <a:off x="285750" y="219075"/>
            <a:ext cx="8629650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 eaLnBrk="0" hangingPunct="0">
              <a:lnSpc>
                <a:spcPct val="150000"/>
              </a:lnSpc>
              <a:spcBef>
                <a:spcPts val="1200"/>
              </a:spcBef>
            </a:pPr>
            <a:r>
              <a:rPr lang="es-ES_tradnl" sz="1800" dirty="0" err="1" smtClean="0">
                <a:latin typeface="Comic Sans MS" pitchFamily="66" charset="0"/>
                <a:cs typeface="Times New Roman" pitchFamily="18" charset="0"/>
              </a:rPr>
              <a:t>Ondoko</a:t>
            </a:r>
            <a:r>
              <a:rPr lang="es-ES_tradnl" sz="18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sistema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emanik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komenigarria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al da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Ampère-ren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legea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erabiltzea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P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puntuan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sortzen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den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kalkulatzeko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?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Zergatik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?</a:t>
            </a:r>
          </a:p>
        </p:txBody>
      </p:sp>
      <p:pic>
        <p:nvPicPr>
          <p:cNvPr id="34324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090" y="1446840"/>
            <a:ext cx="30353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71143" name="Object 2"/>
          <p:cNvGraphicFramePr>
            <a:graphicFrameLocks noChangeAspect="1"/>
          </p:cNvGraphicFramePr>
          <p:nvPr/>
        </p:nvGraphicFramePr>
        <p:xfrm>
          <a:off x="2862373" y="3799330"/>
          <a:ext cx="5957888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954" name="Ecuación" r:id="rId5" imgW="3213000" imgH="1041120" progId="Equation.3">
                  <p:embed/>
                </p:oleObj>
              </mc:Choice>
              <mc:Fallback>
                <p:oleObj name="Ecuación" r:id="rId5" imgW="3213000" imgH="1041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373" y="3799330"/>
                        <a:ext cx="5957888" cy="192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1145" name="Object 3"/>
          <p:cNvGraphicFramePr>
            <a:graphicFrameLocks noChangeAspect="1"/>
          </p:cNvGraphicFramePr>
          <p:nvPr/>
        </p:nvGraphicFramePr>
        <p:xfrm>
          <a:off x="2711450" y="1782763"/>
          <a:ext cx="63484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955" name="Ecuación" r:id="rId7" imgW="3848040" imgH="266400" progId="Equation.3">
                  <p:embed/>
                </p:oleObj>
              </mc:Choice>
              <mc:Fallback>
                <p:oleObj name="Ecuación" r:id="rId7" imgW="384804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1782763"/>
                        <a:ext cx="6348413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661787" y="2865549"/>
          <a:ext cx="19113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956" name="Ecuación" r:id="rId9" imgW="634680" imgH="190440" progId="Equation.3">
                  <p:embed/>
                </p:oleObj>
              </mc:Choice>
              <mc:Fallback>
                <p:oleObj name="Ecuación" r:id="rId9" imgW="634680" imgH="190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1787" y="2865549"/>
                        <a:ext cx="191135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733609" y="5855807"/>
          <a:ext cx="665003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957" name="Ecuación" r:id="rId11" imgW="2209680" imgH="241200" progId="Equation.3">
                  <p:embed/>
                </p:oleObj>
              </mc:Choice>
              <mc:Fallback>
                <p:oleObj name="Ecuación" r:id="rId11" imgW="220968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09" y="5855807"/>
                        <a:ext cx="6650038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7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9031" y="3171858"/>
            <a:ext cx="22479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4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206" y="2546383"/>
            <a:ext cx="28098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231775" y="601663"/>
            <a:ext cx="619029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u-ES" sz="2000" dirty="0" err="1">
                <a:latin typeface="Symbol" pitchFamily="18" charset="2"/>
              </a:rPr>
              <a:t>m</a:t>
            </a:r>
            <a:r>
              <a:rPr lang="eu-ES" sz="2000" baseline="-25000" dirty="0" err="1">
                <a:latin typeface="Lucida Handwriting" pitchFamily="66" charset="0"/>
              </a:rPr>
              <a:t>0</a:t>
            </a:r>
            <a:r>
              <a:rPr lang="eu-ES" sz="2000" dirty="0">
                <a:latin typeface="Lucida Handwriting" pitchFamily="66" charset="0"/>
              </a:rPr>
              <a:t>: hutsaren</a:t>
            </a:r>
            <a:r>
              <a:rPr lang="eu-ES" sz="2000" dirty="0" err="1">
                <a:latin typeface="Lucida Handwriting" pitchFamily="66" charset="0"/>
              </a:rPr>
              <a:t> iragazkortasun</a:t>
            </a:r>
            <a:r>
              <a:rPr lang="eu-ES" sz="2000" dirty="0">
                <a:latin typeface="Lucida Handwriting" pitchFamily="66" charset="0"/>
              </a:rPr>
              <a:t> magnetikoa</a:t>
            </a: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209550" y="1011238"/>
            <a:ext cx="85709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u-ES" sz="2000" dirty="0" err="1">
                <a:latin typeface="Lucida Handwriting" pitchFamily="66" charset="0"/>
              </a:rPr>
              <a:t>I</a:t>
            </a:r>
            <a:r>
              <a:rPr lang="eu-ES" sz="2000" baseline="-25000" dirty="0" err="1">
                <a:latin typeface="Lucida Handwriting" pitchFamily="66" charset="0"/>
              </a:rPr>
              <a:t>inguratua</a:t>
            </a:r>
            <a:r>
              <a:rPr lang="eu-ES" sz="2000" dirty="0">
                <a:latin typeface="Lucida Handwriting" pitchFamily="66" charset="0"/>
              </a:rPr>
              <a:t>: C kurba itxiak “lotzen” duen intentsitatea da; hots, C kurba mugatzat duen edozein S gainazal zeharkatzen duen intentsitate netoa da. </a:t>
            </a:r>
          </a:p>
        </p:txBody>
      </p:sp>
      <p:graphicFrame>
        <p:nvGraphicFramePr>
          <p:cNvPr id="1392652" name="Object 12"/>
          <p:cNvGraphicFramePr>
            <a:graphicFrameLocks noChangeAspect="1"/>
          </p:cNvGraphicFramePr>
          <p:nvPr/>
        </p:nvGraphicFramePr>
        <p:xfrm>
          <a:off x="3736975" y="87313"/>
          <a:ext cx="14176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56" name="Ecuación" r:id="rId6" imgW="901309" imgH="241195" progId="Equation.3">
                  <p:embed/>
                </p:oleObj>
              </mc:Choice>
              <mc:Fallback>
                <p:oleObj name="Ecuación" r:id="rId6" imgW="901309" imgH="241195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87313"/>
                        <a:ext cx="1417638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2272693" y="3597308"/>
            <a:ext cx="44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u-ES" sz="2000">
                <a:solidFill>
                  <a:srgbClr val="F8D8F0"/>
                </a:solidFill>
                <a:latin typeface="Lucida Handwriting" pitchFamily="66" charset="0"/>
              </a:rPr>
              <a:t>S</a:t>
            </a:r>
            <a:r>
              <a:rPr lang="eu-ES" sz="2000" baseline="-25000">
                <a:solidFill>
                  <a:srgbClr val="F8D8F0"/>
                </a:solidFill>
                <a:latin typeface="Lucida Handwriting" pitchFamily="66" charset="0"/>
              </a:rPr>
              <a:t>2</a:t>
            </a:r>
            <a:endParaRPr lang="eu-ES" sz="2000">
              <a:solidFill>
                <a:srgbClr val="F8D8F0"/>
              </a:solidFill>
              <a:latin typeface="Lucida Handwriting" pitchFamily="66" charset="0"/>
            </a:endParaRP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5971568" y="3175033"/>
            <a:ext cx="44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u-ES" sz="2000">
                <a:solidFill>
                  <a:srgbClr val="F7BFBB"/>
                </a:solidFill>
                <a:latin typeface="Lucida Handwriting" pitchFamily="66" charset="0"/>
              </a:rPr>
              <a:t>S</a:t>
            </a:r>
            <a:r>
              <a:rPr lang="eu-ES" sz="2000" baseline="-25000">
                <a:solidFill>
                  <a:srgbClr val="F7BFBB"/>
                </a:solidFill>
                <a:latin typeface="Lucida Handwriting" pitchFamily="66" charset="0"/>
              </a:rPr>
              <a:t>1</a:t>
            </a:r>
            <a:endParaRPr lang="eu-ES" sz="2000">
              <a:solidFill>
                <a:srgbClr val="F7BFBB"/>
              </a:solidFill>
              <a:latin typeface="Lucida Handwriting" pitchFamily="66" charset="0"/>
            </a:endParaRPr>
          </a:p>
        </p:txBody>
      </p:sp>
      <p:cxnSp>
        <p:nvCxnSpPr>
          <p:cNvPr id="22" name="21 Conector recto de flecha"/>
          <p:cNvCxnSpPr>
            <a:cxnSpLocks noChangeShapeType="1"/>
            <a:stCxn id="20" idx="1"/>
          </p:cNvCxnSpPr>
          <p:nvPr/>
        </p:nvCxnSpPr>
        <p:spPr bwMode="auto">
          <a:xfrm rot="10800000" flipV="1">
            <a:off x="4771418" y="3375058"/>
            <a:ext cx="1200150" cy="161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" name="23 Conector recto de flecha"/>
          <p:cNvCxnSpPr>
            <a:cxnSpLocks noChangeShapeType="1"/>
          </p:cNvCxnSpPr>
          <p:nvPr/>
        </p:nvCxnSpPr>
        <p:spPr bwMode="auto">
          <a:xfrm flipV="1">
            <a:off x="2729893" y="3763995"/>
            <a:ext cx="638175" cy="19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5069868" y="4684745"/>
            <a:ext cx="366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u-ES" sz="2000">
                <a:latin typeface="Lucida Handwriting" pitchFamily="66" charset="0"/>
              </a:rPr>
              <a:t>C</a:t>
            </a:r>
          </a:p>
        </p:txBody>
      </p:sp>
      <p:grpSp>
        <p:nvGrpSpPr>
          <p:cNvPr id="35" name="34 Grupo"/>
          <p:cNvGrpSpPr>
            <a:grpSpLocks/>
          </p:cNvGrpSpPr>
          <p:nvPr/>
        </p:nvGrpSpPr>
        <p:grpSpPr bwMode="auto">
          <a:xfrm>
            <a:off x="3476018" y="4251358"/>
            <a:ext cx="1990725" cy="2163762"/>
            <a:chOff x="6632167" y="4133550"/>
            <a:chExt cx="1989681" cy="2163406"/>
          </a:xfrm>
        </p:grpSpPr>
        <p:sp>
          <p:nvSpPr>
            <p:cNvPr id="1392663" name="30 Forma libre"/>
            <p:cNvSpPr>
              <a:spLocks/>
            </p:cNvSpPr>
            <p:nvPr/>
          </p:nvSpPr>
          <p:spPr bwMode="auto">
            <a:xfrm>
              <a:off x="6632167" y="4147997"/>
              <a:ext cx="922116" cy="1047088"/>
            </a:xfrm>
            <a:custGeom>
              <a:avLst/>
              <a:gdLst>
                <a:gd name="T0" fmla="*/ 910578 w 922116"/>
                <a:gd name="T1" fmla="*/ 2885 h 1047088"/>
                <a:gd name="T2" fmla="*/ 754812 w 922116"/>
                <a:gd name="T3" fmla="*/ 17307 h 1047088"/>
                <a:gd name="T4" fmla="*/ 737505 w 922116"/>
                <a:gd name="T5" fmla="*/ 25961 h 1047088"/>
                <a:gd name="T6" fmla="*/ 702891 w 922116"/>
                <a:gd name="T7" fmla="*/ 37499 h 1047088"/>
                <a:gd name="T8" fmla="*/ 671161 w 922116"/>
                <a:gd name="T9" fmla="*/ 43268 h 1047088"/>
                <a:gd name="T10" fmla="*/ 633662 w 922116"/>
                <a:gd name="T11" fmla="*/ 60575 h 1047088"/>
                <a:gd name="T12" fmla="*/ 604816 w 922116"/>
                <a:gd name="T13" fmla="*/ 77883 h 1047088"/>
                <a:gd name="T14" fmla="*/ 578855 w 922116"/>
                <a:gd name="T15" fmla="*/ 92305 h 1047088"/>
                <a:gd name="T16" fmla="*/ 555779 w 922116"/>
                <a:gd name="T17" fmla="*/ 106728 h 1047088"/>
                <a:gd name="T18" fmla="*/ 541356 w 922116"/>
                <a:gd name="T19" fmla="*/ 118266 h 1047088"/>
                <a:gd name="T20" fmla="*/ 515395 w 922116"/>
                <a:gd name="T21" fmla="*/ 132689 h 1047088"/>
                <a:gd name="T22" fmla="*/ 489435 w 922116"/>
                <a:gd name="T23" fmla="*/ 144227 h 1047088"/>
                <a:gd name="T24" fmla="*/ 466358 w 922116"/>
                <a:gd name="T25" fmla="*/ 155765 h 1047088"/>
                <a:gd name="T26" fmla="*/ 451935 w 922116"/>
                <a:gd name="T27" fmla="*/ 167304 h 1047088"/>
                <a:gd name="T28" fmla="*/ 434628 w 922116"/>
                <a:gd name="T29" fmla="*/ 175957 h 1047088"/>
                <a:gd name="T30" fmla="*/ 425975 w 922116"/>
                <a:gd name="T31" fmla="*/ 193264 h 1047088"/>
                <a:gd name="T32" fmla="*/ 388476 w 922116"/>
                <a:gd name="T33" fmla="*/ 219225 h 1047088"/>
                <a:gd name="T34" fmla="*/ 356746 w 922116"/>
                <a:gd name="T35" fmla="*/ 239417 h 1047088"/>
                <a:gd name="T36" fmla="*/ 330785 w 922116"/>
                <a:gd name="T37" fmla="*/ 268262 h 1047088"/>
                <a:gd name="T38" fmla="*/ 319247 w 922116"/>
                <a:gd name="T39" fmla="*/ 282685 h 1047088"/>
                <a:gd name="T40" fmla="*/ 307708 w 922116"/>
                <a:gd name="T41" fmla="*/ 297108 h 1047088"/>
                <a:gd name="T42" fmla="*/ 284632 w 922116"/>
                <a:gd name="T43" fmla="*/ 317300 h 1047088"/>
                <a:gd name="T44" fmla="*/ 270209 w 922116"/>
                <a:gd name="T45" fmla="*/ 331722 h 1047088"/>
                <a:gd name="T46" fmla="*/ 255787 w 922116"/>
                <a:gd name="T47" fmla="*/ 343261 h 1047088"/>
                <a:gd name="T48" fmla="*/ 224057 w 922116"/>
                <a:gd name="T49" fmla="*/ 372106 h 1047088"/>
                <a:gd name="T50" fmla="*/ 206749 w 922116"/>
                <a:gd name="T51" fmla="*/ 386529 h 1047088"/>
                <a:gd name="T52" fmla="*/ 180788 w 922116"/>
                <a:gd name="T53" fmla="*/ 406721 h 1047088"/>
                <a:gd name="T54" fmla="*/ 160597 w 922116"/>
                <a:gd name="T55" fmla="*/ 438451 h 1047088"/>
                <a:gd name="T56" fmla="*/ 140405 w 922116"/>
                <a:gd name="T57" fmla="*/ 493257 h 1047088"/>
                <a:gd name="T58" fmla="*/ 131751 w 922116"/>
                <a:gd name="T59" fmla="*/ 507680 h 1047088"/>
                <a:gd name="T60" fmla="*/ 114444 w 922116"/>
                <a:gd name="T61" fmla="*/ 550948 h 1047088"/>
                <a:gd name="T62" fmla="*/ 94252 w 922116"/>
                <a:gd name="T63" fmla="*/ 562486 h 1047088"/>
                <a:gd name="T64" fmla="*/ 88483 w 922116"/>
                <a:gd name="T65" fmla="*/ 585562 h 1047088"/>
                <a:gd name="T66" fmla="*/ 74060 w 922116"/>
                <a:gd name="T67" fmla="*/ 634599 h 1047088"/>
                <a:gd name="T68" fmla="*/ 56753 w 922116"/>
                <a:gd name="T69" fmla="*/ 680752 h 1047088"/>
                <a:gd name="T70" fmla="*/ 48100 w 922116"/>
                <a:gd name="T71" fmla="*/ 712482 h 1047088"/>
                <a:gd name="T72" fmla="*/ 27908 w 922116"/>
                <a:gd name="T73" fmla="*/ 773057 h 1047088"/>
                <a:gd name="T74" fmla="*/ 19254 w 922116"/>
                <a:gd name="T75" fmla="*/ 790365 h 1047088"/>
                <a:gd name="T76" fmla="*/ 10600 w 922116"/>
                <a:gd name="T77" fmla="*/ 848056 h 1047088"/>
                <a:gd name="T78" fmla="*/ 27908 w 922116"/>
                <a:gd name="T79" fmla="*/ 937476 h 1047088"/>
                <a:gd name="T80" fmla="*/ 39447 w 922116"/>
                <a:gd name="T81" fmla="*/ 969206 h 1047088"/>
                <a:gd name="T82" fmla="*/ 65407 w 922116"/>
                <a:gd name="T83" fmla="*/ 1003821 h 1047088"/>
                <a:gd name="T84" fmla="*/ 85599 w 922116"/>
                <a:gd name="T85" fmla="*/ 1024013 h 1047088"/>
                <a:gd name="T86" fmla="*/ 97137 w 922116"/>
                <a:gd name="T87" fmla="*/ 1047088 h 104708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22116"/>
                <a:gd name="T133" fmla="*/ 0 h 1047088"/>
                <a:gd name="T134" fmla="*/ 922116 w 922116"/>
                <a:gd name="T135" fmla="*/ 1047088 h 104708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22116" h="1047088">
                  <a:moveTo>
                    <a:pt x="922116" y="0"/>
                  </a:moveTo>
                  <a:cubicBezTo>
                    <a:pt x="918270" y="962"/>
                    <a:pt x="914475" y="2154"/>
                    <a:pt x="910578" y="2885"/>
                  </a:cubicBezTo>
                  <a:cubicBezTo>
                    <a:pt x="850781" y="14097"/>
                    <a:pt x="861089" y="9067"/>
                    <a:pt x="772120" y="11538"/>
                  </a:cubicBezTo>
                  <a:lnTo>
                    <a:pt x="754812" y="17307"/>
                  </a:lnTo>
                  <a:cubicBezTo>
                    <a:pt x="751928" y="18269"/>
                    <a:pt x="748689" y="18506"/>
                    <a:pt x="746159" y="20192"/>
                  </a:cubicBezTo>
                  <a:cubicBezTo>
                    <a:pt x="743274" y="22115"/>
                    <a:pt x="740673" y="24553"/>
                    <a:pt x="737505" y="25961"/>
                  </a:cubicBezTo>
                  <a:cubicBezTo>
                    <a:pt x="731948" y="28431"/>
                    <a:pt x="725967" y="29807"/>
                    <a:pt x="720198" y="31730"/>
                  </a:cubicBezTo>
                  <a:lnTo>
                    <a:pt x="702891" y="37499"/>
                  </a:lnTo>
                  <a:cubicBezTo>
                    <a:pt x="700006" y="38461"/>
                    <a:pt x="697254" y="40007"/>
                    <a:pt x="694237" y="40384"/>
                  </a:cubicBezTo>
                  <a:lnTo>
                    <a:pt x="671161" y="43268"/>
                  </a:lnTo>
                  <a:cubicBezTo>
                    <a:pt x="668451" y="43946"/>
                    <a:pt x="654351" y="47158"/>
                    <a:pt x="650969" y="49037"/>
                  </a:cubicBezTo>
                  <a:cubicBezTo>
                    <a:pt x="644908" y="52404"/>
                    <a:pt x="638565" y="55672"/>
                    <a:pt x="633662" y="60575"/>
                  </a:cubicBezTo>
                  <a:cubicBezTo>
                    <a:pt x="629816" y="64421"/>
                    <a:pt x="627283" y="70394"/>
                    <a:pt x="622123" y="72114"/>
                  </a:cubicBezTo>
                  <a:lnTo>
                    <a:pt x="604816" y="77883"/>
                  </a:lnTo>
                  <a:lnTo>
                    <a:pt x="596163" y="80767"/>
                  </a:lnTo>
                  <a:lnTo>
                    <a:pt x="578855" y="92305"/>
                  </a:lnTo>
                  <a:cubicBezTo>
                    <a:pt x="575971" y="94228"/>
                    <a:pt x="572653" y="95623"/>
                    <a:pt x="570202" y="98074"/>
                  </a:cubicBezTo>
                  <a:cubicBezTo>
                    <a:pt x="562283" y="105994"/>
                    <a:pt x="567013" y="102984"/>
                    <a:pt x="555779" y="106728"/>
                  </a:cubicBezTo>
                  <a:cubicBezTo>
                    <a:pt x="553856" y="109613"/>
                    <a:pt x="552717" y="113216"/>
                    <a:pt x="550010" y="115382"/>
                  </a:cubicBezTo>
                  <a:cubicBezTo>
                    <a:pt x="547636" y="117281"/>
                    <a:pt x="544014" y="116789"/>
                    <a:pt x="541356" y="118266"/>
                  </a:cubicBezTo>
                  <a:cubicBezTo>
                    <a:pt x="535295" y="121633"/>
                    <a:pt x="529818" y="125958"/>
                    <a:pt x="524049" y="129804"/>
                  </a:cubicBezTo>
                  <a:cubicBezTo>
                    <a:pt x="521519" y="131491"/>
                    <a:pt x="518115" y="131329"/>
                    <a:pt x="515395" y="132689"/>
                  </a:cubicBezTo>
                  <a:cubicBezTo>
                    <a:pt x="512294" y="134239"/>
                    <a:pt x="509910" y="137050"/>
                    <a:pt x="506742" y="138458"/>
                  </a:cubicBezTo>
                  <a:cubicBezTo>
                    <a:pt x="501185" y="140928"/>
                    <a:pt x="489435" y="144227"/>
                    <a:pt x="489435" y="144227"/>
                  </a:cubicBezTo>
                  <a:cubicBezTo>
                    <a:pt x="487512" y="146150"/>
                    <a:pt x="486098" y="148780"/>
                    <a:pt x="483665" y="149996"/>
                  </a:cubicBezTo>
                  <a:cubicBezTo>
                    <a:pt x="478226" y="152715"/>
                    <a:pt x="466358" y="155765"/>
                    <a:pt x="466358" y="155765"/>
                  </a:cubicBezTo>
                  <a:cubicBezTo>
                    <a:pt x="463474" y="157688"/>
                    <a:pt x="460412" y="159368"/>
                    <a:pt x="457705" y="161534"/>
                  </a:cubicBezTo>
                  <a:cubicBezTo>
                    <a:pt x="455581" y="163233"/>
                    <a:pt x="454267" y="165905"/>
                    <a:pt x="451935" y="167304"/>
                  </a:cubicBezTo>
                  <a:cubicBezTo>
                    <a:pt x="449328" y="168868"/>
                    <a:pt x="446166" y="169227"/>
                    <a:pt x="443282" y="170188"/>
                  </a:cubicBezTo>
                  <a:cubicBezTo>
                    <a:pt x="440397" y="172111"/>
                    <a:pt x="436794" y="173250"/>
                    <a:pt x="434628" y="175957"/>
                  </a:cubicBezTo>
                  <a:cubicBezTo>
                    <a:pt x="432729" y="178331"/>
                    <a:pt x="433104" y="181891"/>
                    <a:pt x="431744" y="184611"/>
                  </a:cubicBezTo>
                  <a:cubicBezTo>
                    <a:pt x="430194" y="187712"/>
                    <a:pt x="428231" y="190632"/>
                    <a:pt x="425975" y="193264"/>
                  </a:cubicBezTo>
                  <a:cubicBezTo>
                    <a:pt x="415023" y="206041"/>
                    <a:pt x="418067" y="203593"/>
                    <a:pt x="405783" y="207687"/>
                  </a:cubicBezTo>
                  <a:cubicBezTo>
                    <a:pt x="400014" y="211533"/>
                    <a:pt x="393379" y="214323"/>
                    <a:pt x="388476" y="219225"/>
                  </a:cubicBezTo>
                  <a:cubicBezTo>
                    <a:pt x="383111" y="224589"/>
                    <a:pt x="381329" y="227125"/>
                    <a:pt x="374053" y="230763"/>
                  </a:cubicBezTo>
                  <a:cubicBezTo>
                    <a:pt x="359833" y="237873"/>
                    <a:pt x="370525" y="228394"/>
                    <a:pt x="356746" y="239417"/>
                  </a:cubicBezTo>
                  <a:cubicBezTo>
                    <a:pt x="336195" y="255857"/>
                    <a:pt x="368954" y="233200"/>
                    <a:pt x="342323" y="250955"/>
                  </a:cubicBezTo>
                  <a:cubicBezTo>
                    <a:pt x="338477" y="256724"/>
                    <a:pt x="335687" y="263359"/>
                    <a:pt x="330785" y="268262"/>
                  </a:cubicBezTo>
                  <a:cubicBezTo>
                    <a:pt x="328862" y="270185"/>
                    <a:pt x="326715" y="271908"/>
                    <a:pt x="325016" y="274032"/>
                  </a:cubicBezTo>
                  <a:cubicBezTo>
                    <a:pt x="322850" y="276739"/>
                    <a:pt x="321413" y="279978"/>
                    <a:pt x="319247" y="282685"/>
                  </a:cubicBezTo>
                  <a:cubicBezTo>
                    <a:pt x="317548" y="284809"/>
                    <a:pt x="315176" y="286330"/>
                    <a:pt x="313477" y="288454"/>
                  </a:cubicBezTo>
                  <a:cubicBezTo>
                    <a:pt x="311311" y="291161"/>
                    <a:pt x="310159" y="294656"/>
                    <a:pt x="307708" y="297108"/>
                  </a:cubicBezTo>
                  <a:cubicBezTo>
                    <a:pt x="305257" y="299559"/>
                    <a:pt x="301939" y="300954"/>
                    <a:pt x="299055" y="302877"/>
                  </a:cubicBezTo>
                  <a:cubicBezTo>
                    <a:pt x="283674" y="325950"/>
                    <a:pt x="303860" y="298073"/>
                    <a:pt x="284632" y="317300"/>
                  </a:cubicBezTo>
                  <a:cubicBezTo>
                    <a:pt x="282181" y="319751"/>
                    <a:pt x="281314" y="323502"/>
                    <a:pt x="278863" y="325953"/>
                  </a:cubicBezTo>
                  <a:cubicBezTo>
                    <a:pt x="276411" y="328404"/>
                    <a:pt x="272916" y="329556"/>
                    <a:pt x="270209" y="331722"/>
                  </a:cubicBezTo>
                  <a:cubicBezTo>
                    <a:pt x="268085" y="333421"/>
                    <a:pt x="266564" y="335793"/>
                    <a:pt x="264440" y="337492"/>
                  </a:cubicBezTo>
                  <a:cubicBezTo>
                    <a:pt x="261733" y="339658"/>
                    <a:pt x="258396" y="340978"/>
                    <a:pt x="255787" y="343261"/>
                  </a:cubicBezTo>
                  <a:cubicBezTo>
                    <a:pt x="250670" y="347738"/>
                    <a:pt x="247021" y="353912"/>
                    <a:pt x="241364" y="357683"/>
                  </a:cubicBezTo>
                  <a:cubicBezTo>
                    <a:pt x="219877" y="372007"/>
                    <a:pt x="246267" y="353597"/>
                    <a:pt x="224057" y="372106"/>
                  </a:cubicBezTo>
                  <a:cubicBezTo>
                    <a:pt x="221394" y="374325"/>
                    <a:pt x="218066" y="375656"/>
                    <a:pt x="215403" y="377875"/>
                  </a:cubicBezTo>
                  <a:cubicBezTo>
                    <a:pt x="212269" y="380487"/>
                    <a:pt x="209883" y="383917"/>
                    <a:pt x="206749" y="386529"/>
                  </a:cubicBezTo>
                  <a:cubicBezTo>
                    <a:pt x="204086" y="388748"/>
                    <a:pt x="200547" y="389847"/>
                    <a:pt x="198096" y="392298"/>
                  </a:cubicBezTo>
                  <a:cubicBezTo>
                    <a:pt x="182379" y="408015"/>
                    <a:pt x="197316" y="401211"/>
                    <a:pt x="180788" y="406721"/>
                  </a:cubicBezTo>
                  <a:cubicBezTo>
                    <a:pt x="176942" y="412490"/>
                    <a:pt x="171442" y="417450"/>
                    <a:pt x="169250" y="424028"/>
                  </a:cubicBezTo>
                  <a:cubicBezTo>
                    <a:pt x="165506" y="435261"/>
                    <a:pt x="168516" y="430531"/>
                    <a:pt x="160597" y="438451"/>
                  </a:cubicBezTo>
                  <a:cubicBezTo>
                    <a:pt x="153732" y="459047"/>
                    <a:pt x="158202" y="450699"/>
                    <a:pt x="149058" y="464411"/>
                  </a:cubicBezTo>
                  <a:cubicBezTo>
                    <a:pt x="144701" y="481845"/>
                    <a:pt x="147426" y="472195"/>
                    <a:pt x="140405" y="493257"/>
                  </a:cubicBezTo>
                  <a:cubicBezTo>
                    <a:pt x="139443" y="496141"/>
                    <a:pt x="139670" y="499760"/>
                    <a:pt x="137520" y="501910"/>
                  </a:cubicBezTo>
                  <a:lnTo>
                    <a:pt x="131751" y="507680"/>
                  </a:lnTo>
                  <a:cubicBezTo>
                    <a:pt x="124886" y="528276"/>
                    <a:pt x="117817" y="519927"/>
                    <a:pt x="108675" y="533640"/>
                  </a:cubicBezTo>
                  <a:lnTo>
                    <a:pt x="114444" y="550948"/>
                  </a:lnTo>
                  <a:cubicBezTo>
                    <a:pt x="113482" y="553832"/>
                    <a:pt x="113245" y="557071"/>
                    <a:pt x="111559" y="559601"/>
                  </a:cubicBezTo>
                  <a:lnTo>
                    <a:pt x="94252" y="562486"/>
                  </a:lnTo>
                  <a:cubicBezTo>
                    <a:pt x="93291" y="565371"/>
                    <a:pt x="89844" y="571305"/>
                    <a:pt x="88484" y="574025"/>
                  </a:cubicBezTo>
                  <a:cubicBezTo>
                    <a:pt x="86934" y="577126"/>
                    <a:pt x="89891" y="582394"/>
                    <a:pt x="88483" y="585562"/>
                  </a:cubicBezTo>
                  <a:cubicBezTo>
                    <a:pt x="77876" y="609428"/>
                    <a:pt x="97447" y="596789"/>
                    <a:pt x="85599" y="608639"/>
                  </a:cubicBezTo>
                  <a:cubicBezTo>
                    <a:pt x="78733" y="629235"/>
                    <a:pt x="83202" y="620886"/>
                    <a:pt x="74060" y="634599"/>
                  </a:cubicBezTo>
                  <a:cubicBezTo>
                    <a:pt x="63547" y="666145"/>
                    <a:pt x="80311" y="618372"/>
                    <a:pt x="65407" y="651907"/>
                  </a:cubicBezTo>
                  <a:cubicBezTo>
                    <a:pt x="59927" y="664238"/>
                    <a:pt x="60108" y="669010"/>
                    <a:pt x="56753" y="680752"/>
                  </a:cubicBezTo>
                  <a:cubicBezTo>
                    <a:pt x="55918" y="683676"/>
                    <a:pt x="54669" y="686472"/>
                    <a:pt x="53869" y="689406"/>
                  </a:cubicBezTo>
                  <a:cubicBezTo>
                    <a:pt x="51783" y="697055"/>
                    <a:pt x="50608" y="704960"/>
                    <a:pt x="48100" y="712482"/>
                  </a:cubicBezTo>
                  <a:lnTo>
                    <a:pt x="33677" y="755750"/>
                  </a:lnTo>
                  <a:lnTo>
                    <a:pt x="27908" y="773057"/>
                  </a:lnTo>
                  <a:cubicBezTo>
                    <a:pt x="26946" y="775942"/>
                    <a:pt x="26710" y="779181"/>
                    <a:pt x="25023" y="781711"/>
                  </a:cubicBezTo>
                  <a:lnTo>
                    <a:pt x="19254" y="790365"/>
                  </a:lnTo>
                  <a:cubicBezTo>
                    <a:pt x="18293" y="793249"/>
                    <a:pt x="17107" y="796068"/>
                    <a:pt x="16370" y="799018"/>
                  </a:cubicBezTo>
                  <a:cubicBezTo>
                    <a:pt x="11858" y="817065"/>
                    <a:pt x="12371" y="826808"/>
                    <a:pt x="10600" y="848056"/>
                  </a:cubicBezTo>
                  <a:cubicBezTo>
                    <a:pt x="10782" y="852790"/>
                    <a:pt x="0" y="912454"/>
                    <a:pt x="19254" y="931707"/>
                  </a:cubicBezTo>
                  <a:cubicBezTo>
                    <a:pt x="21706" y="934158"/>
                    <a:pt x="25023" y="935553"/>
                    <a:pt x="27908" y="937476"/>
                  </a:cubicBezTo>
                  <a:cubicBezTo>
                    <a:pt x="33523" y="954324"/>
                    <a:pt x="26398" y="938851"/>
                    <a:pt x="39446" y="951899"/>
                  </a:cubicBezTo>
                  <a:cubicBezTo>
                    <a:pt x="47711" y="960164"/>
                    <a:pt x="34756" y="959824"/>
                    <a:pt x="39447" y="969206"/>
                  </a:cubicBezTo>
                  <a:cubicBezTo>
                    <a:pt x="40998" y="972307"/>
                    <a:pt x="51946" y="974975"/>
                    <a:pt x="53869" y="977860"/>
                  </a:cubicBezTo>
                  <a:cubicBezTo>
                    <a:pt x="56725" y="986428"/>
                    <a:pt x="58551" y="996964"/>
                    <a:pt x="65407" y="1003821"/>
                  </a:cubicBezTo>
                  <a:cubicBezTo>
                    <a:pt x="67858" y="1006272"/>
                    <a:pt x="71176" y="1007667"/>
                    <a:pt x="74060" y="1009590"/>
                  </a:cubicBezTo>
                  <a:cubicBezTo>
                    <a:pt x="76682" y="1013523"/>
                    <a:pt x="81030" y="1021272"/>
                    <a:pt x="85599" y="1024013"/>
                  </a:cubicBezTo>
                  <a:cubicBezTo>
                    <a:pt x="88206" y="1025577"/>
                    <a:pt x="91368" y="1025936"/>
                    <a:pt x="94252" y="1026897"/>
                  </a:cubicBezTo>
                  <a:cubicBezTo>
                    <a:pt x="105169" y="1034174"/>
                    <a:pt x="88917" y="1038868"/>
                    <a:pt x="97137" y="104708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2664" name="31 Forma libre"/>
            <p:cNvSpPr>
              <a:spLocks/>
            </p:cNvSpPr>
            <p:nvPr/>
          </p:nvSpPr>
          <p:spPr bwMode="auto">
            <a:xfrm>
              <a:off x="6726392" y="4133550"/>
              <a:ext cx="1895456" cy="2163406"/>
            </a:xfrm>
            <a:custGeom>
              <a:avLst/>
              <a:gdLst>
                <a:gd name="T0" fmla="*/ 957668 w 1895456"/>
                <a:gd name="T1" fmla="*/ 23076 h 2163406"/>
                <a:gd name="T2" fmla="*/ 1130740 w 1895456"/>
                <a:gd name="T3" fmla="*/ 11537 h 2163406"/>
                <a:gd name="T4" fmla="*/ 1254776 w 1895456"/>
                <a:gd name="T5" fmla="*/ 28845 h 2163406"/>
                <a:gd name="T6" fmla="*/ 1355735 w 1895456"/>
                <a:gd name="T7" fmla="*/ 46152 h 2163406"/>
                <a:gd name="T8" fmla="*/ 1424964 w 1895456"/>
                <a:gd name="T9" fmla="*/ 69229 h 2163406"/>
                <a:gd name="T10" fmla="*/ 1502846 w 1895456"/>
                <a:gd name="T11" fmla="*/ 92305 h 2163406"/>
                <a:gd name="T12" fmla="*/ 1554768 w 1895456"/>
                <a:gd name="T13" fmla="*/ 112497 h 2163406"/>
                <a:gd name="T14" fmla="*/ 1618228 w 1895456"/>
                <a:gd name="T15" fmla="*/ 132688 h 2163406"/>
                <a:gd name="T16" fmla="*/ 1667266 w 1895456"/>
                <a:gd name="T17" fmla="*/ 164418 h 2163406"/>
                <a:gd name="T18" fmla="*/ 1719187 w 1895456"/>
                <a:gd name="T19" fmla="*/ 236532 h 2163406"/>
                <a:gd name="T20" fmla="*/ 1756686 w 1895456"/>
                <a:gd name="T21" fmla="*/ 282685 h 2163406"/>
                <a:gd name="T22" fmla="*/ 1785531 w 1895456"/>
                <a:gd name="T23" fmla="*/ 334606 h 2163406"/>
                <a:gd name="T24" fmla="*/ 1823030 w 1895456"/>
                <a:gd name="T25" fmla="*/ 392297 h 2163406"/>
                <a:gd name="T26" fmla="*/ 1851876 w 1895456"/>
                <a:gd name="T27" fmla="*/ 452873 h 2163406"/>
                <a:gd name="T28" fmla="*/ 1874952 w 1895456"/>
                <a:gd name="T29" fmla="*/ 548063 h 2163406"/>
                <a:gd name="T30" fmla="*/ 1889375 w 1895456"/>
                <a:gd name="T31" fmla="*/ 781711 h 2163406"/>
                <a:gd name="T32" fmla="*/ 1883606 w 1895456"/>
                <a:gd name="T33" fmla="*/ 1064396 h 2163406"/>
                <a:gd name="T34" fmla="*/ 1854761 w 1895456"/>
                <a:gd name="T35" fmla="*/ 1214392 h 2163406"/>
                <a:gd name="T36" fmla="*/ 1825914 w 1895456"/>
                <a:gd name="T37" fmla="*/ 1324005 h 2163406"/>
                <a:gd name="T38" fmla="*/ 1825915 w 1895456"/>
                <a:gd name="T39" fmla="*/ 1404772 h 2163406"/>
                <a:gd name="T40" fmla="*/ 1797070 w 1895456"/>
                <a:gd name="T41" fmla="*/ 1465347 h 2163406"/>
                <a:gd name="T42" fmla="*/ 1779762 w 1895456"/>
                <a:gd name="T43" fmla="*/ 1505731 h 2163406"/>
                <a:gd name="T44" fmla="*/ 1753801 w 1895456"/>
                <a:gd name="T45" fmla="*/ 1557653 h 2163406"/>
                <a:gd name="T46" fmla="*/ 1736494 w 1895456"/>
                <a:gd name="T47" fmla="*/ 1600921 h 2163406"/>
                <a:gd name="T48" fmla="*/ 1707649 w 1895456"/>
                <a:gd name="T49" fmla="*/ 1690341 h 2163406"/>
                <a:gd name="T50" fmla="*/ 1684572 w 1895456"/>
                <a:gd name="T51" fmla="*/ 1730725 h 2163406"/>
                <a:gd name="T52" fmla="*/ 1644189 w 1895456"/>
                <a:gd name="T53" fmla="*/ 1782647 h 2163406"/>
                <a:gd name="T54" fmla="*/ 1621112 w 1895456"/>
                <a:gd name="T55" fmla="*/ 1831684 h 2163406"/>
                <a:gd name="T56" fmla="*/ 1583613 w 1895456"/>
                <a:gd name="T57" fmla="*/ 1892259 h 2163406"/>
                <a:gd name="T58" fmla="*/ 1551883 w 1895456"/>
                <a:gd name="T59" fmla="*/ 1941297 h 2163406"/>
                <a:gd name="T60" fmla="*/ 1499962 w 1895456"/>
                <a:gd name="T61" fmla="*/ 1998988 h 2163406"/>
                <a:gd name="T62" fmla="*/ 1453809 w 1895456"/>
                <a:gd name="T63" fmla="*/ 2053794 h 2163406"/>
                <a:gd name="T64" fmla="*/ 1419195 w 1895456"/>
                <a:gd name="T65" fmla="*/ 2085524 h 2163406"/>
                <a:gd name="T66" fmla="*/ 1364388 w 1895456"/>
                <a:gd name="T67" fmla="*/ 2111484 h 2163406"/>
                <a:gd name="T68" fmla="*/ 1324005 w 1895456"/>
                <a:gd name="T69" fmla="*/ 2128792 h 2163406"/>
                <a:gd name="T70" fmla="*/ 1263429 w 1895456"/>
                <a:gd name="T71" fmla="*/ 2157636 h 2163406"/>
                <a:gd name="T72" fmla="*/ 1061511 w 1895456"/>
                <a:gd name="T73" fmla="*/ 2148984 h 2163406"/>
                <a:gd name="T74" fmla="*/ 1012474 w 1895456"/>
                <a:gd name="T75" fmla="*/ 2114368 h 2163406"/>
                <a:gd name="T76" fmla="*/ 954783 w 1895456"/>
                <a:gd name="T77" fmla="*/ 2039371 h 2163406"/>
                <a:gd name="T78" fmla="*/ 934591 w 1895456"/>
                <a:gd name="T79" fmla="*/ 1998988 h 2163406"/>
                <a:gd name="T80" fmla="*/ 914400 w 1895456"/>
                <a:gd name="T81" fmla="*/ 1938412 h 2163406"/>
                <a:gd name="T82" fmla="*/ 885554 w 1895456"/>
                <a:gd name="T83" fmla="*/ 1872068 h 2163406"/>
                <a:gd name="T84" fmla="*/ 859593 w 1895456"/>
                <a:gd name="T85" fmla="*/ 1820146 h 2163406"/>
                <a:gd name="T86" fmla="*/ 830748 w 1895456"/>
                <a:gd name="T87" fmla="*/ 1768224 h 2163406"/>
                <a:gd name="T88" fmla="*/ 807671 w 1895456"/>
                <a:gd name="T89" fmla="*/ 1710533 h 2163406"/>
                <a:gd name="T90" fmla="*/ 775942 w 1895456"/>
                <a:gd name="T91" fmla="*/ 1670150 h 2163406"/>
                <a:gd name="T92" fmla="*/ 732673 w 1895456"/>
                <a:gd name="T93" fmla="*/ 1615343 h 2163406"/>
                <a:gd name="T94" fmla="*/ 649022 w 1895456"/>
                <a:gd name="T95" fmla="*/ 1551883 h 2163406"/>
                <a:gd name="T96" fmla="*/ 579793 w 1895456"/>
                <a:gd name="T97" fmla="*/ 1491308 h 2163406"/>
                <a:gd name="T98" fmla="*/ 510564 w 1895456"/>
                <a:gd name="T99" fmla="*/ 1448040 h 2163406"/>
                <a:gd name="T100" fmla="*/ 458642 w 1895456"/>
                <a:gd name="T101" fmla="*/ 1401887 h 2163406"/>
                <a:gd name="T102" fmla="*/ 418258 w 1895456"/>
                <a:gd name="T103" fmla="*/ 1373042 h 2163406"/>
                <a:gd name="T104" fmla="*/ 360567 w 1895456"/>
                <a:gd name="T105" fmla="*/ 1318235 h 2163406"/>
                <a:gd name="T106" fmla="*/ 299992 w 1895456"/>
                <a:gd name="T107" fmla="*/ 1272083 h 2163406"/>
                <a:gd name="T108" fmla="*/ 253839 w 1895456"/>
                <a:gd name="T109" fmla="*/ 1251891 h 2163406"/>
                <a:gd name="T110" fmla="*/ 196148 w 1895456"/>
                <a:gd name="T111" fmla="*/ 1197085 h 2163406"/>
                <a:gd name="T112" fmla="*/ 141342 w 1895456"/>
                <a:gd name="T113" fmla="*/ 1159586 h 2163406"/>
                <a:gd name="T114" fmla="*/ 72113 w 1895456"/>
                <a:gd name="T115" fmla="*/ 1107664 h 2163406"/>
                <a:gd name="T116" fmla="*/ 31730 w 1895456"/>
                <a:gd name="T117" fmla="*/ 1078818 h 21634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95456"/>
                <a:gd name="T178" fmla="*/ 0 h 2163406"/>
                <a:gd name="T179" fmla="*/ 1895456 w 1895456"/>
                <a:gd name="T180" fmla="*/ 2163406 h 21634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95456" h="2163406">
                  <a:moveTo>
                    <a:pt x="827863" y="28845"/>
                  </a:moveTo>
                  <a:cubicBezTo>
                    <a:pt x="853005" y="20463"/>
                    <a:pt x="838698" y="24061"/>
                    <a:pt x="891323" y="28845"/>
                  </a:cubicBezTo>
                  <a:cubicBezTo>
                    <a:pt x="894351" y="29120"/>
                    <a:pt x="896948" y="22812"/>
                    <a:pt x="899977" y="23075"/>
                  </a:cubicBezTo>
                  <a:cubicBezTo>
                    <a:pt x="919159" y="24743"/>
                    <a:pt x="938440" y="22064"/>
                    <a:pt x="957668" y="23076"/>
                  </a:cubicBezTo>
                  <a:lnTo>
                    <a:pt x="1012474" y="23077"/>
                  </a:lnTo>
                  <a:cubicBezTo>
                    <a:pt x="1044204" y="22115"/>
                    <a:pt x="1073083" y="27721"/>
                    <a:pt x="1104779" y="25960"/>
                  </a:cubicBezTo>
                  <a:cubicBezTo>
                    <a:pt x="1116001" y="25336"/>
                    <a:pt x="1113029" y="29114"/>
                    <a:pt x="1122087" y="23076"/>
                  </a:cubicBezTo>
                  <a:cubicBezTo>
                    <a:pt x="1124617" y="21389"/>
                    <a:pt x="1128021" y="12897"/>
                    <a:pt x="1130740" y="11537"/>
                  </a:cubicBezTo>
                  <a:cubicBezTo>
                    <a:pt x="1153096" y="358"/>
                    <a:pt x="1126306" y="7246"/>
                    <a:pt x="1148048" y="0"/>
                  </a:cubicBezTo>
                  <a:cubicBezTo>
                    <a:pt x="1168129" y="1673"/>
                    <a:pt x="1183714" y="13827"/>
                    <a:pt x="1202854" y="17307"/>
                  </a:cubicBezTo>
                  <a:cubicBezTo>
                    <a:pt x="1213734" y="19285"/>
                    <a:pt x="1223704" y="23982"/>
                    <a:pt x="1234584" y="25960"/>
                  </a:cubicBezTo>
                  <a:cubicBezTo>
                    <a:pt x="1241273" y="27176"/>
                    <a:pt x="1248069" y="27727"/>
                    <a:pt x="1254776" y="28845"/>
                  </a:cubicBezTo>
                  <a:cubicBezTo>
                    <a:pt x="1290615" y="34818"/>
                    <a:pt x="1240782" y="20233"/>
                    <a:pt x="1298044" y="25960"/>
                  </a:cubicBezTo>
                  <a:cubicBezTo>
                    <a:pt x="1302851" y="26922"/>
                    <a:pt x="1307736" y="24671"/>
                    <a:pt x="1312466" y="25961"/>
                  </a:cubicBezTo>
                  <a:cubicBezTo>
                    <a:pt x="1318333" y="27561"/>
                    <a:pt x="1323730" y="42597"/>
                    <a:pt x="1329774" y="43268"/>
                  </a:cubicBezTo>
                  <a:lnTo>
                    <a:pt x="1355735" y="46152"/>
                  </a:lnTo>
                  <a:cubicBezTo>
                    <a:pt x="1358619" y="47114"/>
                    <a:pt x="1364350" y="36663"/>
                    <a:pt x="1367273" y="37498"/>
                  </a:cubicBezTo>
                  <a:cubicBezTo>
                    <a:pt x="1371085" y="38587"/>
                    <a:pt x="1380936" y="41705"/>
                    <a:pt x="1384580" y="43267"/>
                  </a:cubicBezTo>
                  <a:cubicBezTo>
                    <a:pt x="1411106" y="54634"/>
                    <a:pt x="1358818" y="52690"/>
                    <a:pt x="1401887" y="63459"/>
                  </a:cubicBezTo>
                  <a:lnTo>
                    <a:pt x="1424964" y="69229"/>
                  </a:lnTo>
                  <a:cubicBezTo>
                    <a:pt x="1428810" y="70191"/>
                    <a:pt x="1438510" y="59321"/>
                    <a:pt x="1442271" y="60575"/>
                  </a:cubicBezTo>
                  <a:cubicBezTo>
                    <a:pt x="1483368" y="74274"/>
                    <a:pt x="1434852" y="72054"/>
                    <a:pt x="1465347" y="80767"/>
                  </a:cubicBezTo>
                  <a:cubicBezTo>
                    <a:pt x="1468271" y="81602"/>
                    <a:pt x="1476846" y="68393"/>
                    <a:pt x="1479770" y="69228"/>
                  </a:cubicBezTo>
                  <a:cubicBezTo>
                    <a:pt x="1510280" y="77945"/>
                    <a:pt x="1461727" y="78600"/>
                    <a:pt x="1502846" y="92305"/>
                  </a:cubicBezTo>
                  <a:cubicBezTo>
                    <a:pt x="1502851" y="92307"/>
                    <a:pt x="1520150" y="98071"/>
                    <a:pt x="1520154" y="98074"/>
                  </a:cubicBezTo>
                  <a:cubicBezTo>
                    <a:pt x="1523038" y="99997"/>
                    <a:pt x="1525639" y="102435"/>
                    <a:pt x="1528807" y="103843"/>
                  </a:cubicBezTo>
                  <a:cubicBezTo>
                    <a:pt x="1534364" y="106313"/>
                    <a:pt x="1540345" y="107689"/>
                    <a:pt x="1546114" y="109612"/>
                  </a:cubicBezTo>
                  <a:lnTo>
                    <a:pt x="1554768" y="112497"/>
                  </a:lnTo>
                  <a:lnTo>
                    <a:pt x="1580729" y="121150"/>
                  </a:lnTo>
                  <a:cubicBezTo>
                    <a:pt x="1583614" y="122112"/>
                    <a:pt x="1586433" y="123298"/>
                    <a:pt x="1589383" y="124035"/>
                  </a:cubicBezTo>
                  <a:cubicBezTo>
                    <a:pt x="1593229" y="124996"/>
                    <a:pt x="1597124" y="125780"/>
                    <a:pt x="1600921" y="126919"/>
                  </a:cubicBezTo>
                  <a:cubicBezTo>
                    <a:pt x="1606746" y="128666"/>
                    <a:pt x="1618228" y="132688"/>
                    <a:pt x="1618228" y="132688"/>
                  </a:cubicBezTo>
                  <a:cubicBezTo>
                    <a:pt x="1628296" y="142758"/>
                    <a:pt x="1621418" y="137599"/>
                    <a:pt x="1641304" y="144227"/>
                  </a:cubicBezTo>
                  <a:lnTo>
                    <a:pt x="1649958" y="147111"/>
                  </a:lnTo>
                  <a:cubicBezTo>
                    <a:pt x="1652843" y="149034"/>
                    <a:pt x="1655444" y="151472"/>
                    <a:pt x="1658612" y="152880"/>
                  </a:cubicBezTo>
                  <a:cubicBezTo>
                    <a:pt x="1664169" y="155350"/>
                    <a:pt x="1667266" y="164418"/>
                    <a:pt x="1667266" y="164418"/>
                  </a:cubicBezTo>
                  <a:cubicBezTo>
                    <a:pt x="1680727" y="184611"/>
                    <a:pt x="1667265" y="180765"/>
                    <a:pt x="1681688" y="190380"/>
                  </a:cubicBezTo>
                  <a:cubicBezTo>
                    <a:pt x="1691228" y="219003"/>
                    <a:pt x="1689645" y="166627"/>
                    <a:pt x="1707649" y="199033"/>
                  </a:cubicBezTo>
                  <a:cubicBezTo>
                    <a:pt x="1710602" y="204349"/>
                    <a:pt x="1706233" y="220693"/>
                    <a:pt x="1710533" y="224993"/>
                  </a:cubicBezTo>
                  <a:lnTo>
                    <a:pt x="1719187" y="236532"/>
                  </a:lnTo>
                  <a:cubicBezTo>
                    <a:pt x="1726434" y="258278"/>
                    <a:pt x="1725314" y="225711"/>
                    <a:pt x="1736494" y="248070"/>
                  </a:cubicBezTo>
                  <a:cubicBezTo>
                    <a:pt x="1737854" y="250790"/>
                    <a:pt x="1737902" y="254066"/>
                    <a:pt x="1739379" y="256724"/>
                  </a:cubicBezTo>
                  <a:cubicBezTo>
                    <a:pt x="1742746" y="262785"/>
                    <a:pt x="1747071" y="268262"/>
                    <a:pt x="1750917" y="274031"/>
                  </a:cubicBezTo>
                  <a:cubicBezTo>
                    <a:pt x="1752840" y="276916"/>
                    <a:pt x="1755589" y="279396"/>
                    <a:pt x="1756686" y="282685"/>
                  </a:cubicBezTo>
                  <a:cubicBezTo>
                    <a:pt x="1757648" y="285569"/>
                    <a:pt x="1758094" y="288680"/>
                    <a:pt x="1759571" y="291338"/>
                  </a:cubicBezTo>
                  <a:cubicBezTo>
                    <a:pt x="1762938" y="297399"/>
                    <a:pt x="1771109" y="308646"/>
                    <a:pt x="1771109" y="308646"/>
                  </a:cubicBezTo>
                  <a:cubicBezTo>
                    <a:pt x="1772070" y="311530"/>
                    <a:pt x="1772517" y="314641"/>
                    <a:pt x="1773993" y="317299"/>
                  </a:cubicBezTo>
                  <a:cubicBezTo>
                    <a:pt x="1777360" y="323360"/>
                    <a:pt x="1783338" y="328028"/>
                    <a:pt x="1785531" y="334606"/>
                  </a:cubicBezTo>
                  <a:cubicBezTo>
                    <a:pt x="1792781" y="356355"/>
                    <a:pt x="1783002" y="329550"/>
                    <a:pt x="1794185" y="351914"/>
                  </a:cubicBezTo>
                  <a:cubicBezTo>
                    <a:pt x="1798877" y="361297"/>
                    <a:pt x="1794574" y="360955"/>
                    <a:pt x="1802839" y="369221"/>
                  </a:cubicBezTo>
                  <a:cubicBezTo>
                    <a:pt x="1805290" y="371672"/>
                    <a:pt x="1808608" y="373067"/>
                    <a:pt x="1811492" y="374990"/>
                  </a:cubicBezTo>
                  <a:cubicBezTo>
                    <a:pt x="1815338" y="380759"/>
                    <a:pt x="1820837" y="385719"/>
                    <a:pt x="1823030" y="392297"/>
                  </a:cubicBezTo>
                  <a:cubicBezTo>
                    <a:pt x="1823992" y="395182"/>
                    <a:pt x="1824438" y="398293"/>
                    <a:pt x="1825915" y="400951"/>
                  </a:cubicBezTo>
                  <a:cubicBezTo>
                    <a:pt x="1829282" y="407012"/>
                    <a:pt x="1835260" y="411680"/>
                    <a:pt x="1837453" y="418258"/>
                  </a:cubicBezTo>
                  <a:cubicBezTo>
                    <a:pt x="1841434" y="430201"/>
                    <a:pt x="1838651" y="424382"/>
                    <a:pt x="1846107" y="435565"/>
                  </a:cubicBezTo>
                  <a:cubicBezTo>
                    <a:pt x="1848030" y="441334"/>
                    <a:pt x="1851205" y="446829"/>
                    <a:pt x="1851876" y="452873"/>
                  </a:cubicBezTo>
                  <a:cubicBezTo>
                    <a:pt x="1852837" y="461526"/>
                    <a:pt x="1855054" y="485776"/>
                    <a:pt x="1857645" y="496141"/>
                  </a:cubicBezTo>
                  <a:cubicBezTo>
                    <a:pt x="1859120" y="502040"/>
                    <a:pt x="1861491" y="507679"/>
                    <a:pt x="1863414" y="513448"/>
                  </a:cubicBezTo>
                  <a:lnTo>
                    <a:pt x="1869183" y="530755"/>
                  </a:lnTo>
                  <a:cubicBezTo>
                    <a:pt x="1871106" y="536524"/>
                    <a:pt x="1873952" y="542064"/>
                    <a:pt x="1874952" y="548063"/>
                  </a:cubicBezTo>
                  <a:lnTo>
                    <a:pt x="1877837" y="565370"/>
                  </a:lnTo>
                  <a:cubicBezTo>
                    <a:pt x="1878798" y="583639"/>
                    <a:pt x="1879543" y="601920"/>
                    <a:pt x="1880721" y="620176"/>
                  </a:cubicBezTo>
                  <a:cubicBezTo>
                    <a:pt x="1882385" y="645965"/>
                    <a:pt x="1883790" y="656446"/>
                    <a:pt x="1886490" y="680752"/>
                  </a:cubicBezTo>
                  <a:cubicBezTo>
                    <a:pt x="1887452" y="714405"/>
                    <a:pt x="1888056" y="748070"/>
                    <a:pt x="1889375" y="781711"/>
                  </a:cubicBezTo>
                  <a:cubicBezTo>
                    <a:pt x="1889979" y="797113"/>
                    <a:pt x="1891559" y="812465"/>
                    <a:pt x="1892259" y="827863"/>
                  </a:cubicBezTo>
                  <a:cubicBezTo>
                    <a:pt x="1893482" y="854775"/>
                    <a:pt x="1894182" y="881708"/>
                    <a:pt x="1895144" y="908630"/>
                  </a:cubicBezTo>
                  <a:cubicBezTo>
                    <a:pt x="1894182" y="951898"/>
                    <a:pt x="1895456" y="995274"/>
                    <a:pt x="1892259" y="1038435"/>
                  </a:cubicBezTo>
                  <a:cubicBezTo>
                    <a:pt x="1891585" y="1047532"/>
                    <a:pt x="1885819" y="1055547"/>
                    <a:pt x="1883606" y="1064396"/>
                  </a:cubicBezTo>
                  <a:lnTo>
                    <a:pt x="1880721" y="1075934"/>
                  </a:lnTo>
                  <a:cubicBezTo>
                    <a:pt x="1879645" y="1097458"/>
                    <a:pt x="1866191" y="1137476"/>
                    <a:pt x="1863414" y="1162471"/>
                  </a:cubicBezTo>
                  <a:cubicBezTo>
                    <a:pt x="1862873" y="1167344"/>
                    <a:pt x="1852753" y="1180723"/>
                    <a:pt x="1851876" y="1185547"/>
                  </a:cubicBezTo>
                  <a:cubicBezTo>
                    <a:pt x="1849479" y="1198729"/>
                    <a:pt x="1858290" y="1202626"/>
                    <a:pt x="1854761" y="1214392"/>
                  </a:cubicBezTo>
                  <a:cubicBezTo>
                    <a:pt x="1853014" y="1220217"/>
                    <a:pt x="1845145" y="1225930"/>
                    <a:pt x="1843222" y="1231699"/>
                  </a:cubicBezTo>
                  <a:lnTo>
                    <a:pt x="1843222" y="1249007"/>
                  </a:lnTo>
                  <a:cubicBezTo>
                    <a:pt x="1841299" y="1264391"/>
                    <a:pt x="1844190" y="1271032"/>
                    <a:pt x="1843223" y="1286506"/>
                  </a:cubicBezTo>
                  <a:cubicBezTo>
                    <a:pt x="1842261" y="1301890"/>
                    <a:pt x="1827997" y="1308732"/>
                    <a:pt x="1825914" y="1324005"/>
                  </a:cubicBezTo>
                  <a:cubicBezTo>
                    <a:pt x="1825092" y="1330030"/>
                    <a:pt x="1845145" y="1344196"/>
                    <a:pt x="1843222" y="1349965"/>
                  </a:cubicBezTo>
                  <a:cubicBezTo>
                    <a:pt x="1842261" y="1352850"/>
                    <a:pt x="1842025" y="1356089"/>
                    <a:pt x="1840338" y="1358619"/>
                  </a:cubicBezTo>
                  <a:cubicBezTo>
                    <a:pt x="1832883" y="1369803"/>
                    <a:pt x="1835666" y="1363984"/>
                    <a:pt x="1831684" y="1375926"/>
                  </a:cubicBezTo>
                  <a:cubicBezTo>
                    <a:pt x="1829417" y="1389530"/>
                    <a:pt x="1829359" y="1392721"/>
                    <a:pt x="1825915" y="1404772"/>
                  </a:cubicBezTo>
                  <a:cubicBezTo>
                    <a:pt x="1825080" y="1407695"/>
                    <a:pt x="1824507" y="1410767"/>
                    <a:pt x="1823030" y="1413425"/>
                  </a:cubicBezTo>
                  <a:cubicBezTo>
                    <a:pt x="1819663" y="1419486"/>
                    <a:pt x="1815338" y="1424964"/>
                    <a:pt x="1811492" y="1430733"/>
                  </a:cubicBezTo>
                  <a:lnTo>
                    <a:pt x="1805723" y="1439386"/>
                  </a:lnTo>
                  <a:lnTo>
                    <a:pt x="1797070" y="1465347"/>
                  </a:lnTo>
                  <a:lnTo>
                    <a:pt x="1794185" y="1474001"/>
                  </a:lnTo>
                  <a:cubicBezTo>
                    <a:pt x="1793224" y="1476885"/>
                    <a:pt x="1793451" y="1480504"/>
                    <a:pt x="1791301" y="1482654"/>
                  </a:cubicBezTo>
                  <a:lnTo>
                    <a:pt x="1785531" y="1488424"/>
                  </a:lnTo>
                  <a:cubicBezTo>
                    <a:pt x="1783608" y="1494193"/>
                    <a:pt x="1783135" y="1500671"/>
                    <a:pt x="1779762" y="1505731"/>
                  </a:cubicBezTo>
                  <a:lnTo>
                    <a:pt x="1768224" y="1523038"/>
                  </a:lnTo>
                  <a:lnTo>
                    <a:pt x="1762455" y="1540345"/>
                  </a:lnTo>
                  <a:cubicBezTo>
                    <a:pt x="1761494" y="1543230"/>
                    <a:pt x="1761258" y="1546469"/>
                    <a:pt x="1759571" y="1548999"/>
                  </a:cubicBezTo>
                  <a:lnTo>
                    <a:pt x="1753801" y="1557653"/>
                  </a:lnTo>
                  <a:cubicBezTo>
                    <a:pt x="1752840" y="1560537"/>
                    <a:pt x="1752277" y="1563587"/>
                    <a:pt x="1750917" y="1566306"/>
                  </a:cubicBezTo>
                  <a:cubicBezTo>
                    <a:pt x="1749367" y="1569407"/>
                    <a:pt x="1746556" y="1571792"/>
                    <a:pt x="1745148" y="1574960"/>
                  </a:cubicBezTo>
                  <a:cubicBezTo>
                    <a:pt x="1742678" y="1580517"/>
                    <a:pt x="1741302" y="1586498"/>
                    <a:pt x="1739379" y="1592267"/>
                  </a:cubicBezTo>
                  <a:lnTo>
                    <a:pt x="1736494" y="1600921"/>
                  </a:lnTo>
                  <a:cubicBezTo>
                    <a:pt x="1735479" y="1611069"/>
                    <a:pt x="1735109" y="1636173"/>
                    <a:pt x="1727841" y="1647073"/>
                  </a:cubicBezTo>
                  <a:lnTo>
                    <a:pt x="1722071" y="1655727"/>
                  </a:lnTo>
                  <a:cubicBezTo>
                    <a:pt x="1711557" y="1687275"/>
                    <a:pt x="1728323" y="1639499"/>
                    <a:pt x="1713418" y="1673034"/>
                  </a:cubicBezTo>
                  <a:cubicBezTo>
                    <a:pt x="1710948" y="1678591"/>
                    <a:pt x="1711022" y="1685281"/>
                    <a:pt x="1707649" y="1690341"/>
                  </a:cubicBezTo>
                  <a:cubicBezTo>
                    <a:pt x="1705726" y="1693226"/>
                    <a:pt x="1703288" y="1695827"/>
                    <a:pt x="1701880" y="1698995"/>
                  </a:cubicBezTo>
                  <a:cubicBezTo>
                    <a:pt x="1699410" y="1704552"/>
                    <a:pt x="1698034" y="1710533"/>
                    <a:pt x="1696111" y="1716302"/>
                  </a:cubicBezTo>
                  <a:cubicBezTo>
                    <a:pt x="1695149" y="1719187"/>
                    <a:pt x="1695756" y="1723269"/>
                    <a:pt x="1693226" y="1724956"/>
                  </a:cubicBezTo>
                  <a:lnTo>
                    <a:pt x="1684572" y="1730725"/>
                  </a:lnTo>
                  <a:cubicBezTo>
                    <a:pt x="1669190" y="1753799"/>
                    <a:pt x="1689377" y="1725921"/>
                    <a:pt x="1670150" y="1745148"/>
                  </a:cubicBezTo>
                  <a:cubicBezTo>
                    <a:pt x="1667699" y="1747599"/>
                    <a:pt x="1666637" y="1751169"/>
                    <a:pt x="1664381" y="1753801"/>
                  </a:cubicBezTo>
                  <a:cubicBezTo>
                    <a:pt x="1660841" y="1757931"/>
                    <a:pt x="1652842" y="1765340"/>
                    <a:pt x="1652842" y="1765340"/>
                  </a:cubicBezTo>
                  <a:cubicBezTo>
                    <a:pt x="1642327" y="1796890"/>
                    <a:pt x="1659096" y="1749105"/>
                    <a:pt x="1644189" y="1782647"/>
                  </a:cubicBezTo>
                  <a:cubicBezTo>
                    <a:pt x="1641719" y="1788204"/>
                    <a:pt x="1640343" y="1794185"/>
                    <a:pt x="1638420" y="1799954"/>
                  </a:cubicBezTo>
                  <a:cubicBezTo>
                    <a:pt x="1637458" y="1802839"/>
                    <a:pt x="1637222" y="1806078"/>
                    <a:pt x="1635535" y="1808608"/>
                  </a:cubicBezTo>
                  <a:lnTo>
                    <a:pt x="1629766" y="1817261"/>
                  </a:lnTo>
                  <a:cubicBezTo>
                    <a:pt x="1621596" y="1841776"/>
                    <a:pt x="1632991" y="1811886"/>
                    <a:pt x="1621112" y="1831684"/>
                  </a:cubicBezTo>
                  <a:cubicBezTo>
                    <a:pt x="1619548" y="1834291"/>
                    <a:pt x="1619705" y="1837680"/>
                    <a:pt x="1618228" y="1840338"/>
                  </a:cubicBezTo>
                  <a:cubicBezTo>
                    <a:pt x="1614861" y="1846399"/>
                    <a:pt x="1608883" y="1851067"/>
                    <a:pt x="1606690" y="1857645"/>
                  </a:cubicBezTo>
                  <a:cubicBezTo>
                    <a:pt x="1605728" y="1860530"/>
                    <a:pt x="1605282" y="1863641"/>
                    <a:pt x="1603805" y="1866299"/>
                  </a:cubicBezTo>
                  <a:cubicBezTo>
                    <a:pt x="1595178" y="1881827"/>
                    <a:pt x="1594126" y="1881747"/>
                    <a:pt x="1583613" y="1892259"/>
                  </a:cubicBezTo>
                  <a:cubicBezTo>
                    <a:pt x="1576367" y="1914001"/>
                    <a:pt x="1586139" y="1887211"/>
                    <a:pt x="1574960" y="1909567"/>
                  </a:cubicBezTo>
                  <a:cubicBezTo>
                    <a:pt x="1570268" y="1918950"/>
                    <a:pt x="1574571" y="1918608"/>
                    <a:pt x="1566306" y="1926874"/>
                  </a:cubicBezTo>
                  <a:cubicBezTo>
                    <a:pt x="1563855" y="1929325"/>
                    <a:pt x="1560537" y="1930720"/>
                    <a:pt x="1557653" y="1932643"/>
                  </a:cubicBezTo>
                  <a:cubicBezTo>
                    <a:pt x="1555730" y="1935528"/>
                    <a:pt x="1554186" y="1938706"/>
                    <a:pt x="1551883" y="1941297"/>
                  </a:cubicBezTo>
                  <a:cubicBezTo>
                    <a:pt x="1537513" y="1957463"/>
                    <a:pt x="1539075" y="1955605"/>
                    <a:pt x="1525923" y="1964373"/>
                  </a:cubicBezTo>
                  <a:cubicBezTo>
                    <a:pt x="1520853" y="1979583"/>
                    <a:pt x="1526389" y="1967274"/>
                    <a:pt x="1514384" y="1981680"/>
                  </a:cubicBezTo>
                  <a:cubicBezTo>
                    <a:pt x="1512165" y="1984343"/>
                    <a:pt x="1510834" y="1987671"/>
                    <a:pt x="1508615" y="1990334"/>
                  </a:cubicBezTo>
                  <a:cubicBezTo>
                    <a:pt x="1506004" y="1993468"/>
                    <a:pt x="1502573" y="1995854"/>
                    <a:pt x="1499962" y="1998988"/>
                  </a:cubicBezTo>
                  <a:cubicBezTo>
                    <a:pt x="1497743" y="2001651"/>
                    <a:pt x="1496644" y="2005190"/>
                    <a:pt x="1494193" y="2007641"/>
                  </a:cubicBezTo>
                  <a:cubicBezTo>
                    <a:pt x="1491741" y="2010092"/>
                    <a:pt x="1488424" y="2011487"/>
                    <a:pt x="1485539" y="2013410"/>
                  </a:cubicBezTo>
                  <a:cubicBezTo>
                    <a:pt x="1480022" y="2029960"/>
                    <a:pt x="1486605" y="2014513"/>
                    <a:pt x="1474001" y="2030718"/>
                  </a:cubicBezTo>
                  <a:cubicBezTo>
                    <a:pt x="1455882" y="2054015"/>
                    <a:pt x="1470561" y="2042627"/>
                    <a:pt x="1453809" y="2053794"/>
                  </a:cubicBezTo>
                  <a:cubicBezTo>
                    <a:pt x="1451190" y="2057722"/>
                    <a:pt x="1446836" y="2065478"/>
                    <a:pt x="1442271" y="2068217"/>
                  </a:cubicBezTo>
                  <a:cubicBezTo>
                    <a:pt x="1439664" y="2069781"/>
                    <a:pt x="1436502" y="2070140"/>
                    <a:pt x="1433617" y="2071101"/>
                  </a:cubicBezTo>
                  <a:cubicBezTo>
                    <a:pt x="1430733" y="2073024"/>
                    <a:pt x="1427415" y="2074419"/>
                    <a:pt x="1424964" y="2076870"/>
                  </a:cubicBezTo>
                  <a:cubicBezTo>
                    <a:pt x="1422513" y="2079322"/>
                    <a:pt x="1421902" y="2083358"/>
                    <a:pt x="1419195" y="2085524"/>
                  </a:cubicBezTo>
                  <a:cubicBezTo>
                    <a:pt x="1416821" y="2087423"/>
                    <a:pt x="1413426" y="2087447"/>
                    <a:pt x="1410541" y="2088408"/>
                  </a:cubicBezTo>
                  <a:cubicBezTo>
                    <a:pt x="1385739" y="2104942"/>
                    <a:pt x="1417119" y="2085119"/>
                    <a:pt x="1393234" y="2097062"/>
                  </a:cubicBezTo>
                  <a:cubicBezTo>
                    <a:pt x="1373316" y="2107022"/>
                    <a:pt x="1397052" y="2099712"/>
                    <a:pt x="1373042" y="2105716"/>
                  </a:cubicBezTo>
                  <a:cubicBezTo>
                    <a:pt x="1370157" y="2107639"/>
                    <a:pt x="1367489" y="2109935"/>
                    <a:pt x="1364388" y="2111485"/>
                  </a:cubicBezTo>
                  <a:cubicBezTo>
                    <a:pt x="1361669" y="2112845"/>
                    <a:pt x="1358342" y="2112805"/>
                    <a:pt x="1355735" y="2114369"/>
                  </a:cubicBezTo>
                  <a:cubicBezTo>
                    <a:pt x="1353403" y="2115768"/>
                    <a:pt x="1352398" y="2118922"/>
                    <a:pt x="1349965" y="2120138"/>
                  </a:cubicBezTo>
                  <a:cubicBezTo>
                    <a:pt x="1344526" y="2122857"/>
                    <a:pt x="1338427" y="2123984"/>
                    <a:pt x="1332658" y="2125907"/>
                  </a:cubicBezTo>
                  <a:lnTo>
                    <a:pt x="1324005" y="2128792"/>
                  </a:lnTo>
                  <a:lnTo>
                    <a:pt x="1315351" y="2131676"/>
                  </a:lnTo>
                  <a:cubicBezTo>
                    <a:pt x="1302409" y="2144620"/>
                    <a:pt x="1317778" y="2130969"/>
                    <a:pt x="1300928" y="2140330"/>
                  </a:cubicBezTo>
                  <a:cubicBezTo>
                    <a:pt x="1279055" y="2152481"/>
                    <a:pt x="1291091" y="2150146"/>
                    <a:pt x="1274967" y="2154753"/>
                  </a:cubicBezTo>
                  <a:cubicBezTo>
                    <a:pt x="1271155" y="2155842"/>
                    <a:pt x="1267226" y="2156498"/>
                    <a:pt x="1263429" y="2157637"/>
                  </a:cubicBezTo>
                  <a:cubicBezTo>
                    <a:pt x="1257604" y="2159384"/>
                    <a:pt x="1246122" y="2163406"/>
                    <a:pt x="1246122" y="2163406"/>
                  </a:cubicBezTo>
                  <a:lnTo>
                    <a:pt x="1133625" y="2160522"/>
                  </a:lnTo>
                  <a:cubicBezTo>
                    <a:pt x="1118414" y="2159948"/>
                    <a:pt x="1095553" y="2159317"/>
                    <a:pt x="1078818" y="2154753"/>
                  </a:cubicBezTo>
                  <a:cubicBezTo>
                    <a:pt x="1072951" y="2153153"/>
                    <a:pt x="1061511" y="2148984"/>
                    <a:pt x="1061511" y="2148984"/>
                  </a:cubicBezTo>
                  <a:cubicBezTo>
                    <a:pt x="1058627" y="2147061"/>
                    <a:pt x="1056026" y="2144623"/>
                    <a:pt x="1052858" y="2143215"/>
                  </a:cubicBezTo>
                  <a:cubicBezTo>
                    <a:pt x="1047301" y="2140745"/>
                    <a:pt x="1035550" y="2137446"/>
                    <a:pt x="1035550" y="2137446"/>
                  </a:cubicBezTo>
                  <a:lnTo>
                    <a:pt x="1021128" y="2123023"/>
                  </a:lnTo>
                  <a:cubicBezTo>
                    <a:pt x="1018243" y="2120138"/>
                    <a:pt x="1014737" y="2117763"/>
                    <a:pt x="1012474" y="2114369"/>
                  </a:cubicBezTo>
                  <a:lnTo>
                    <a:pt x="989398" y="2079755"/>
                  </a:lnTo>
                  <a:lnTo>
                    <a:pt x="977859" y="2062447"/>
                  </a:lnTo>
                  <a:cubicBezTo>
                    <a:pt x="975936" y="2059563"/>
                    <a:pt x="974541" y="2056245"/>
                    <a:pt x="972090" y="2053794"/>
                  </a:cubicBezTo>
                  <a:cubicBezTo>
                    <a:pt x="960986" y="2042688"/>
                    <a:pt x="966831" y="2047403"/>
                    <a:pt x="954783" y="2039371"/>
                  </a:cubicBezTo>
                  <a:cubicBezTo>
                    <a:pt x="952860" y="2036487"/>
                    <a:pt x="951180" y="2033425"/>
                    <a:pt x="949014" y="2030718"/>
                  </a:cubicBezTo>
                  <a:cubicBezTo>
                    <a:pt x="947315" y="2028594"/>
                    <a:pt x="944461" y="2027381"/>
                    <a:pt x="943245" y="2024948"/>
                  </a:cubicBezTo>
                  <a:cubicBezTo>
                    <a:pt x="940526" y="2019509"/>
                    <a:pt x="939399" y="2013410"/>
                    <a:pt x="937476" y="2007641"/>
                  </a:cubicBezTo>
                  <a:cubicBezTo>
                    <a:pt x="936514" y="2004757"/>
                    <a:pt x="935187" y="2001969"/>
                    <a:pt x="934591" y="1998988"/>
                  </a:cubicBezTo>
                  <a:cubicBezTo>
                    <a:pt x="932942" y="1990741"/>
                    <a:pt x="931269" y="1981184"/>
                    <a:pt x="928822" y="1973027"/>
                  </a:cubicBezTo>
                  <a:cubicBezTo>
                    <a:pt x="927074" y="1967202"/>
                    <a:pt x="926426" y="1960779"/>
                    <a:pt x="923053" y="1955719"/>
                  </a:cubicBezTo>
                  <a:lnTo>
                    <a:pt x="917284" y="1947066"/>
                  </a:lnTo>
                  <a:cubicBezTo>
                    <a:pt x="916323" y="1944181"/>
                    <a:pt x="915964" y="1941019"/>
                    <a:pt x="914400" y="1938412"/>
                  </a:cubicBezTo>
                  <a:cubicBezTo>
                    <a:pt x="913001" y="1936080"/>
                    <a:pt x="909846" y="1935076"/>
                    <a:pt x="908630" y="1932643"/>
                  </a:cubicBezTo>
                  <a:cubicBezTo>
                    <a:pt x="888025" y="1891436"/>
                    <a:pt x="914067" y="1932147"/>
                    <a:pt x="897092" y="1906682"/>
                  </a:cubicBezTo>
                  <a:lnTo>
                    <a:pt x="888439" y="1880721"/>
                  </a:lnTo>
                  <a:cubicBezTo>
                    <a:pt x="887478" y="1877837"/>
                    <a:pt x="887240" y="1874598"/>
                    <a:pt x="885554" y="1872068"/>
                  </a:cubicBezTo>
                  <a:lnTo>
                    <a:pt x="879785" y="1863414"/>
                  </a:lnTo>
                  <a:cubicBezTo>
                    <a:pt x="877862" y="1857645"/>
                    <a:pt x="877389" y="1851167"/>
                    <a:pt x="874016" y="1846107"/>
                  </a:cubicBezTo>
                  <a:cubicBezTo>
                    <a:pt x="872093" y="1843222"/>
                    <a:pt x="869798" y="1840554"/>
                    <a:pt x="868247" y="1837453"/>
                  </a:cubicBezTo>
                  <a:cubicBezTo>
                    <a:pt x="856304" y="1813568"/>
                    <a:pt x="876127" y="1844948"/>
                    <a:pt x="859593" y="1820146"/>
                  </a:cubicBezTo>
                  <a:cubicBezTo>
                    <a:pt x="852346" y="1798400"/>
                    <a:pt x="862120" y="1825198"/>
                    <a:pt x="850940" y="1802839"/>
                  </a:cubicBezTo>
                  <a:cubicBezTo>
                    <a:pt x="849580" y="1800119"/>
                    <a:pt x="849532" y="1796843"/>
                    <a:pt x="848055" y="1794185"/>
                  </a:cubicBezTo>
                  <a:cubicBezTo>
                    <a:pt x="844688" y="1788124"/>
                    <a:pt x="840363" y="1782647"/>
                    <a:pt x="836517" y="1776878"/>
                  </a:cubicBezTo>
                  <a:cubicBezTo>
                    <a:pt x="834594" y="1773993"/>
                    <a:pt x="831845" y="1771513"/>
                    <a:pt x="830748" y="1768224"/>
                  </a:cubicBezTo>
                  <a:cubicBezTo>
                    <a:pt x="827003" y="1756991"/>
                    <a:pt x="830013" y="1761721"/>
                    <a:pt x="822094" y="1753801"/>
                  </a:cubicBezTo>
                  <a:lnTo>
                    <a:pt x="813441" y="1727841"/>
                  </a:lnTo>
                  <a:lnTo>
                    <a:pt x="810556" y="1719187"/>
                  </a:lnTo>
                  <a:cubicBezTo>
                    <a:pt x="809594" y="1716302"/>
                    <a:pt x="808408" y="1713483"/>
                    <a:pt x="807671" y="1710533"/>
                  </a:cubicBezTo>
                  <a:cubicBezTo>
                    <a:pt x="805465" y="1701706"/>
                    <a:pt x="805658" y="1696981"/>
                    <a:pt x="799018" y="1690341"/>
                  </a:cubicBezTo>
                  <a:cubicBezTo>
                    <a:pt x="796567" y="1687890"/>
                    <a:pt x="793249" y="1686495"/>
                    <a:pt x="790364" y="1684572"/>
                  </a:cubicBezTo>
                  <a:cubicBezTo>
                    <a:pt x="788441" y="1681688"/>
                    <a:pt x="787046" y="1678370"/>
                    <a:pt x="784595" y="1675919"/>
                  </a:cubicBezTo>
                  <a:cubicBezTo>
                    <a:pt x="782144" y="1673468"/>
                    <a:pt x="778649" y="1672316"/>
                    <a:pt x="775942" y="1670150"/>
                  </a:cubicBezTo>
                  <a:cubicBezTo>
                    <a:pt x="773818" y="1668451"/>
                    <a:pt x="772095" y="1666304"/>
                    <a:pt x="770172" y="1664381"/>
                  </a:cubicBezTo>
                  <a:cubicBezTo>
                    <a:pt x="765096" y="1649149"/>
                    <a:pt x="768975" y="1658258"/>
                    <a:pt x="755750" y="1638420"/>
                  </a:cubicBezTo>
                  <a:cubicBezTo>
                    <a:pt x="750077" y="1629910"/>
                    <a:pt x="749657" y="1628053"/>
                    <a:pt x="741327" y="1621112"/>
                  </a:cubicBezTo>
                  <a:cubicBezTo>
                    <a:pt x="738664" y="1618893"/>
                    <a:pt x="735264" y="1617646"/>
                    <a:pt x="732673" y="1615343"/>
                  </a:cubicBezTo>
                  <a:cubicBezTo>
                    <a:pt x="699358" y="1585730"/>
                    <a:pt x="731592" y="1608853"/>
                    <a:pt x="698059" y="1586498"/>
                  </a:cubicBezTo>
                  <a:lnTo>
                    <a:pt x="680752" y="1574960"/>
                  </a:lnTo>
                  <a:cubicBezTo>
                    <a:pt x="669948" y="1564156"/>
                    <a:pt x="675968" y="1567596"/>
                    <a:pt x="663444" y="1563422"/>
                  </a:cubicBezTo>
                  <a:cubicBezTo>
                    <a:pt x="657016" y="1559136"/>
                    <a:pt x="653721" y="1557757"/>
                    <a:pt x="649022" y="1551883"/>
                  </a:cubicBezTo>
                  <a:cubicBezTo>
                    <a:pt x="634477" y="1533701"/>
                    <a:pt x="651406" y="1551382"/>
                    <a:pt x="637483" y="1537461"/>
                  </a:cubicBezTo>
                  <a:cubicBezTo>
                    <a:pt x="636522" y="1534576"/>
                    <a:pt x="636749" y="1530957"/>
                    <a:pt x="634599" y="1528807"/>
                  </a:cubicBezTo>
                  <a:cubicBezTo>
                    <a:pt x="631709" y="1525917"/>
                    <a:pt x="614410" y="1515829"/>
                    <a:pt x="608638" y="1511500"/>
                  </a:cubicBezTo>
                  <a:cubicBezTo>
                    <a:pt x="591556" y="1498687"/>
                    <a:pt x="601097" y="1505510"/>
                    <a:pt x="579793" y="1491308"/>
                  </a:cubicBezTo>
                  <a:cubicBezTo>
                    <a:pt x="576908" y="1489385"/>
                    <a:pt x="574428" y="1486635"/>
                    <a:pt x="571139" y="1485539"/>
                  </a:cubicBezTo>
                  <a:cubicBezTo>
                    <a:pt x="555907" y="1480461"/>
                    <a:pt x="565016" y="1484341"/>
                    <a:pt x="545178" y="1471116"/>
                  </a:cubicBezTo>
                  <a:lnTo>
                    <a:pt x="519217" y="1453809"/>
                  </a:lnTo>
                  <a:lnTo>
                    <a:pt x="510564" y="1448040"/>
                  </a:lnTo>
                  <a:lnTo>
                    <a:pt x="501910" y="1442271"/>
                  </a:lnTo>
                  <a:cubicBezTo>
                    <a:pt x="495811" y="1433122"/>
                    <a:pt x="491844" y="1425945"/>
                    <a:pt x="481718" y="1419194"/>
                  </a:cubicBezTo>
                  <a:cubicBezTo>
                    <a:pt x="478834" y="1417271"/>
                    <a:pt x="475772" y="1415591"/>
                    <a:pt x="473065" y="1413425"/>
                  </a:cubicBezTo>
                  <a:cubicBezTo>
                    <a:pt x="452514" y="1396985"/>
                    <a:pt x="485273" y="1419642"/>
                    <a:pt x="458642" y="1401887"/>
                  </a:cubicBezTo>
                  <a:cubicBezTo>
                    <a:pt x="456719" y="1399003"/>
                    <a:pt x="455324" y="1395685"/>
                    <a:pt x="452873" y="1393234"/>
                  </a:cubicBezTo>
                  <a:cubicBezTo>
                    <a:pt x="447281" y="1387643"/>
                    <a:pt x="442603" y="1386926"/>
                    <a:pt x="435565" y="1384580"/>
                  </a:cubicBezTo>
                  <a:cubicBezTo>
                    <a:pt x="432681" y="1381695"/>
                    <a:pt x="430306" y="1378189"/>
                    <a:pt x="426912" y="1375926"/>
                  </a:cubicBezTo>
                  <a:cubicBezTo>
                    <a:pt x="424382" y="1374239"/>
                    <a:pt x="420632" y="1374941"/>
                    <a:pt x="418258" y="1373042"/>
                  </a:cubicBezTo>
                  <a:cubicBezTo>
                    <a:pt x="415551" y="1370876"/>
                    <a:pt x="415429" y="1366225"/>
                    <a:pt x="412489" y="1364388"/>
                  </a:cubicBezTo>
                  <a:cubicBezTo>
                    <a:pt x="407332" y="1361165"/>
                    <a:pt x="408896" y="1353338"/>
                    <a:pt x="403836" y="1349965"/>
                  </a:cubicBezTo>
                  <a:cubicBezTo>
                    <a:pt x="383135" y="1336164"/>
                    <a:pt x="397201" y="1346215"/>
                    <a:pt x="383644" y="1332658"/>
                  </a:cubicBezTo>
                  <a:cubicBezTo>
                    <a:pt x="381741" y="1325047"/>
                    <a:pt x="366941" y="1323812"/>
                    <a:pt x="360567" y="1318235"/>
                  </a:cubicBezTo>
                  <a:cubicBezTo>
                    <a:pt x="355349" y="1313669"/>
                    <a:pt x="349029" y="1310543"/>
                    <a:pt x="343260" y="1306697"/>
                  </a:cubicBezTo>
                  <a:cubicBezTo>
                    <a:pt x="340375" y="1304774"/>
                    <a:pt x="337057" y="1303379"/>
                    <a:pt x="334606" y="1300928"/>
                  </a:cubicBezTo>
                  <a:cubicBezTo>
                    <a:pt x="328837" y="1295159"/>
                    <a:pt x="324087" y="1288147"/>
                    <a:pt x="317299" y="1283621"/>
                  </a:cubicBezTo>
                  <a:cubicBezTo>
                    <a:pt x="311530" y="1279775"/>
                    <a:pt x="306570" y="1274276"/>
                    <a:pt x="299992" y="1272083"/>
                  </a:cubicBezTo>
                  <a:cubicBezTo>
                    <a:pt x="297107" y="1271121"/>
                    <a:pt x="294058" y="1270558"/>
                    <a:pt x="291338" y="1269198"/>
                  </a:cubicBezTo>
                  <a:cubicBezTo>
                    <a:pt x="288237" y="1267648"/>
                    <a:pt x="285786" y="1264979"/>
                    <a:pt x="282685" y="1263429"/>
                  </a:cubicBezTo>
                  <a:cubicBezTo>
                    <a:pt x="278551" y="1261362"/>
                    <a:pt x="266183" y="1258583"/>
                    <a:pt x="262493" y="1257660"/>
                  </a:cubicBezTo>
                  <a:cubicBezTo>
                    <a:pt x="259608" y="1255737"/>
                    <a:pt x="256940" y="1253442"/>
                    <a:pt x="253839" y="1251891"/>
                  </a:cubicBezTo>
                  <a:cubicBezTo>
                    <a:pt x="251120" y="1250531"/>
                    <a:pt x="247560" y="1250905"/>
                    <a:pt x="245186" y="1249006"/>
                  </a:cubicBezTo>
                  <a:cubicBezTo>
                    <a:pt x="226548" y="1234095"/>
                    <a:pt x="252514" y="1244719"/>
                    <a:pt x="230763" y="1237468"/>
                  </a:cubicBezTo>
                  <a:cubicBezTo>
                    <a:pt x="214701" y="1213375"/>
                    <a:pt x="224126" y="1225061"/>
                    <a:pt x="201918" y="1202854"/>
                  </a:cubicBezTo>
                  <a:cubicBezTo>
                    <a:pt x="199995" y="1200931"/>
                    <a:pt x="198728" y="1197945"/>
                    <a:pt x="196148" y="1197085"/>
                  </a:cubicBezTo>
                  <a:cubicBezTo>
                    <a:pt x="193264" y="1196123"/>
                    <a:pt x="190153" y="1195677"/>
                    <a:pt x="187495" y="1194200"/>
                  </a:cubicBezTo>
                  <a:cubicBezTo>
                    <a:pt x="154569" y="1175907"/>
                    <a:pt x="180330" y="1189622"/>
                    <a:pt x="164418" y="1176893"/>
                  </a:cubicBezTo>
                  <a:cubicBezTo>
                    <a:pt x="161711" y="1174727"/>
                    <a:pt x="158649" y="1173047"/>
                    <a:pt x="155765" y="1171124"/>
                  </a:cubicBezTo>
                  <a:cubicBezTo>
                    <a:pt x="140745" y="1148592"/>
                    <a:pt x="159920" y="1173519"/>
                    <a:pt x="141342" y="1159586"/>
                  </a:cubicBezTo>
                  <a:cubicBezTo>
                    <a:pt x="135903" y="1155507"/>
                    <a:pt x="132576" y="1148935"/>
                    <a:pt x="126919" y="1145163"/>
                  </a:cubicBezTo>
                  <a:cubicBezTo>
                    <a:pt x="98750" y="1126383"/>
                    <a:pt x="142557" y="1155820"/>
                    <a:pt x="106728" y="1130740"/>
                  </a:cubicBezTo>
                  <a:cubicBezTo>
                    <a:pt x="101048" y="1126764"/>
                    <a:pt x="95189" y="1123048"/>
                    <a:pt x="89420" y="1119202"/>
                  </a:cubicBezTo>
                  <a:lnTo>
                    <a:pt x="72113" y="1107664"/>
                  </a:lnTo>
                  <a:lnTo>
                    <a:pt x="63459" y="1101895"/>
                  </a:lnTo>
                  <a:cubicBezTo>
                    <a:pt x="60575" y="1099972"/>
                    <a:pt x="58095" y="1097222"/>
                    <a:pt x="54806" y="1096126"/>
                  </a:cubicBezTo>
                  <a:cubicBezTo>
                    <a:pt x="42863" y="1092145"/>
                    <a:pt x="48682" y="1094928"/>
                    <a:pt x="37499" y="1087472"/>
                  </a:cubicBezTo>
                  <a:cubicBezTo>
                    <a:pt x="35576" y="1084587"/>
                    <a:pt x="34339" y="1081101"/>
                    <a:pt x="31730" y="1078818"/>
                  </a:cubicBezTo>
                  <a:cubicBezTo>
                    <a:pt x="26512" y="1074252"/>
                    <a:pt x="20191" y="1071126"/>
                    <a:pt x="14422" y="1067280"/>
                  </a:cubicBezTo>
                  <a:cubicBezTo>
                    <a:pt x="3977" y="1060317"/>
                    <a:pt x="8872" y="1063062"/>
                    <a:pt x="0" y="1058627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9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9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392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4" name="6 CuadroTexto"/>
          <p:cNvSpPr txBox="1">
            <a:spLocks noChangeArrowheads="1"/>
          </p:cNvSpPr>
          <p:nvPr/>
        </p:nvSpPr>
        <p:spPr bwMode="auto">
          <a:xfrm>
            <a:off x="407988" y="34925"/>
            <a:ext cx="84502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4988" algn="just" eaLnBrk="0" hangingPunct="0"/>
            <a:r>
              <a:rPr lang="eu-ES" sz="2400" dirty="0">
                <a:latin typeface="Lucida Handwriting" pitchFamily="66" charset="0"/>
              </a:rPr>
              <a:t>Intentsitate</a:t>
            </a:r>
            <a:r>
              <a:rPr lang="eu-ES" sz="2400" dirty="0" err="1">
                <a:latin typeface="Lucida Handwriting" pitchFamily="66" charset="0"/>
              </a:rPr>
              <a:t> netoa S gai</a:t>
            </a:r>
            <a:r>
              <a:rPr lang="eu-ES" sz="2400" dirty="0">
                <a:latin typeface="Lucida Handwriting" pitchFamily="66" charset="0"/>
              </a:rPr>
              <a:t>nazala</a:t>
            </a:r>
            <a:r>
              <a:rPr lang="eu-ES" sz="2400" dirty="0" err="1">
                <a:latin typeface="Lucida Handwriting" pitchFamily="66" charset="0"/>
              </a:rPr>
              <a:t> zeharkatzen</a:t>
            </a:r>
            <a:r>
              <a:rPr lang="eu-ES" sz="2400" dirty="0">
                <a:latin typeface="Lucida Handwriting" pitchFamily="66" charset="0"/>
              </a:rPr>
              <a:t> dituen</a:t>
            </a:r>
            <a:r>
              <a:rPr lang="eu-ES" sz="2400" dirty="0" err="1">
                <a:latin typeface="Lucida Handwriting" pitchFamily="66" charset="0"/>
              </a:rPr>
              <a:t> intentsitate</a:t>
            </a:r>
            <a:r>
              <a:rPr lang="eu-ES" sz="2400" dirty="0">
                <a:latin typeface="Lucida Handwriting" pitchFamily="66" charset="0"/>
              </a:rPr>
              <a:t> guztien</a:t>
            </a:r>
            <a:r>
              <a:rPr lang="eu-ES" sz="2400" dirty="0" err="1">
                <a:latin typeface="Lucida Handwriting" pitchFamily="66" charset="0"/>
              </a:rPr>
              <a:t> batura</a:t>
            </a:r>
            <a:r>
              <a:rPr lang="eu-ES" sz="2400" dirty="0">
                <a:latin typeface="Lucida Handwriting" pitchFamily="66" charset="0"/>
              </a:rPr>
              <a:t> aljebraikoa da. Bakoitzak</a:t>
            </a:r>
            <a:r>
              <a:rPr lang="eu-ES" sz="2400" dirty="0" err="1">
                <a:latin typeface="Lucida Handwriting" pitchFamily="66" charset="0"/>
              </a:rPr>
              <a:t> eskuinek</a:t>
            </a:r>
            <a:r>
              <a:rPr lang="eu-ES" sz="2400" dirty="0">
                <a:latin typeface="Lucida Handwriting" pitchFamily="66" charset="0"/>
              </a:rPr>
              <a:t>o</a:t>
            </a:r>
            <a:r>
              <a:rPr lang="eu-ES" sz="2400" dirty="0" err="1">
                <a:latin typeface="Lucida Handwriting" pitchFamily="66" charset="0"/>
              </a:rPr>
              <a:t> </a:t>
            </a:r>
            <a:r>
              <a:rPr lang="eu-ES" sz="2400" dirty="0">
                <a:latin typeface="Lucida Handwriting" pitchFamily="66" charset="0"/>
              </a:rPr>
              <a:t>eskuaren</a:t>
            </a:r>
            <a:r>
              <a:rPr lang="eu-ES" sz="2400" dirty="0" err="1">
                <a:latin typeface="Lucida Handwriting" pitchFamily="66" charset="0"/>
              </a:rPr>
              <a:t> arauak </a:t>
            </a:r>
            <a:r>
              <a:rPr lang="eu-ES" sz="2400" dirty="0">
                <a:latin typeface="Lucida Handwriting" pitchFamily="66" charset="0"/>
              </a:rPr>
              <a:t>emandako</a:t>
            </a:r>
            <a:r>
              <a:rPr lang="eu-ES" sz="2400" dirty="0" err="1">
                <a:latin typeface="Lucida Handwriting" pitchFamily="66" charset="0"/>
              </a:rPr>
              <a:t> zeinua </a:t>
            </a:r>
            <a:r>
              <a:rPr lang="eu-ES" sz="2400" dirty="0">
                <a:latin typeface="Lucida Handwriting" pitchFamily="66" charset="0"/>
              </a:rPr>
              <a:t>izan</a:t>
            </a:r>
            <a:r>
              <a:rPr lang="eu-ES" sz="2400" dirty="0" err="1">
                <a:latin typeface="Lucida Handwriting" pitchFamily="66" charset="0"/>
              </a:rPr>
              <a:t> beh</a:t>
            </a:r>
            <a:r>
              <a:rPr lang="eu-ES" sz="2400" dirty="0">
                <a:latin typeface="Lucida Handwriting" pitchFamily="66" charset="0"/>
              </a:rPr>
              <a:t>ar</a:t>
            </a:r>
            <a:r>
              <a:rPr lang="eu-ES" sz="2400" dirty="0" err="1">
                <a:latin typeface="Lucida Handwriting" pitchFamily="66" charset="0"/>
              </a:rPr>
              <a:t> d</a:t>
            </a:r>
            <a:r>
              <a:rPr lang="eu-ES" sz="2400" dirty="0">
                <a:latin typeface="Lucida Handwriting" pitchFamily="66" charset="0"/>
              </a:rPr>
              <a:t>u</a:t>
            </a:r>
            <a:r>
              <a:rPr lang="eu-ES" sz="2400" dirty="0" err="1">
                <a:latin typeface="Lucida Handwriting" pitchFamily="66" charset="0"/>
              </a:rPr>
              <a:t>.</a:t>
            </a:r>
            <a:endParaRPr lang="eu-ES" sz="2400" dirty="0">
              <a:latin typeface="Lucida Handwriting" pitchFamily="66" charset="0"/>
            </a:endParaRPr>
          </a:p>
        </p:txBody>
      </p:sp>
      <p:sp>
        <p:nvSpPr>
          <p:cNvPr id="1440796" name="11 Forma libre"/>
          <p:cNvSpPr>
            <a:spLocks/>
          </p:cNvSpPr>
          <p:nvPr/>
        </p:nvSpPr>
        <p:spPr bwMode="auto">
          <a:xfrm>
            <a:off x="2201863" y="4614863"/>
            <a:ext cx="1611312" cy="1068387"/>
          </a:xfrm>
          <a:custGeom>
            <a:avLst/>
            <a:gdLst>
              <a:gd name="T0" fmla="*/ 1542464 w 1074157"/>
              <a:gd name="T1" fmla="*/ 206429 h 712623"/>
              <a:gd name="T2" fmla="*/ 1494800 w 1074157"/>
              <a:gd name="T3" fmla="*/ 179963 h 712623"/>
              <a:gd name="T4" fmla="*/ 1447136 w 1074157"/>
              <a:gd name="T5" fmla="*/ 158791 h 712623"/>
              <a:gd name="T6" fmla="*/ 1351808 w 1074157"/>
              <a:gd name="T7" fmla="*/ 127033 h 712623"/>
              <a:gd name="T8" fmla="*/ 1288256 w 1074157"/>
              <a:gd name="T9" fmla="*/ 95275 h 712623"/>
              <a:gd name="T10" fmla="*/ 1224704 w 1074157"/>
              <a:gd name="T11" fmla="*/ 68810 h 712623"/>
              <a:gd name="T12" fmla="*/ 1145264 w 1074157"/>
              <a:gd name="T13" fmla="*/ 37052 h 712623"/>
              <a:gd name="T14" fmla="*/ 1087007 w 1074157"/>
              <a:gd name="T15" fmla="*/ 26466 h 712623"/>
              <a:gd name="T16" fmla="*/ 970495 w 1074157"/>
              <a:gd name="T17" fmla="*/ 0 h 712623"/>
              <a:gd name="T18" fmla="*/ 885759 w 1074157"/>
              <a:gd name="T19" fmla="*/ 15880 h 712623"/>
              <a:gd name="T20" fmla="*/ 790431 w 1074157"/>
              <a:gd name="T21" fmla="*/ 31758 h 712623"/>
              <a:gd name="T22" fmla="*/ 732176 w 1074157"/>
              <a:gd name="T23" fmla="*/ 47638 h 712623"/>
              <a:gd name="T24" fmla="*/ 684511 w 1074157"/>
              <a:gd name="T25" fmla="*/ 68810 h 712623"/>
              <a:gd name="T26" fmla="*/ 642143 w 1074157"/>
              <a:gd name="T27" fmla="*/ 95275 h 712623"/>
              <a:gd name="T28" fmla="*/ 573296 w 1074157"/>
              <a:gd name="T29" fmla="*/ 116447 h 712623"/>
              <a:gd name="T30" fmla="*/ 509744 w 1074157"/>
              <a:gd name="T31" fmla="*/ 142913 h 712623"/>
              <a:gd name="T32" fmla="*/ 477968 w 1074157"/>
              <a:gd name="T33" fmla="*/ 153499 h 712623"/>
              <a:gd name="T34" fmla="*/ 409119 w 1074157"/>
              <a:gd name="T35" fmla="*/ 174671 h 712623"/>
              <a:gd name="T36" fmla="*/ 361456 w 1074157"/>
              <a:gd name="T37" fmla="*/ 195843 h 712623"/>
              <a:gd name="T38" fmla="*/ 313791 w 1074157"/>
              <a:gd name="T39" fmla="*/ 217015 h 712623"/>
              <a:gd name="T40" fmla="*/ 266128 w 1074157"/>
              <a:gd name="T41" fmla="*/ 238187 h 712623"/>
              <a:gd name="T42" fmla="*/ 218463 w 1074157"/>
              <a:gd name="T43" fmla="*/ 254066 h 712623"/>
              <a:gd name="T44" fmla="*/ 170800 w 1074157"/>
              <a:gd name="T45" fmla="*/ 291118 h 712623"/>
              <a:gd name="T46" fmla="*/ 144319 w 1074157"/>
              <a:gd name="T47" fmla="*/ 370513 h 712623"/>
              <a:gd name="T48" fmla="*/ 117840 w 1074157"/>
              <a:gd name="T49" fmla="*/ 434031 h 712623"/>
              <a:gd name="T50" fmla="*/ 91359 w 1074157"/>
              <a:gd name="T51" fmla="*/ 518719 h 712623"/>
              <a:gd name="T52" fmla="*/ 75472 w 1074157"/>
              <a:gd name="T53" fmla="*/ 561063 h 712623"/>
              <a:gd name="T54" fmla="*/ 48991 w 1074157"/>
              <a:gd name="T55" fmla="*/ 640458 h 712623"/>
              <a:gd name="T56" fmla="*/ 17215 w 1074157"/>
              <a:gd name="T57" fmla="*/ 693389 h 712623"/>
              <a:gd name="T58" fmla="*/ 1328 w 1074157"/>
              <a:gd name="T59" fmla="*/ 725147 h 712623"/>
              <a:gd name="T60" fmla="*/ 22512 w 1074157"/>
              <a:gd name="T61" fmla="*/ 783371 h 712623"/>
              <a:gd name="T62" fmla="*/ 54288 w 1074157"/>
              <a:gd name="T63" fmla="*/ 846888 h 712623"/>
              <a:gd name="T64" fmla="*/ 75472 w 1074157"/>
              <a:gd name="T65" fmla="*/ 920990 h 712623"/>
              <a:gd name="T66" fmla="*/ 96656 w 1074157"/>
              <a:gd name="T67" fmla="*/ 984507 h 712623"/>
              <a:gd name="T68" fmla="*/ 165503 w 1074157"/>
              <a:gd name="T69" fmla="*/ 1021557 h 712623"/>
              <a:gd name="T70" fmla="*/ 218463 w 1074157"/>
              <a:gd name="T71" fmla="*/ 1048023 h 712623"/>
              <a:gd name="T72" fmla="*/ 403824 w 1074157"/>
              <a:gd name="T73" fmla="*/ 1053315 h 712623"/>
              <a:gd name="T74" fmla="*/ 451487 w 1074157"/>
              <a:gd name="T75" fmla="*/ 1032143 h 712623"/>
              <a:gd name="T76" fmla="*/ 515039 w 1074157"/>
              <a:gd name="T77" fmla="*/ 1000385 h 712623"/>
              <a:gd name="T78" fmla="*/ 562704 w 1074157"/>
              <a:gd name="T79" fmla="*/ 979213 h 712623"/>
              <a:gd name="T80" fmla="*/ 626256 w 1074157"/>
              <a:gd name="T81" fmla="*/ 958041 h 712623"/>
              <a:gd name="T82" fmla="*/ 668624 w 1074157"/>
              <a:gd name="T83" fmla="*/ 942162 h 712623"/>
              <a:gd name="T84" fmla="*/ 949311 w 1074157"/>
              <a:gd name="T85" fmla="*/ 926282 h 712623"/>
              <a:gd name="T86" fmla="*/ 1282960 w 1074157"/>
              <a:gd name="T87" fmla="*/ 910404 h 712623"/>
              <a:gd name="T88" fmla="*/ 1346512 w 1074157"/>
              <a:gd name="T89" fmla="*/ 878646 h 712623"/>
              <a:gd name="T90" fmla="*/ 1372992 w 1074157"/>
              <a:gd name="T91" fmla="*/ 852180 h 712623"/>
              <a:gd name="T92" fmla="*/ 1410064 w 1074157"/>
              <a:gd name="T93" fmla="*/ 815129 h 712623"/>
              <a:gd name="T94" fmla="*/ 1436544 w 1074157"/>
              <a:gd name="T95" fmla="*/ 746319 h 712623"/>
              <a:gd name="T96" fmla="*/ 1457728 w 1074157"/>
              <a:gd name="T97" fmla="*/ 666924 h 712623"/>
              <a:gd name="T98" fmla="*/ 1478912 w 1074157"/>
              <a:gd name="T99" fmla="*/ 619286 h 712623"/>
              <a:gd name="T100" fmla="*/ 1526576 w 1074157"/>
              <a:gd name="T101" fmla="*/ 524011 h 712623"/>
              <a:gd name="T102" fmla="*/ 1579536 w 1074157"/>
              <a:gd name="T103" fmla="*/ 444617 h 712623"/>
              <a:gd name="T104" fmla="*/ 1600720 w 1074157"/>
              <a:gd name="T105" fmla="*/ 381100 h 712623"/>
              <a:gd name="T106" fmla="*/ 1611312 w 1074157"/>
              <a:gd name="T107" fmla="*/ 344048 h 712623"/>
              <a:gd name="T108" fmla="*/ 1563648 w 1074157"/>
              <a:gd name="T109" fmla="*/ 211722 h 712623"/>
              <a:gd name="T110" fmla="*/ 1531872 w 1074157"/>
              <a:gd name="T111" fmla="*/ 195843 h 712623"/>
              <a:gd name="T112" fmla="*/ 1468320 w 1074157"/>
              <a:gd name="T113" fmla="*/ 169377 h 712623"/>
              <a:gd name="T114" fmla="*/ 1388880 w 1074157"/>
              <a:gd name="T115" fmla="*/ 142913 h 712623"/>
              <a:gd name="T116" fmla="*/ 1341216 w 1074157"/>
              <a:gd name="T117" fmla="*/ 127033 h 712623"/>
              <a:gd name="T118" fmla="*/ 1314736 w 1074157"/>
              <a:gd name="T119" fmla="*/ 105861 h 71262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74157"/>
              <a:gd name="T181" fmla="*/ 0 h 712623"/>
              <a:gd name="T182" fmla="*/ 1074157 w 1074157"/>
              <a:gd name="T183" fmla="*/ 712623 h 71262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74157" h="712623">
                <a:moveTo>
                  <a:pt x="1049444" y="144751"/>
                </a:moveTo>
                <a:lnTo>
                  <a:pt x="1028261" y="137690"/>
                </a:lnTo>
                <a:cubicBezTo>
                  <a:pt x="1024730" y="136513"/>
                  <a:pt x="1020766" y="136223"/>
                  <a:pt x="1017669" y="134159"/>
                </a:cubicBezTo>
                <a:cubicBezTo>
                  <a:pt x="1010608" y="129452"/>
                  <a:pt x="1004537" y="122721"/>
                  <a:pt x="996486" y="120037"/>
                </a:cubicBezTo>
                <a:cubicBezTo>
                  <a:pt x="989425" y="117683"/>
                  <a:pt x="981496" y="117105"/>
                  <a:pt x="975303" y="112976"/>
                </a:cubicBezTo>
                <a:cubicBezTo>
                  <a:pt x="971773" y="110622"/>
                  <a:pt x="968589" y="107638"/>
                  <a:pt x="964712" y="105915"/>
                </a:cubicBezTo>
                <a:cubicBezTo>
                  <a:pt x="957911" y="102892"/>
                  <a:pt x="950590" y="101208"/>
                  <a:pt x="943529" y="98854"/>
                </a:cubicBezTo>
                <a:lnTo>
                  <a:pt x="901163" y="84732"/>
                </a:lnTo>
                <a:cubicBezTo>
                  <a:pt x="901158" y="84730"/>
                  <a:pt x="879985" y="77675"/>
                  <a:pt x="879980" y="77671"/>
                </a:cubicBezTo>
                <a:cubicBezTo>
                  <a:pt x="872919" y="72964"/>
                  <a:pt x="866848" y="66233"/>
                  <a:pt x="858797" y="63549"/>
                </a:cubicBezTo>
                <a:cubicBezTo>
                  <a:pt x="851736" y="61195"/>
                  <a:pt x="843807" y="60616"/>
                  <a:pt x="837614" y="56488"/>
                </a:cubicBezTo>
                <a:cubicBezTo>
                  <a:pt x="823926" y="47363"/>
                  <a:pt x="831048" y="50769"/>
                  <a:pt x="816431" y="45897"/>
                </a:cubicBezTo>
                <a:cubicBezTo>
                  <a:pt x="799646" y="34707"/>
                  <a:pt x="809865" y="40178"/>
                  <a:pt x="784656" y="31775"/>
                </a:cubicBezTo>
                <a:cubicBezTo>
                  <a:pt x="784652" y="31774"/>
                  <a:pt x="763478" y="24715"/>
                  <a:pt x="763473" y="24714"/>
                </a:cubicBezTo>
                <a:cubicBezTo>
                  <a:pt x="755235" y="23537"/>
                  <a:pt x="746946" y="22672"/>
                  <a:pt x="738759" y="21183"/>
                </a:cubicBezTo>
                <a:cubicBezTo>
                  <a:pt x="733985" y="20315"/>
                  <a:pt x="729285" y="19047"/>
                  <a:pt x="724637" y="17653"/>
                </a:cubicBezTo>
                <a:cubicBezTo>
                  <a:pt x="717508" y="15514"/>
                  <a:pt x="710752" y="12052"/>
                  <a:pt x="703454" y="10592"/>
                </a:cubicBezTo>
                <a:cubicBezTo>
                  <a:pt x="661130" y="2127"/>
                  <a:pt x="679987" y="5504"/>
                  <a:pt x="646966" y="0"/>
                </a:cubicBezTo>
                <a:cubicBezTo>
                  <a:pt x="635198" y="1177"/>
                  <a:pt x="623285" y="1351"/>
                  <a:pt x="611661" y="3531"/>
                </a:cubicBezTo>
                <a:cubicBezTo>
                  <a:pt x="604346" y="4903"/>
                  <a:pt x="597884" y="9852"/>
                  <a:pt x="590478" y="10592"/>
                </a:cubicBezTo>
                <a:lnTo>
                  <a:pt x="555173" y="14122"/>
                </a:lnTo>
                <a:cubicBezTo>
                  <a:pt x="511992" y="22760"/>
                  <a:pt x="556783" y="13041"/>
                  <a:pt x="526929" y="21183"/>
                </a:cubicBezTo>
                <a:cubicBezTo>
                  <a:pt x="517566" y="23736"/>
                  <a:pt x="507891" y="25175"/>
                  <a:pt x="498685" y="28244"/>
                </a:cubicBezTo>
                <a:cubicBezTo>
                  <a:pt x="495155" y="29421"/>
                  <a:pt x="491422" y="30111"/>
                  <a:pt x="488094" y="31775"/>
                </a:cubicBezTo>
                <a:cubicBezTo>
                  <a:pt x="484299" y="33673"/>
                  <a:pt x="481380" y="37113"/>
                  <a:pt x="477502" y="38836"/>
                </a:cubicBezTo>
                <a:cubicBezTo>
                  <a:pt x="470701" y="41859"/>
                  <a:pt x="456319" y="45897"/>
                  <a:pt x="456319" y="45897"/>
                </a:cubicBezTo>
                <a:cubicBezTo>
                  <a:pt x="453965" y="49427"/>
                  <a:pt x="452856" y="54239"/>
                  <a:pt x="449258" y="56488"/>
                </a:cubicBezTo>
                <a:cubicBezTo>
                  <a:pt x="442946" y="60433"/>
                  <a:pt x="435136" y="61195"/>
                  <a:pt x="428075" y="63549"/>
                </a:cubicBezTo>
                <a:cubicBezTo>
                  <a:pt x="392475" y="75416"/>
                  <a:pt x="447701" y="57309"/>
                  <a:pt x="403362" y="70610"/>
                </a:cubicBezTo>
                <a:cubicBezTo>
                  <a:pt x="396233" y="72749"/>
                  <a:pt x="389240" y="75317"/>
                  <a:pt x="382179" y="77671"/>
                </a:cubicBezTo>
                <a:cubicBezTo>
                  <a:pt x="378648" y="78848"/>
                  <a:pt x="374684" y="79138"/>
                  <a:pt x="371587" y="81202"/>
                </a:cubicBezTo>
                <a:cubicBezTo>
                  <a:pt x="354804" y="92391"/>
                  <a:pt x="365020" y="86922"/>
                  <a:pt x="339813" y="95324"/>
                </a:cubicBezTo>
                <a:lnTo>
                  <a:pt x="329221" y="98854"/>
                </a:lnTo>
                <a:cubicBezTo>
                  <a:pt x="325691" y="100031"/>
                  <a:pt x="322240" y="101483"/>
                  <a:pt x="318630" y="102385"/>
                </a:cubicBezTo>
                <a:cubicBezTo>
                  <a:pt x="313923" y="103562"/>
                  <a:pt x="309156" y="104521"/>
                  <a:pt x="304508" y="105915"/>
                </a:cubicBezTo>
                <a:cubicBezTo>
                  <a:pt x="304475" y="105925"/>
                  <a:pt x="278045" y="114736"/>
                  <a:pt x="272733" y="116507"/>
                </a:cubicBezTo>
                <a:cubicBezTo>
                  <a:pt x="272729" y="116508"/>
                  <a:pt x="251553" y="123566"/>
                  <a:pt x="251550" y="123568"/>
                </a:cubicBezTo>
                <a:cubicBezTo>
                  <a:pt x="248020" y="125922"/>
                  <a:pt x="244836" y="128906"/>
                  <a:pt x="240959" y="130629"/>
                </a:cubicBezTo>
                <a:cubicBezTo>
                  <a:pt x="234158" y="133652"/>
                  <a:pt x="225969" y="133562"/>
                  <a:pt x="219776" y="137690"/>
                </a:cubicBezTo>
                <a:cubicBezTo>
                  <a:pt x="216245" y="140044"/>
                  <a:pt x="213062" y="143028"/>
                  <a:pt x="209184" y="144751"/>
                </a:cubicBezTo>
                <a:cubicBezTo>
                  <a:pt x="202383" y="147774"/>
                  <a:pt x="194194" y="147683"/>
                  <a:pt x="188001" y="151812"/>
                </a:cubicBezTo>
                <a:cubicBezTo>
                  <a:pt x="184471" y="154166"/>
                  <a:pt x="181287" y="157150"/>
                  <a:pt x="177410" y="158873"/>
                </a:cubicBezTo>
                <a:cubicBezTo>
                  <a:pt x="170609" y="161896"/>
                  <a:pt x="163288" y="163580"/>
                  <a:pt x="156227" y="165934"/>
                </a:cubicBezTo>
                <a:lnTo>
                  <a:pt x="145635" y="169464"/>
                </a:lnTo>
                <a:cubicBezTo>
                  <a:pt x="119340" y="186995"/>
                  <a:pt x="151635" y="164464"/>
                  <a:pt x="124452" y="187117"/>
                </a:cubicBezTo>
                <a:cubicBezTo>
                  <a:pt x="121192" y="189833"/>
                  <a:pt x="117391" y="191824"/>
                  <a:pt x="113861" y="194178"/>
                </a:cubicBezTo>
                <a:lnTo>
                  <a:pt x="99739" y="236544"/>
                </a:lnTo>
                <a:lnTo>
                  <a:pt x="96208" y="247135"/>
                </a:lnTo>
                <a:cubicBezTo>
                  <a:pt x="95031" y="250666"/>
                  <a:pt x="94742" y="254630"/>
                  <a:pt x="92678" y="257727"/>
                </a:cubicBezTo>
                <a:cubicBezTo>
                  <a:pt x="83404" y="271638"/>
                  <a:pt x="83599" y="269334"/>
                  <a:pt x="78556" y="289502"/>
                </a:cubicBezTo>
                <a:cubicBezTo>
                  <a:pt x="73219" y="310847"/>
                  <a:pt x="76560" y="299018"/>
                  <a:pt x="67964" y="324807"/>
                </a:cubicBezTo>
                <a:cubicBezTo>
                  <a:pt x="67963" y="324811"/>
                  <a:pt x="60905" y="345987"/>
                  <a:pt x="60903" y="345990"/>
                </a:cubicBezTo>
                <a:lnTo>
                  <a:pt x="53842" y="356581"/>
                </a:lnTo>
                <a:cubicBezTo>
                  <a:pt x="52665" y="362465"/>
                  <a:pt x="51891" y="368445"/>
                  <a:pt x="50312" y="374234"/>
                </a:cubicBezTo>
                <a:cubicBezTo>
                  <a:pt x="50302" y="374271"/>
                  <a:pt x="41491" y="400694"/>
                  <a:pt x="39720" y="406008"/>
                </a:cubicBezTo>
                <a:cubicBezTo>
                  <a:pt x="39716" y="406019"/>
                  <a:pt x="32664" y="427180"/>
                  <a:pt x="32659" y="427191"/>
                </a:cubicBezTo>
                <a:cubicBezTo>
                  <a:pt x="30305" y="431898"/>
                  <a:pt x="28306" y="436800"/>
                  <a:pt x="25598" y="441313"/>
                </a:cubicBezTo>
                <a:cubicBezTo>
                  <a:pt x="21232" y="448590"/>
                  <a:pt x="11476" y="462496"/>
                  <a:pt x="11476" y="462496"/>
                </a:cubicBezTo>
                <a:cubicBezTo>
                  <a:pt x="10299" y="466027"/>
                  <a:pt x="9610" y="469759"/>
                  <a:pt x="7946" y="473088"/>
                </a:cubicBezTo>
                <a:cubicBezTo>
                  <a:pt x="6049" y="476883"/>
                  <a:pt x="1237" y="479451"/>
                  <a:pt x="885" y="483679"/>
                </a:cubicBezTo>
                <a:cubicBezTo>
                  <a:pt x="0" y="494299"/>
                  <a:pt x="773" y="505439"/>
                  <a:pt x="4415" y="515454"/>
                </a:cubicBezTo>
                <a:cubicBezTo>
                  <a:pt x="5865" y="519442"/>
                  <a:pt x="11476" y="520161"/>
                  <a:pt x="15007" y="522515"/>
                </a:cubicBezTo>
                <a:cubicBezTo>
                  <a:pt x="19714" y="529576"/>
                  <a:pt x="26445" y="535647"/>
                  <a:pt x="29129" y="543698"/>
                </a:cubicBezTo>
                <a:lnTo>
                  <a:pt x="36190" y="564881"/>
                </a:lnTo>
                <a:cubicBezTo>
                  <a:pt x="37367" y="568411"/>
                  <a:pt x="38990" y="571823"/>
                  <a:pt x="39720" y="575472"/>
                </a:cubicBezTo>
                <a:cubicBezTo>
                  <a:pt x="44711" y="600425"/>
                  <a:pt x="41353" y="587430"/>
                  <a:pt x="50312" y="614308"/>
                </a:cubicBezTo>
                <a:lnTo>
                  <a:pt x="60903" y="646082"/>
                </a:lnTo>
                <a:cubicBezTo>
                  <a:pt x="62080" y="649613"/>
                  <a:pt x="61337" y="654610"/>
                  <a:pt x="64434" y="656674"/>
                </a:cubicBezTo>
                <a:cubicBezTo>
                  <a:pt x="90231" y="673873"/>
                  <a:pt x="57800" y="652884"/>
                  <a:pt x="89147" y="670796"/>
                </a:cubicBezTo>
                <a:cubicBezTo>
                  <a:pt x="108309" y="681746"/>
                  <a:pt x="90913" y="674915"/>
                  <a:pt x="110330" y="681387"/>
                </a:cubicBezTo>
                <a:cubicBezTo>
                  <a:pt x="120968" y="688479"/>
                  <a:pt x="122501" y="690133"/>
                  <a:pt x="135044" y="695509"/>
                </a:cubicBezTo>
                <a:cubicBezTo>
                  <a:pt x="138464" y="696975"/>
                  <a:pt x="142307" y="697376"/>
                  <a:pt x="145635" y="699040"/>
                </a:cubicBezTo>
                <a:cubicBezTo>
                  <a:pt x="170012" y="711229"/>
                  <a:pt x="140964" y="702286"/>
                  <a:pt x="170349" y="709631"/>
                </a:cubicBezTo>
                <a:cubicBezTo>
                  <a:pt x="213106" y="707850"/>
                  <a:pt x="235694" y="712623"/>
                  <a:pt x="269203" y="702570"/>
                </a:cubicBezTo>
                <a:cubicBezTo>
                  <a:pt x="276332" y="700431"/>
                  <a:pt x="284193" y="699638"/>
                  <a:pt x="290386" y="695509"/>
                </a:cubicBezTo>
                <a:cubicBezTo>
                  <a:pt x="293916" y="693155"/>
                  <a:pt x="297100" y="690171"/>
                  <a:pt x="300977" y="688448"/>
                </a:cubicBezTo>
                <a:cubicBezTo>
                  <a:pt x="307778" y="685425"/>
                  <a:pt x="315967" y="685516"/>
                  <a:pt x="322160" y="681387"/>
                </a:cubicBezTo>
                <a:cubicBezTo>
                  <a:pt x="329221" y="676680"/>
                  <a:pt x="335292" y="669949"/>
                  <a:pt x="343343" y="667265"/>
                </a:cubicBezTo>
                <a:cubicBezTo>
                  <a:pt x="350404" y="664911"/>
                  <a:pt x="358333" y="664332"/>
                  <a:pt x="364526" y="660204"/>
                </a:cubicBezTo>
                <a:cubicBezTo>
                  <a:pt x="368057" y="657850"/>
                  <a:pt x="371240" y="654866"/>
                  <a:pt x="375118" y="653143"/>
                </a:cubicBezTo>
                <a:cubicBezTo>
                  <a:pt x="375128" y="653139"/>
                  <a:pt x="401591" y="644319"/>
                  <a:pt x="406892" y="642552"/>
                </a:cubicBezTo>
                <a:cubicBezTo>
                  <a:pt x="410423" y="641375"/>
                  <a:pt x="414387" y="641085"/>
                  <a:pt x="417484" y="639021"/>
                </a:cubicBezTo>
                <a:cubicBezTo>
                  <a:pt x="421014" y="636667"/>
                  <a:pt x="424102" y="633450"/>
                  <a:pt x="428075" y="631960"/>
                </a:cubicBezTo>
                <a:cubicBezTo>
                  <a:pt x="433694" y="629853"/>
                  <a:pt x="439870" y="629732"/>
                  <a:pt x="445728" y="628430"/>
                </a:cubicBezTo>
                <a:cubicBezTo>
                  <a:pt x="450465" y="627377"/>
                  <a:pt x="455064" y="625697"/>
                  <a:pt x="459850" y="624899"/>
                </a:cubicBezTo>
                <a:cubicBezTo>
                  <a:pt x="513507" y="615956"/>
                  <a:pt x="592957" y="618687"/>
                  <a:pt x="632844" y="617838"/>
                </a:cubicBezTo>
                <a:lnTo>
                  <a:pt x="819961" y="614308"/>
                </a:lnTo>
                <a:cubicBezTo>
                  <a:pt x="836596" y="611535"/>
                  <a:pt x="840526" y="611458"/>
                  <a:pt x="855266" y="607247"/>
                </a:cubicBezTo>
                <a:cubicBezTo>
                  <a:pt x="858844" y="606225"/>
                  <a:pt x="862605" y="605523"/>
                  <a:pt x="865858" y="603716"/>
                </a:cubicBezTo>
                <a:cubicBezTo>
                  <a:pt x="902274" y="583485"/>
                  <a:pt x="873668" y="594051"/>
                  <a:pt x="897632" y="586064"/>
                </a:cubicBezTo>
                <a:cubicBezTo>
                  <a:pt x="901163" y="583710"/>
                  <a:pt x="905224" y="582003"/>
                  <a:pt x="908224" y="579003"/>
                </a:cubicBezTo>
                <a:cubicBezTo>
                  <a:pt x="911224" y="576003"/>
                  <a:pt x="911972" y="571062"/>
                  <a:pt x="915285" y="568411"/>
                </a:cubicBezTo>
                <a:cubicBezTo>
                  <a:pt x="918191" y="566086"/>
                  <a:pt x="922346" y="566058"/>
                  <a:pt x="925876" y="564881"/>
                </a:cubicBezTo>
                <a:cubicBezTo>
                  <a:pt x="930583" y="557820"/>
                  <a:pt x="937314" y="551749"/>
                  <a:pt x="939998" y="543698"/>
                </a:cubicBezTo>
                <a:cubicBezTo>
                  <a:pt x="944871" y="529081"/>
                  <a:pt x="941465" y="536203"/>
                  <a:pt x="950590" y="522515"/>
                </a:cubicBezTo>
                <a:cubicBezTo>
                  <a:pt x="954519" y="510726"/>
                  <a:pt x="954697" y="511093"/>
                  <a:pt x="957651" y="497801"/>
                </a:cubicBezTo>
                <a:cubicBezTo>
                  <a:pt x="960534" y="484827"/>
                  <a:pt x="961018" y="478340"/>
                  <a:pt x="964712" y="466027"/>
                </a:cubicBezTo>
                <a:cubicBezTo>
                  <a:pt x="966851" y="458898"/>
                  <a:pt x="969419" y="451905"/>
                  <a:pt x="971773" y="444844"/>
                </a:cubicBezTo>
                <a:cubicBezTo>
                  <a:pt x="971775" y="444839"/>
                  <a:pt x="978830" y="423666"/>
                  <a:pt x="978834" y="423661"/>
                </a:cubicBezTo>
                <a:lnTo>
                  <a:pt x="985895" y="413069"/>
                </a:lnTo>
                <a:cubicBezTo>
                  <a:pt x="994298" y="387861"/>
                  <a:pt x="988827" y="398079"/>
                  <a:pt x="1000017" y="381295"/>
                </a:cubicBezTo>
                <a:cubicBezTo>
                  <a:pt x="1004456" y="367975"/>
                  <a:pt x="1005528" y="361661"/>
                  <a:pt x="1017669" y="349520"/>
                </a:cubicBezTo>
                <a:cubicBezTo>
                  <a:pt x="1024058" y="343131"/>
                  <a:pt x="1040873" y="329085"/>
                  <a:pt x="1045913" y="317746"/>
                </a:cubicBezTo>
                <a:cubicBezTo>
                  <a:pt x="1048936" y="310945"/>
                  <a:pt x="1050620" y="303624"/>
                  <a:pt x="1052974" y="296563"/>
                </a:cubicBezTo>
                <a:lnTo>
                  <a:pt x="1056505" y="285971"/>
                </a:lnTo>
                <a:lnTo>
                  <a:pt x="1067096" y="254197"/>
                </a:lnTo>
                <a:cubicBezTo>
                  <a:pt x="1068273" y="250666"/>
                  <a:pt x="1069724" y="247216"/>
                  <a:pt x="1070627" y="243605"/>
                </a:cubicBezTo>
                <a:lnTo>
                  <a:pt x="1074157" y="229483"/>
                </a:lnTo>
                <a:cubicBezTo>
                  <a:pt x="1072980" y="205946"/>
                  <a:pt x="1073675" y="182241"/>
                  <a:pt x="1070627" y="158873"/>
                </a:cubicBezTo>
                <a:cubicBezTo>
                  <a:pt x="1068847" y="145225"/>
                  <a:pt x="1051087" y="144121"/>
                  <a:pt x="1042383" y="141220"/>
                </a:cubicBezTo>
                <a:lnTo>
                  <a:pt x="1031791" y="137690"/>
                </a:lnTo>
                <a:cubicBezTo>
                  <a:pt x="1028261" y="135336"/>
                  <a:pt x="1025077" y="132352"/>
                  <a:pt x="1021200" y="130629"/>
                </a:cubicBezTo>
                <a:cubicBezTo>
                  <a:pt x="1014399" y="127606"/>
                  <a:pt x="1000017" y="123568"/>
                  <a:pt x="1000017" y="123568"/>
                </a:cubicBezTo>
                <a:cubicBezTo>
                  <a:pt x="969661" y="103331"/>
                  <a:pt x="1008068" y="127594"/>
                  <a:pt x="978834" y="112976"/>
                </a:cubicBezTo>
                <a:cubicBezTo>
                  <a:pt x="961577" y="104347"/>
                  <a:pt x="975397" y="106822"/>
                  <a:pt x="957651" y="102385"/>
                </a:cubicBezTo>
                <a:cubicBezTo>
                  <a:pt x="937516" y="97351"/>
                  <a:pt x="943980" y="100755"/>
                  <a:pt x="925876" y="95324"/>
                </a:cubicBezTo>
                <a:cubicBezTo>
                  <a:pt x="918747" y="93185"/>
                  <a:pt x="911754" y="90617"/>
                  <a:pt x="904693" y="88263"/>
                </a:cubicBezTo>
                <a:lnTo>
                  <a:pt x="894102" y="84732"/>
                </a:lnTo>
                <a:cubicBezTo>
                  <a:pt x="891748" y="81202"/>
                  <a:pt x="890354" y="76792"/>
                  <a:pt x="887041" y="74141"/>
                </a:cubicBezTo>
                <a:cubicBezTo>
                  <a:pt x="884135" y="71816"/>
                  <a:pt x="880027" y="71632"/>
                  <a:pt x="876449" y="70610"/>
                </a:cubicBezTo>
                <a:cubicBezTo>
                  <a:pt x="861097" y="66224"/>
                  <a:pt x="865582" y="67080"/>
                  <a:pt x="851736" y="6708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cxnSp>
        <p:nvCxnSpPr>
          <p:cNvPr id="1440777" name="25 Conector recto de flecha"/>
          <p:cNvCxnSpPr>
            <a:cxnSpLocks noChangeShapeType="1"/>
          </p:cNvCxnSpPr>
          <p:nvPr/>
        </p:nvCxnSpPr>
        <p:spPr bwMode="auto">
          <a:xfrm rot="5400000" flipH="1" flipV="1">
            <a:off x="3233738" y="4130675"/>
            <a:ext cx="306387" cy="47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40778" name="26 CuadroTexto"/>
          <p:cNvSpPr txBox="1">
            <a:spLocks noChangeArrowheads="1"/>
          </p:cNvSpPr>
          <p:nvPr/>
        </p:nvSpPr>
        <p:spPr bwMode="auto">
          <a:xfrm>
            <a:off x="3409950" y="3956050"/>
            <a:ext cx="66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u-ES" sz="2000">
                <a:latin typeface="Lucida Handwriting" pitchFamily="66" charset="0"/>
              </a:rPr>
              <a:t>I&gt;0</a:t>
            </a:r>
          </a:p>
        </p:txBody>
      </p:sp>
      <p:sp>
        <p:nvSpPr>
          <p:cNvPr id="1440779" name="27 CuadroTexto"/>
          <p:cNvSpPr txBox="1">
            <a:spLocks noChangeArrowheads="1"/>
          </p:cNvSpPr>
          <p:nvPr/>
        </p:nvSpPr>
        <p:spPr bwMode="auto">
          <a:xfrm>
            <a:off x="2914650" y="4308475"/>
            <a:ext cx="45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u-ES" sz="1600">
                <a:latin typeface="Lucida Handwriting" pitchFamily="66" charset="0"/>
              </a:rPr>
              <a:t>C</a:t>
            </a:r>
            <a:endParaRPr lang="eu-ES" sz="1400">
              <a:latin typeface="Lucida Handwriting" pitchFamily="66" charset="0"/>
            </a:endParaRPr>
          </a:p>
        </p:txBody>
      </p:sp>
      <p:cxnSp>
        <p:nvCxnSpPr>
          <p:cNvPr id="1440782" name="33 Conector recto de flecha"/>
          <p:cNvCxnSpPr>
            <a:cxnSpLocks noChangeShapeType="1"/>
          </p:cNvCxnSpPr>
          <p:nvPr/>
        </p:nvCxnSpPr>
        <p:spPr bwMode="auto">
          <a:xfrm rot="10020000">
            <a:off x="3470275" y="4697413"/>
            <a:ext cx="73025" cy="50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440785" name="Picture 6"/>
          <p:cNvPicPr>
            <a:picLocks noChangeAspect="1" noChangeArrowheads="1"/>
          </p:cNvPicPr>
          <p:nvPr/>
        </p:nvPicPr>
        <p:blipFill>
          <a:blip r:embed="rId3" cstate="print"/>
          <a:srcRect t="88116"/>
          <a:stretch>
            <a:fillRect/>
          </a:stretch>
        </p:blipFill>
        <p:spPr bwMode="auto">
          <a:xfrm>
            <a:off x="1793875" y="5776913"/>
            <a:ext cx="341313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786" name="Picture 6"/>
          <p:cNvPicPr>
            <a:picLocks noChangeAspect="1" noChangeArrowheads="1"/>
          </p:cNvPicPr>
          <p:nvPr/>
        </p:nvPicPr>
        <p:blipFill>
          <a:blip r:embed="rId3" cstate="print"/>
          <a:srcRect b="76463"/>
          <a:stretch>
            <a:fillRect/>
          </a:stretch>
        </p:blipFill>
        <p:spPr bwMode="auto">
          <a:xfrm>
            <a:off x="1801813" y="4467225"/>
            <a:ext cx="339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787" name="Picture 6"/>
          <p:cNvPicPr>
            <a:picLocks noChangeAspect="1" noChangeArrowheads="1"/>
          </p:cNvPicPr>
          <p:nvPr/>
        </p:nvPicPr>
        <p:blipFill>
          <a:blip r:embed="rId3" cstate="print"/>
          <a:srcRect t="24033" b="10194"/>
          <a:stretch>
            <a:fillRect/>
          </a:stretch>
        </p:blipFill>
        <p:spPr bwMode="auto">
          <a:xfrm>
            <a:off x="1801813" y="4827588"/>
            <a:ext cx="33972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0793" name="47 CuadroTexto"/>
          <p:cNvSpPr txBox="1">
            <a:spLocks noChangeArrowheads="1"/>
          </p:cNvSpPr>
          <p:nvPr/>
        </p:nvSpPr>
        <p:spPr bwMode="auto">
          <a:xfrm>
            <a:off x="1354138" y="1693863"/>
            <a:ext cx="749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u-ES" sz="1800" dirty="0">
                <a:latin typeface="Lucida Handwriting" pitchFamily="66" charset="0"/>
              </a:rPr>
              <a:t>Lerro-integralaren noranzkoa derrigorrez aukeratu eta </a:t>
            </a:r>
            <a:r>
              <a:rPr lang="eu-ES" sz="1800" dirty="0" smtClean="0">
                <a:latin typeface="Lucida Handwriting" pitchFamily="66" charset="0"/>
              </a:rPr>
              <a:t>adierazi behar </a:t>
            </a:r>
            <a:r>
              <a:rPr lang="eu-ES" sz="1800" dirty="0">
                <a:latin typeface="Lucida Handwriting" pitchFamily="66" charset="0"/>
              </a:rPr>
              <a:t>da. </a:t>
            </a:r>
          </a:p>
        </p:txBody>
      </p:sp>
      <p:sp>
        <p:nvSpPr>
          <p:cNvPr id="31" name="30 Estrella de 5 puntas"/>
          <p:cNvSpPr>
            <a:spLocks noChangeAspect="1"/>
          </p:cNvSpPr>
          <p:nvPr/>
        </p:nvSpPr>
        <p:spPr>
          <a:xfrm>
            <a:off x="700088" y="142875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u-ES"/>
          </a:p>
        </p:txBody>
      </p:sp>
      <p:sp>
        <p:nvSpPr>
          <p:cNvPr id="33" name="47 CuadroTexto"/>
          <p:cNvSpPr txBox="1">
            <a:spLocks noChangeArrowheads="1"/>
          </p:cNvSpPr>
          <p:nvPr/>
        </p:nvSpPr>
        <p:spPr bwMode="auto">
          <a:xfrm>
            <a:off x="1365250" y="2476500"/>
            <a:ext cx="7386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u-ES" sz="1800" dirty="0">
                <a:latin typeface="Lucida Handwriting" pitchFamily="66" charset="0"/>
              </a:rPr>
              <a:t>Torloju arrunt bat  lerro-integralaren noranzko berberean biratzen bada,  bere aurrerapenaren noranzkoak S azalera zeharkatzen duen korronte positiboaren noranzkoa adierazten du</a:t>
            </a:r>
          </a:p>
        </p:txBody>
      </p:sp>
      <p:sp>
        <p:nvSpPr>
          <p:cNvPr id="34" name="11 Forma libre"/>
          <p:cNvSpPr>
            <a:spLocks/>
          </p:cNvSpPr>
          <p:nvPr/>
        </p:nvSpPr>
        <p:spPr bwMode="auto">
          <a:xfrm>
            <a:off x="6118225" y="4611688"/>
            <a:ext cx="1611313" cy="1069975"/>
          </a:xfrm>
          <a:custGeom>
            <a:avLst/>
            <a:gdLst>
              <a:gd name="T0" fmla="*/ 1542465 w 1074157"/>
              <a:gd name="T1" fmla="*/ 206736 h 712623"/>
              <a:gd name="T2" fmla="*/ 1494801 w 1074157"/>
              <a:gd name="T3" fmla="*/ 180231 h 712623"/>
              <a:gd name="T4" fmla="*/ 1447137 w 1074157"/>
              <a:gd name="T5" fmla="*/ 159027 h 712623"/>
              <a:gd name="T6" fmla="*/ 1351809 w 1074157"/>
              <a:gd name="T7" fmla="*/ 127222 h 712623"/>
              <a:gd name="T8" fmla="*/ 1288257 w 1074157"/>
              <a:gd name="T9" fmla="*/ 95416 h 712623"/>
              <a:gd name="T10" fmla="*/ 1224705 w 1074157"/>
              <a:gd name="T11" fmla="*/ 68913 h 712623"/>
              <a:gd name="T12" fmla="*/ 1145264 w 1074157"/>
              <a:gd name="T13" fmla="*/ 37107 h 712623"/>
              <a:gd name="T14" fmla="*/ 1087008 w 1074157"/>
              <a:gd name="T15" fmla="*/ 26505 h 712623"/>
              <a:gd name="T16" fmla="*/ 970496 w 1074157"/>
              <a:gd name="T17" fmla="*/ 0 h 712623"/>
              <a:gd name="T18" fmla="*/ 885760 w 1074157"/>
              <a:gd name="T19" fmla="*/ 15903 h 712623"/>
              <a:gd name="T20" fmla="*/ 790432 w 1074157"/>
              <a:gd name="T21" fmla="*/ 31805 h 712623"/>
              <a:gd name="T22" fmla="*/ 732176 w 1074157"/>
              <a:gd name="T23" fmla="*/ 47709 h 712623"/>
              <a:gd name="T24" fmla="*/ 684511 w 1074157"/>
              <a:gd name="T25" fmla="*/ 68913 h 712623"/>
              <a:gd name="T26" fmla="*/ 642143 w 1074157"/>
              <a:gd name="T27" fmla="*/ 95416 h 712623"/>
              <a:gd name="T28" fmla="*/ 573296 w 1074157"/>
              <a:gd name="T29" fmla="*/ 116620 h 712623"/>
              <a:gd name="T30" fmla="*/ 509744 w 1074157"/>
              <a:gd name="T31" fmla="*/ 143125 h 712623"/>
              <a:gd name="T32" fmla="*/ 477968 w 1074157"/>
              <a:gd name="T33" fmla="*/ 153727 h 712623"/>
              <a:gd name="T34" fmla="*/ 409119 w 1074157"/>
              <a:gd name="T35" fmla="*/ 174931 h 712623"/>
              <a:gd name="T36" fmla="*/ 361456 w 1074157"/>
              <a:gd name="T37" fmla="*/ 196134 h 712623"/>
              <a:gd name="T38" fmla="*/ 313791 w 1074157"/>
              <a:gd name="T39" fmla="*/ 217338 h 712623"/>
              <a:gd name="T40" fmla="*/ 266128 w 1074157"/>
              <a:gd name="T41" fmla="*/ 238541 h 712623"/>
              <a:gd name="T42" fmla="*/ 218463 w 1074157"/>
              <a:gd name="T43" fmla="*/ 254443 h 712623"/>
              <a:gd name="T44" fmla="*/ 170800 w 1074157"/>
              <a:gd name="T45" fmla="*/ 291551 h 712623"/>
              <a:gd name="T46" fmla="*/ 144319 w 1074157"/>
              <a:gd name="T47" fmla="*/ 371063 h 712623"/>
              <a:gd name="T48" fmla="*/ 117840 w 1074157"/>
              <a:gd name="T49" fmla="*/ 434676 h 712623"/>
              <a:gd name="T50" fmla="*/ 91359 w 1074157"/>
              <a:gd name="T51" fmla="*/ 519490 h 712623"/>
              <a:gd name="T52" fmla="*/ 75472 w 1074157"/>
              <a:gd name="T53" fmla="*/ 561897 h 712623"/>
              <a:gd name="T54" fmla="*/ 48991 w 1074157"/>
              <a:gd name="T55" fmla="*/ 641410 h 712623"/>
              <a:gd name="T56" fmla="*/ 17215 w 1074157"/>
              <a:gd name="T57" fmla="*/ 694419 h 712623"/>
              <a:gd name="T58" fmla="*/ 1328 w 1074157"/>
              <a:gd name="T59" fmla="*/ 726225 h 712623"/>
              <a:gd name="T60" fmla="*/ 22512 w 1074157"/>
              <a:gd name="T61" fmla="*/ 784535 h 712623"/>
              <a:gd name="T62" fmla="*/ 54288 w 1074157"/>
              <a:gd name="T63" fmla="*/ 848146 h 712623"/>
              <a:gd name="T64" fmla="*/ 75472 w 1074157"/>
              <a:gd name="T65" fmla="*/ 922359 h 712623"/>
              <a:gd name="T66" fmla="*/ 96656 w 1074157"/>
              <a:gd name="T67" fmla="*/ 985970 h 712623"/>
              <a:gd name="T68" fmla="*/ 165503 w 1074157"/>
              <a:gd name="T69" fmla="*/ 1023075 h 712623"/>
              <a:gd name="T70" fmla="*/ 218463 w 1074157"/>
              <a:gd name="T71" fmla="*/ 1049581 h 712623"/>
              <a:gd name="T72" fmla="*/ 403824 w 1074157"/>
              <a:gd name="T73" fmla="*/ 1054881 h 712623"/>
              <a:gd name="T74" fmla="*/ 451487 w 1074157"/>
              <a:gd name="T75" fmla="*/ 1033677 h 712623"/>
              <a:gd name="T76" fmla="*/ 515039 w 1074157"/>
              <a:gd name="T77" fmla="*/ 1001872 h 712623"/>
              <a:gd name="T78" fmla="*/ 562704 w 1074157"/>
              <a:gd name="T79" fmla="*/ 980668 h 712623"/>
              <a:gd name="T80" fmla="*/ 626256 w 1074157"/>
              <a:gd name="T81" fmla="*/ 959465 h 712623"/>
              <a:gd name="T82" fmla="*/ 668624 w 1074157"/>
              <a:gd name="T83" fmla="*/ 943563 h 712623"/>
              <a:gd name="T84" fmla="*/ 949312 w 1074157"/>
              <a:gd name="T85" fmla="*/ 927659 h 712623"/>
              <a:gd name="T86" fmla="*/ 1282960 w 1074157"/>
              <a:gd name="T87" fmla="*/ 911757 h 712623"/>
              <a:gd name="T88" fmla="*/ 1346513 w 1074157"/>
              <a:gd name="T89" fmla="*/ 879952 h 712623"/>
              <a:gd name="T90" fmla="*/ 1372993 w 1074157"/>
              <a:gd name="T91" fmla="*/ 853447 h 712623"/>
              <a:gd name="T92" fmla="*/ 1410065 w 1074157"/>
              <a:gd name="T93" fmla="*/ 816341 h 712623"/>
              <a:gd name="T94" fmla="*/ 1436545 w 1074157"/>
              <a:gd name="T95" fmla="*/ 747428 h 712623"/>
              <a:gd name="T96" fmla="*/ 1457729 w 1074157"/>
              <a:gd name="T97" fmla="*/ 667915 h 712623"/>
              <a:gd name="T98" fmla="*/ 1478913 w 1074157"/>
              <a:gd name="T99" fmla="*/ 620207 h 712623"/>
              <a:gd name="T100" fmla="*/ 1526577 w 1074157"/>
              <a:gd name="T101" fmla="*/ 524790 h 712623"/>
              <a:gd name="T102" fmla="*/ 1579537 w 1074157"/>
              <a:gd name="T103" fmla="*/ 445278 h 712623"/>
              <a:gd name="T104" fmla="*/ 1600721 w 1074157"/>
              <a:gd name="T105" fmla="*/ 381667 h 712623"/>
              <a:gd name="T106" fmla="*/ 1611313 w 1074157"/>
              <a:gd name="T107" fmla="*/ 344560 h 712623"/>
              <a:gd name="T108" fmla="*/ 1563649 w 1074157"/>
              <a:gd name="T109" fmla="*/ 212036 h 712623"/>
              <a:gd name="T110" fmla="*/ 1531873 w 1074157"/>
              <a:gd name="T111" fmla="*/ 196134 h 712623"/>
              <a:gd name="T112" fmla="*/ 1468321 w 1074157"/>
              <a:gd name="T113" fmla="*/ 169629 h 712623"/>
              <a:gd name="T114" fmla="*/ 1388881 w 1074157"/>
              <a:gd name="T115" fmla="*/ 143125 h 712623"/>
              <a:gd name="T116" fmla="*/ 1341217 w 1074157"/>
              <a:gd name="T117" fmla="*/ 127222 h 712623"/>
              <a:gd name="T118" fmla="*/ 1314736 w 1074157"/>
              <a:gd name="T119" fmla="*/ 106018 h 71262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74157"/>
              <a:gd name="T181" fmla="*/ 0 h 712623"/>
              <a:gd name="T182" fmla="*/ 1074157 w 1074157"/>
              <a:gd name="T183" fmla="*/ 712623 h 71262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74157" h="712623">
                <a:moveTo>
                  <a:pt x="1049444" y="144751"/>
                </a:moveTo>
                <a:lnTo>
                  <a:pt x="1028261" y="137690"/>
                </a:lnTo>
                <a:cubicBezTo>
                  <a:pt x="1024730" y="136513"/>
                  <a:pt x="1020766" y="136223"/>
                  <a:pt x="1017669" y="134159"/>
                </a:cubicBezTo>
                <a:cubicBezTo>
                  <a:pt x="1010608" y="129452"/>
                  <a:pt x="1004537" y="122721"/>
                  <a:pt x="996486" y="120037"/>
                </a:cubicBezTo>
                <a:cubicBezTo>
                  <a:pt x="989425" y="117683"/>
                  <a:pt x="981496" y="117105"/>
                  <a:pt x="975303" y="112976"/>
                </a:cubicBezTo>
                <a:cubicBezTo>
                  <a:pt x="971773" y="110622"/>
                  <a:pt x="968589" y="107638"/>
                  <a:pt x="964712" y="105915"/>
                </a:cubicBezTo>
                <a:cubicBezTo>
                  <a:pt x="957911" y="102892"/>
                  <a:pt x="950590" y="101208"/>
                  <a:pt x="943529" y="98854"/>
                </a:cubicBezTo>
                <a:lnTo>
                  <a:pt x="901163" y="84732"/>
                </a:lnTo>
                <a:cubicBezTo>
                  <a:pt x="901158" y="84730"/>
                  <a:pt x="879985" y="77675"/>
                  <a:pt x="879980" y="77671"/>
                </a:cubicBezTo>
                <a:cubicBezTo>
                  <a:pt x="872919" y="72964"/>
                  <a:pt x="866848" y="66233"/>
                  <a:pt x="858797" y="63549"/>
                </a:cubicBezTo>
                <a:cubicBezTo>
                  <a:pt x="851736" y="61195"/>
                  <a:pt x="843807" y="60616"/>
                  <a:pt x="837614" y="56488"/>
                </a:cubicBezTo>
                <a:cubicBezTo>
                  <a:pt x="823926" y="47363"/>
                  <a:pt x="831048" y="50769"/>
                  <a:pt x="816431" y="45897"/>
                </a:cubicBezTo>
                <a:cubicBezTo>
                  <a:pt x="799646" y="34707"/>
                  <a:pt x="809865" y="40178"/>
                  <a:pt x="784656" y="31775"/>
                </a:cubicBezTo>
                <a:cubicBezTo>
                  <a:pt x="784652" y="31774"/>
                  <a:pt x="763478" y="24715"/>
                  <a:pt x="763473" y="24714"/>
                </a:cubicBezTo>
                <a:cubicBezTo>
                  <a:pt x="755235" y="23537"/>
                  <a:pt x="746946" y="22672"/>
                  <a:pt x="738759" y="21183"/>
                </a:cubicBezTo>
                <a:cubicBezTo>
                  <a:pt x="733985" y="20315"/>
                  <a:pt x="729285" y="19047"/>
                  <a:pt x="724637" y="17653"/>
                </a:cubicBezTo>
                <a:cubicBezTo>
                  <a:pt x="717508" y="15514"/>
                  <a:pt x="710752" y="12052"/>
                  <a:pt x="703454" y="10592"/>
                </a:cubicBezTo>
                <a:cubicBezTo>
                  <a:pt x="661130" y="2127"/>
                  <a:pt x="679987" y="5504"/>
                  <a:pt x="646966" y="0"/>
                </a:cubicBezTo>
                <a:cubicBezTo>
                  <a:pt x="635198" y="1177"/>
                  <a:pt x="623285" y="1351"/>
                  <a:pt x="611661" y="3531"/>
                </a:cubicBezTo>
                <a:cubicBezTo>
                  <a:pt x="604346" y="4903"/>
                  <a:pt x="597884" y="9852"/>
                  <a:pt x="590478" y="10592"/>
                </a:cubicBezTo>
                <a:lnTo>
                  <a:pt x="555173" y="14122"/>
                </a:lnTo>
                <a:cubicBezTo>
                  <a:pt x="511992" y="22760"/>
                  <a:pt x="556783" y="13041"/>
                  <a:pt x="526929" y="21183"/>
                </a:cubicBezTo>
                <a:cubicBezTo>
                  <a:pt x="517566" y="23736"/>
                  <a:pt x="507891" y="25175"/>
                  <a:pt x="498685" y="28244"/>
                </a:cubicBezTo>
                <a:cubicBezTo>
                  <a:pt x="495155" y="29421"/>
                  <a:pt x="491422" y="30111"/>
                  <a:pt x="488094" y="31775"/>
                </a:cubicBezTo>
                <a:cubicBezTo>
                  <a:pt x="484299" y="33673"/>
                  <a:pt x="481380" y="37113"/>
                  <a:pt x="477502" y="38836"/>
                </a:cubicBezTo>
                <a:cubicBezTo>
                  <a:pt x="470701" y="41859"/>
                  <a:pt x="456319" y="45897"/>
                  <a:pt x="456319" y="45897"/>
                </a:cubicBezTo>
                <a:cubicBezTo>
                  <a:pt x="453965" y="49427"/>
                  <a:pt x="452856" y="54239"/>
                  <a:pt x="449258" y="56488"/>
                </a:cubicBezTo>
                <a:cubicBezTo>
                  <a:pt x="442946" y="60433"/>
                  <a:pt x="435136" y="61195"/>
                  <a:pt x="428075" y="63549"/>
                </a:cubicBezTo>
                <a:cubicBezTo>
                  <a:pt x="392475" y="75416"/>
                  <a:pt x="447701" y="57309"/>
                  <a:pt x="403362" y="70610"/>
                </a:cubicBezTo>
                <a:cubicBezTo>
                  <a:pt x="396233" y="72749"/>
                  <a:pt x="389240" y="75317"/>
                  <a:pt x="382179" y="77671"/>
                </a:cubicBezTo>
                <a:cubicBezTo>
                  <a:pt x="378648" y="78848"/>
                  <a:pt x="374684" y="79138"/>
                  <a:pt x="371587" y="81202"/>
                </a:cubicBezTo>
                <a:cubicBezTo>
                  <a:pt x="354804" y="92391"/>
                  <a:pt x="365020" y="86922"/>
                  <a:pt x="339813" y="95324"/>
                </a:cubicBezTo>
                <a:lnTo>
                  <a:pt x="329221" y="98854"/>
                </a:lnTo>
                <a:cubicBezTo>
                  <a:pt x="325691" y="100031"/>
                  <a:pt x="322240" y="101483"/>
                  <a:pt x="318630" y="102385"/>
                </a:cubicBezTo>
                <a:cubicBezTo>
                  <a:pt x="313923" y="103562"/>
                  <a:pt x="309156" y="104521"/>
                  <a:pt x="304508" y="105915"/>
                </a:cubicBezTo>
                <a:cubicBezTo>
                  <a:pt x="304475" y="105925"/>
                  <a:pt x="278045" y="114736"/>
                  <a:pt x="272733" y="116507"/>
                </a:cubicBezTo>
                <a:cubicBezTo>
                  <a:pt x="272729" y="116508"/>
                  <a:pt x="251553" y="123566"/>
                  <a:pt x="251550" y="123568"/>
                </a:cubicBezTo>
                <a:cubicBezTo>
                  <a:pt x="248020" y="125922"/>
                  <a:pt x="244836" y="128906"/>
                  <a:pt x="240959" y="130629"/>
                </a:cubicBezTo>
                <a:cubicBezTo>
                  <a:pt x="234158" y="133652"/>
                  <a:pt x="225969" y="133562"/>
                  <a:pt x="219776" y="137690"/>
                </a:cubicBezTo>
                <a:cubicBezTo>
                  <a:pt x="216245" y="140044"/>
                  <a:pt x="213062" y="143028"/>
                  <a:pt x="209184" y="144751"/>
                </a:cubicBezTo>
                <a:cubicBezTo>
                  <a:pt x="202383" y="147774"/>
                  <a:pt x="194194" y="147683"/>
                  <a:pt x="188001" y="151812"/>
                </a:cubicBezTo>
                <a:cubicBezTo>
                  <a:pt x="184471" y="154166"/>
                  <a:pt x="181287" y="157150"/>
                  <a:pt x="177410" y="158873"/>
                </a:cubicBezTo>
                <a:cubicBezTo>
                  <a:pt x="170609" y="161896"/>
                  <a:pt x="163288" y="163580"/>
                  <a:pt x="156227" y="165934"/>
                </a:cubicBezTo>
                <a:lnTo>
                  <a:pt x="145635" y="169464"/>
                </a:lnTo>
                <a:cubicBezTo>
                  <a:pt x="119340" y="186995"/>
                  <a:pt x="151635" y="164464"/>
                  <a:pt x="124452" y="187117"/>
                </a:cubicBezTo>
                <a:cubicBezTo>
                  <a:pt x="121192" y="189833"/>
                  <a:pt x="117391" y="191824"/>
                  <a:pt x="113861" y="194178"/>
                </a:cubicBezTo>
                <a:lnTo>
                  <a:pt x="99739" y="236544"/>
                </a:lnTo>
                <a:lnTo>
                  <a:pt x="96208" y="247135"/>
                </a:lnTo>
                <a:cubicBezTo>
                  <a:pt x="95031" y="250666"/>
                  <a:pt x="94742" y="254630"/>
                  <a:pt x="92678" y="257727"/>
                </a:cubicBezTo>
                <a:cubicBezTo>
                  <a:pt x="83404" y="271638"/>
                  <a:pt x="83599" y="269334"/>
                  <a:pt x="78556" y="289502"/>
                </a:cubicBezTo>
                <a:cubicBezTo>
                  <a:pt x="73219" y="310847"/>
                  <a:pt x="76560" y="299018"/>
                  <a:pt x="67964" y="324807"/>
                </a:cubicBezTo>
                <a:cubicBezTo>
                  <a:pt x="67963" y="324811"/>
                  <a:pt x="60905" y="345987"/>
                  <a:pt x="60903" y="345990"/>
                </a:cubicBezTo>
                <a:lnTo>
                  <a:pt x="53842" y="356581"/>
                </a:lnTo>
                <a:cubicBezTo>
                  <a:pt x="52665" y="362465"/>
                  <a:pt x="51891" y="368445"/>
                  <a:pt x="50312" y="374234"/>
                </a:cubicBezTo>
                <a:cubicBezTo>
                  <a:pt x="50302" y="374271"/>
                  <a:pt x="41491" y="400694"/>
                  <a:pt x="39720" y="406008"/>
                </a:cubicBezTo>
                <a:cubicBezTo>
                  <a:pt x="39716" y="406019"/>
                  <a:pt x="32664" y="427180"/>
                  <a:pt x="32659" y="427191"/>
                </a:cubicBezTo>
                <a:cubicBezTo>
                  <a:pt x="30305" y="431898"/>
                  <a:pt x="28306" y="436800"/>
                  <a:pt x="25598" y="441313"/>
                </a:cubicBezTo>
                <a:cubicBezTo>
                  <a:pt x="21232" y="448590"/>
                  <a:pt x="11476" y="462496"/>
                  <a:pt x="11476" y="462496"/>
                </a:cubicBezTo>
                <a:cubicBezTo>
                  <a:pt x="10299" y="466027"/>
                  <a:pt x="9610" y="469759"/>
                  <a:pt x="7946" y="473088"/>
                </a:cubicBezTo>
                <a:cubicBezTo>
                  <a:pt x="6049" y="476883"/>
                  <a:pt x="1237" y="479451"/>
                  <a:pt x="885" y="483679"/>
                </a:cubicBezTo>
                <a:cubicBezTo>
                  <a:pt x="0" y="494299"/>
                  <a:pt x="773" y="505439"/>
                  <a:pt x="4415" y="515454"/>
                </a:cubicBezTo>
                <a:cubicBezTo>
                  <a:pt x="5865" y="519442"/>
                  <a:pt x="11476" y="520161"/>
                  <a:pt x="15007" y="522515"/>
                </a:cubicBezTo>
                <a:cubicBezTo>
                  <a:pt x="19714" y="529576"/>
                  <a:pt x="26445" y="535647"/>
                  <a:pt x="29129" y="543698"/>
                </a:cubicBezTo>
                <a:lnTo>
                  <a:pt x="36190" y="564881"/>
                </a:lnTo>
                <a:cubicBezTo>
                  <a:pt x="37367" y="568411"/>
                  <a:pt x="38990" y="571823"/>
                  <a:pt x="39720" y="575472"/>
                </a:cubicBezTo>
                <a:cubicBezTo>
                  <a:pt x="44711" y="600425"/>
                  <a:pt x="41353" y="587430"/>
                  <a:pt x="50312" y="614308"/>
                </a:cubicBezTo>
                <a:lnTo>
                  <a:pt x="60903" y="646082"/>
                </a:lnTo>
                <a:cubicBezTo>
                  <a:pt x="62080" y="649613"/>
                  <a:pt x="61337" y="654610"/>
                  <a:pt x="64434" y="656674"/>
                </a:cubicBezTo>
                <a:cubicBezTo>
                  <a:pt x="90231" y="673873"/>
                  <a:pt x="57800" y="652884"/>
                  <a:pt x="89147" y="670796"/>
                </a:cubicBezTo>
                <a:cubicBezTo>
                  <a:pt x="108309" y="681746"/>
                  <a:pt x="90913" y="674915"/>
                  <a:pt x="110330" y="681387"/>
                </a:cubicBezTo>
                <a:cubicBezTo>
                  <a:pt x="120968" y="688479"/>
                  <a:pt x="122501" y="690133"/>
                  <a:pt x="135044" y="695509"/>
                </a:cubicBezTo>
                <a:cubicBezTo>
                  <a:pt x="138464" y="696975"/>
                  <a:pt x="142307" y="697376"/>
                  <a:pt x="145635" y="699040"/>
                </a:cubicBezTo>
                <a:cubicBezTo>
                  <a:pt x="170012" y="711229"/>
                  <a:pt x="140964" y="702286"/>
                  <a:pt x="170349" y="709631"/>
                </a:cubicBezTo>
                <a:cubicBezTo>
                  <a:pt x="213106" y="707850"/>
                  <a:pt x="235694" y="712623"/>
                  <a:pt x="269203" y="702570"/>
                </a:cubicBezTo>
                <a:cubicBezTo>
                  <a:pt x="276332" y="700431"/>
                  <a:pt x="284193" y="699638"/>
                  <a:pt x="290386" y="695509"/>
                </a:cubicBezTo>
                <a:cubicBezTo>
                  <a:pt x="293916" y="693155"/>
                  <a:pt x="297100" y="690171"/>
                  <a:pt x="300977" y="688448"/>
                </a:cubicBezTo>
                <a:cubicBezTo>
                  <a:pt x="307778" y="685425"/>
                  <a:pt x="315967" y="685516"/>
                  <a:pt x="322160" y="681387"/>
                </a:cubicBezTo>
                <a:cubicBezTo>
                  <a:pt x="329221" y="676680"/>
                  <a:pt x="335292" y="669949"/>
                  <a:pt x="343343" y="667265"/>
                </a:cubicBezTo>
                <a:cubicBezTo>
                  <a:pt x="350404" y="664911"/>
                  <a:pt x="358333" y="664332"/>
                  <a:pt x="364526" y="660204"/>
                </a:cubicBezTo>
                <a:cubicBezTo>
                  <a:pt x="368057" y="657850"/>
                  <a:pt x="371240" y="654866"/>
                  <a:pt x="375118" y="653143"/>
                </a:cubicBezTo>
                <a:cubicBezTo>
                  <a:pt x="375128" y="653139"/>
                  <a:pt x="401591" y="644319"/>
                  <a:pt x="406892" y="642552"/>
                </a:cubicBezTo>
                <a:cubicBezTo>
                  <a:pt x="410423" y="641375"/>
                  <a:pt x="414387" y="641085"/>
                  <a:pt x="417484" y="639021"/>
                </a:cubicBezTo>
                <a:cubicBezTo>
                  <a:pt x="421014" y="636667"/>
                  <a:pt x="424102" y="633450"/>
                  <a:pt x="428075" y="631960"/>
                </a:cubicBezTo>
                <a:cubicBezTo>
                  <a:pt x="433694" y="629853"/>
                  <a:pt x="439870" y="629732"/>
                  <a:pt x="445728" y="628430"/>
                </a:cubicBezTo>
                <a:cubicBezTo>
                  <a:pt x="450465" y="627377"/>
                  <a:pt x="455064" y="625697"/>
                  <a:pt x="459850" y="624899"/>
                </a:cubicBezTo>
                <a:cubicBezTo>
                  <a:pt x="513507" y="615956"/>
                  <a:pt x="592957" y="618687"/>
                  <a:pt x="632844" y="617838"/>
                </a:cubicBezTo>
                <a:lnTo>
                  <a:pt x="819961" y="614308"/>
                </a:lnTo>
                <a:cubicBezTo>
                  <a:pt x="836596" y="611535"/>
                  <a:pt x="840526" y="611458"/>
                  <a:pt x="855266" y="607247"/>
                </a:cubicBezTo>
                <a:cubicBezTo>
                  <a:pt x="858844" y="606225"/>
                  <a:pt x="862605" y="605523"/>
                  <a:pt x="865858" y="603716"/>
                </a:cubicBezTo>
                <a:cubicBezTo>
                  <a:pt x="902274" y="583485"/>
                  <a:pt x="873668" y="594051"/>
                  <a:pt x="897632" y="586064"/>
                </a:cubicBezTo>
                <a:cubicBezTo>
                  <a:pt x="901163" y="583710"/>
                  <a:pt x="905224" y="582003"/>
                  <a:pt x="908224" y="579003"/>
                </a:cubicBezTo>
                <a:cubicBezTo>
                  <a:pt x="911224" y="576003"/>
                  <a:pt x="911972" y="571062"/>
                  <a:pt x="915285" y="568411"/>
                </a:cubicBezTo>
                <a:cubicBezTo>
                  <a:pt x="918191" y="566086"/>
                  <a:pt x="922346" y="566058"/>
                  <a:pt x="925876" y="564881"/>
                </a:cubicBezTo>
                <a:cubicBezTo>
                  <a:pt x="930583" y="557820"/>
                  <a:pt x="937314" y="551749"/>
                  <a:pt x="939998" y="543698"/>
                </a:cubicBezTo>
                <a:cubicBezTo>
                  <a:pt x="944871" y="529081"/>
                  <a:pt x="941465" y="536203"/>
                  <a:pt x="950590" y="522515"/>
                </a:cubicBezTo>
                <a:cubicBezTo>
                  <a:pt x="954519" y="510726"/>
                  <a:pt x="954697" y="511093"/>
                  <a:pt x="957651" y="497801"/>
                </a:cubicBezTo>
                <a:cubicBezTo>
                  <a:pt x="960534" y="484827"/>
                  <a:pt x="961018" y="478340"/>
                  <a:pt x="964712" y="466027"/>
                </a:cubicBezTo>
                <a:cubicBezTo>
                  <a:pt x="966851" y="458898"/>
                  <a:pt x="969419" y="451905"/>
                  <a:pt x="971773" y="444844"/>
                </a:cubicBezTo>
                <a:cubicBezTo>
                  <a:pt x="971775" y="444839"/>
                  <a:pt x="978830" y="423666"/>
                  <a:pt x="978834" y="423661"/>
                </a:cubicBezTo>
                <a:lnTo>
                  <a:pt x="985895" y="413069"/>
                </a:lnTo>
                <a:cubicBezTo>
                  <a:pt x="994298" y="387861"/>
                  <a:pt x="988827" y="398079"/>
                  <a:pt x="1000017" y="381295"/>
                </a:cubicBezTo>
                <a:cubicBezTo>
                  <a:pt x="1004456" y="367975"/>
                  <a:pt x="1005528" y="361661"/>
                  <a:pt x="1017669" y="349520"/>
                </a:cubicBezTo>
                <a:cubicBezTo>
                  <a:pt x="1024058" y="343131"/>
                  <a:pt x="1040873" y="329085"/>
                  <a:pt x="1045913" y="317746"/>
                </a:cubicBezTo>
                <a:cubicBezTo>
                  <a:pt x="1048936" y="310945"/>
                  <a:pt x="1050620" y="303624"/>
                  <a:pt x="1052974" y="296563"/>
                </a:cubicBezTo>
                <a:lnTo>
                  <a:pt x="1056505" y="285971"/>
                </a:lnTo>
                <a:lnTo>
                  <a:pt x="1067096" y="254197"/>
                </a:lnTo>
                <a:cubicBezTo>
                  <a:pt x="1068273" y="250666"/>
                  <a:pt x="1069724" y="247216"/>
                  <a:pt x="1070627" y="243605"/>
                </a:cubicBezTo>
                <a:lnTo>
                  <a:pt x="1074157" y="229483"/>
                </a:lnTo>
                <a:cubicBezTo>
                  <a:pt x="1072980" y="205946"/>
                  <a:pt x="1073675" y="182241"/>
                  <a:pt x="1070627" y="158873"/>
                </a:cubicBezTo>
                <a:cubicBezTo>
                  <a:pt x="1068847" y="145225"/>
                  <a:pt x="1051087" y="144121"/>
                  <a:pt x="1042383" y="141220"/>
                </a:cubicBezTo>
                <a:lnTo>
                  <a:pt x="1031791" y="137690"/>
                </a:lnTo>
                <a:cubicBezTo>
                  <a:pt x="1028261" y="135336"/>
                  <a:pt x="1025077" y="132352"/>
                  <a:pt x="1021200" y="130629"/>
                </a:cubicBezTo>
                <a:cubicBezTo>
                  <a:pt x="1014399" y="127606"/>
                  <a:pt x="1000017" y="123568"/>
                  <a:pt x="1000017" y="123568"/>
                </a:cubicBezTo>
                <a:cubicBezTo>
                  <a:pt x="969661" y="103331"/>
                  <a:pt x="1008068" y="127594"/>
                  <a:pt x="978834" y="112976"/>
                </a:cubicBezTo>
                <a:cubicBezTo>
                  <a:pt x="961577" y="104347"/>
                  <a:pt x="975397" y="106822"/>
                  <a:pt x="957651" y="102385"/>
                </a:cubicBezTo>
                <a:cubicBezTo>
                  <a:pt x="937516" y="97351"/>
                  <a:pt x="943980" y="100755"/>
                  <a:pt x="925876" y="95324"/>
                </a:cubicBezTo>
                <a:cubicBezTo>
                  <a:pt x="918747" y="93185"/>
                  <a:pt x="911754" y="90617"/>
                  <a:pt x="904693" y="88263"/>
                </a:cubicBezTo>
                <a:lnTo>
                  <a:pt x="894102" y="84732"/>
                </a:lnTo>
                <a:cubicBezTo>
                  <a:pt x="891748" y="81202"/>
                  <a:pt x="890354" y="76792"/>
                  <a:pt x="887041" y="74141"/>
                </a:cubicBezTo>
                <a:cubicBezTo>
                  <a:pt x="884135" y="71816"/>
                  <a:pt x="880027" y="71632"/>
                  <a:pt x="876449" y="70610"/>
                </a:cubicBezTo>
                <a:cubicBezTo>
                  <a:pt x="861097" y="66224"/>
                  <a:pt x="865582" y="67080"/>
                  <a:pt x="851736" y="6708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8" name="27 CuadroTexto"/>
          <p:cNvSpPr txBox="1">
            <a:spLocks noChangeArrowheads="1"/>
          </p:cNvSpPr>
          <p:nvPr/>
        </p:nvSpPr>
        <p:spPr bwMode="auto">
          <a:xfrm>
            <a:off x="6831013" y="4306888"/>
            <a:ext cx="450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u-ES" sz="1600">
                <a:latin typeface="Lucida Handwriting" pitchFamily="66" charset="0"/>
              </a:rPr>
              <a:t>C</a:t>
            </a:r>
            <a:endParaRPr lang="eu-ES" sz="1400">
              <a:latin typeface="Lucida Handwriting" pitchFamily="66" charset="0"/>
            </a:endParaRPr>
          </a:p>
        </p:txBody>
      </p:sp>
      <p:cxnSp>
        <p:nvCxnSpPr>
          <p:cNvPr id="39" name="33 Conector recto de flecha"/>
          <p:cNvCxnSpPr>
            <a:cxnSpLocks noChangeShapeType="1"/>
          </p:cNvCxnSpPr>
          <p:nvPr/>
        </p:nvCxnSpPr>
        <p:spPr bwMode="auto">
          <a:xfrm rot="-780000">
            <a:off x="7386638" y="4695825"/>
            <a:ext cx="73025" cy="50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4" cstate="print"/>
          <a:srcRect t="88116"/>
          <a:stretch>
            <a:fillRect/>
          </a:stretch>
        </p:blipFill>
        <p:spPr bwMode="auto">
          <a:xfrm>
            <a:off x="5710238" y="5775325"/>
            <a:ext cx="34131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5" cstate="print"/>
          <a:srcRect t="76463"/>
          <a:stretch>
            <a:fillRect/>
          </a:stretch>
        </p:blipFill>
        <p:spPr bwMode="auto">
          <a:xfrm>
            <a:off x="5718175" y="6021388"/>
            <a:ext cx="339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3" cstate="print"/>
          <a:srcRect t="24033" b="10194"/>
          <a:stretch>
            <a:fillRect/>
          </a:stretch>
        </p:blipFill>
        <p:spPr bwMode="auto">
          <a:xfrm>
            <a:off x="5718175" y="4826000"/>
            <a:ext cx="3397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42 Estrella de 5 puntas"/>
          <p:cNvSpPr>
            <a:spLocks noChangeAspect="1"/>
          </p:cNvSpPr>
          <p:nvPr/>
        </p:nvSpPr>
        <p:spPr>
          <a:xfrm>
            <a:off x="1233488" y="1827213"/>
            <a:ext cx="114300" cy="1143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u-ES"/>
          </a:p>
        </p:txBody>
      </p:sp>
      <p:sp>
        <p:nvSpPr>
          <p:cNvPr id="44" name="43 Estrella de 5 puntas"/>
          <p:cNvSpPr>
            <a:spLocks noChangeAspect="1"/>
          </p:cNvSpPr>
          <p:nvPr/>
        </p:nvSpPr>
        <p:spPr>
          <a:xfrm>
            <a:off x="1219200" y="2573338"/>
            <a:ext cx="114300" cy="1143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u-ES"/>
          </a:p>
        </p:txBody>
      </p:sp>
      <p:cxnSp>
        <p:nvCxnSpPr>
          <p:cNvPr id="50" name="25 Conector recto de flecha"/>
          <p:cNvCxnSpPr>
            <a:cxnSpLocks noChangeShapeType="1"/>
          </p:cNvCxnSpPr>
          <p:nvPr/>
        </p:nvCxnSpPr>
        <p:spPr bwMode="auto">
          <a:xfrm rot="16200000" flipH="1">
            <a:off x="3219450" y="6005513"/>
            <a:ext cx="306388" cy="47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" name="26 CuadroTexto"/>
          <p:cNvSpPr txBox="1">
            <a:spLocks noChangeArrowheads="1"/>
          </p:cNvSpPr>
          <p:nvPr/>
        </p:nvSpPr>
        <p:spPr bwMode="auto">
          <a:xfrm>
            <a:off x="3395663" y="5830888"/>
            <a:ext cx="66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u-ES" sz="2000">
                <a:latin typeface="Lucida Handwriting" pitchFamily="66" charset="0"/>
              </a:rPr>
              <a:t>I&lt;0</a:t>
            </a:r>
          </a:p>
        </p:txBody>
      </p:sp>
      <p:cxnSp>
        <p:nvCxnSpPr>
          <p:cNvPr id="52" name="25 Conector recto de flecha"/>
          <p:cNvCxnSpPr>
            <a:cxnSpLocks noChangeShapeType="1"/>
          </p:cNvCxnSpPr>
          <p:nvPr/>
        </p:nvCxnSpPr>
        <p:spPr bwMode="auto">
          <a:xfrm rot="5400000" flipH="1" flipV="1">
            <a:off x="7090569" y="4069556"/>
            <a:ext cx="307975" cy="47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3" name="26 CuadroTexto"/>
          <p:cNvSpPr txBox="1">
            <a:spLocks noChangeArrowheads="1"/>
          </p:cNvSpPr>
          <p:nvPr/>
        </p:nvSpPr>
        <p:spPr bwMode="auto">
          <a:xfrm>
            <a:off x="7361238" y="5735638"/>
            <a:ext cx="671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u-ES" sz="2000">
                <a:latin typeface="Lucida Handwriting" pitchFamily="66" charset="0"/>
              </a:rPr>
              <a:t>I&gt;0</a:t>
            </a:r>
          </a:p>
        </p:txBody>
      </p:sp>
      <p:cxnSp>
        <p:nvCxnSpPr>
          <p:cNvPr id="54" name="25 Conector recto de flecha"/>
          <p:cNvCxnSpPr>
            <a:cxnSpLocks noChangeShapeType="1"/>
          </p:cNvCxnSpPr>
          <p:nvPr/>
        </p:nvCxnSpPr>
        <p:spPr bwMode="auto">
          <a:xfrm rot="16200000" flipH="1">
            <a:off x="7113588" y="5932487"/>
            <a:ext cx="306388" cy="47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5" name="26 CuadroTexto"/>
          <p:cNvSpPr txBox="1">
            <a:spLocks noChangeArrowheads="1"/>
          </p:cNvSpPr>
          <p:nvPr/>
        </p:nvSpPr>
        <p:spPr bwMode="auto">
          <a:xfrm>
            <a:off x="7396163" y="3940175"/>
            <a:ext cx="66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u-ES" sz="2000">
                <a:latin typeface="Lucida Handwriting" pitchFamily="66" charset="0"/>
              </a:rPr>
              <a:t>I&lt;0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1020763" y="3709988"/>
            <a:ext cx="3633787" cy="275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30" name="29 Rectángulo"/>
          <p:cNvSpPr/>
          <p:nvPr/>
        </p:nvSpPr>
        <p:spPr>
          <a:xfrm>
            <a:off x="4986338" y="3709988"/>
            <a:ext cx="3633787" cy="275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4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4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07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07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07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07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07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07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07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07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44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144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4" dur="1" fill="hold"/>
                                        <p:tgtEl>
                                          <p:spTgt spid="14407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4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44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774" grpId="0"/>
      <p:bldP spid="1440796" grpId="0" animBg="1"/>
      <p:bldP spid="1440778" grpId="0"/>
      <p:bldP spid="1440779" grpId="0"/>
      <p:bldP spid="1440793" grpId="0"/>
      <p:bldP spid="33" grpId="0"/>
      <p:bldP spid="34" grpId="0" animBg="1"/>
      <p:bldP spid="38" grpId="0"/>
      <p:bldP spid="51" grpId="0"/>
      <p:bldP spid="53" grpId="0"/>
      <p:bldP spid="55" grpId="0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95" name="17 Forma libre"/>
          <p:cNvSpPr>
            <a:spLocks/>
          </p:cNvSpPr>
          <p:nvPr/>
        </p:nvSpPr>
        <p:spPr bwMode="auto">
          <a:xfrm>
            <a:off x="3268663" y="3852863"/>
            <a:ext cx="1466850" cy="738187"/>
          </a:xfrm>
          <a:custGeom>
            <a:avLst/>
            <a:gdLst>
              <a:gd name="T0" fmla="*/ 1036438 w 977949"/>
              <a:gd name="T1" fmla="*/ 206791 h 491918"/>
              <a:gd name="T2" fmla="*/ 738608 w 977949"/>
              <a:gd name="T3" fmla="*/ 206791 h 491918"/>
              <a:gd name="T4" fmla="*/ 607563 w 977949"/>
              <a:gd name="T5" fmla="*/ 230653 h 491918"/>
              <a:gd name="T6" fmla="*/ 416955 w 977949"/>
              <a:gd name="T7" fmla="*/ 349954 h 491918"/>
              <a:gd name="T8" fmla="*/ 238260 w 977949"/>
              <a:gd name="T9" fmla="*/ 433465 h 491918"/>
              <a:gd name="T10" fmla="*/ 154867 w 977949"/>
              <a:gd name="T11" fmla="*/ 552765 h 491918"/>
              <a:gd name="T12" fmla="*/ 131042 w 977949"/>
              <a:gd name="T13" fmla="*/ 684001 h 491918"/>
              <a:gd name="T14" fmla="*/ 95305 w 977949"/>
              <a:gd name="T15" fmla="*/ 779441 h 491918"/>
              <a:gd name="T16" fmla="*/ 35737 w 977949"/>
              <a:gd name="T17" fmla="*/ 934536 h 491918"/>
              <a:gd name="T18" fmla="*/ 0 w 977949"/>
              <a:gd name="T19" fmla="*/ 982257 h 491918"/>
              <a:gd name="T20" fmla="*/ 35737 w 977949"/>
              <a:gd name="T21" fmla="*/ 1077699 h 491918"/>
              <a:gd name="T22" fmla="*/ 95305 w 977949"/>
              <a:gd name="T23" fmla="*/ 1197000 h 491918"/>
              <a:gd name="T24" fmla="*/ 83390 w 977949"/>
              <a:gd name="T25" fmla="*/ 1364022 h 491918"/>
              <a:gd name="T26" fmla="*/ 142958 w 977949"/>
              <a:gd name="T27" fmla="*/ 1590694 h 491918"/>
              <a:gd name="T28" fmla="*/ 357393 w 977949"/>
              <a:gd name="T29" fmla="*/ 1650345 h 491918"/>
              <a:gd name="T30" fmla="*/ 643306 w 977949"/>
              <a:gd name="T31" fmla="*/ 1519112 h 491918"/>
              <a:gd name="T32" fmla="*/ 833913 w 977949"/>
              <a:gd name="T33" fmla="*/ 1411742 h 491918"/>
              <a:gd name="T34" fmla="*/ 1048347 w 977949"/>
              <a:gd name="T35" fmla="*/ 1387883 h 491918"/>
              <a:gd name="T36" fmla="*/ 1096000 w 977949"/>
              <a:gd name="T37" fmla="*/ 1387883 h 491918"/>
              <a:gd name="T38" fmla="*/ 1179392 w 977949"/>
              <a:gd name="T39" fmla="*/ 1423670 h 491918"/>
              <a:gd name="T40" fmla="*/ 1322350 w 977949"/>
              <a:gd name="T41" fmla="*/ 1459465 h 491918"/>
              <a:gd name="T42" fmla="*/ 1584438 w 977949"/>
              <a:gd name="T43" fmla="*/ 1459465 h 491918"/>
              <a:gd name="T44" fmla="*/ 1929913 w 977949"/>
              <a:gd name="T45" fmla="*/ 1483323 h 491918"/>
              <a:gd name="T46" fmla="*/ 2251567 w 977949"/>
              <a:gd name="T47" fmla="*/ 1471392 h 491918"/>
              <a:gd name="T48" fmla="*/ 2442176 w 977949"/>
              <a:gd name="T49" fmla="*/ 1507183 h 491918"/>
              <a:gd name="T50" fmla="*/ 2716176 w 977949"/>
              <a:gd name="T51" fmla="*/ 1423670 h 491918"/>
              <a:gd name="T52" fmla="*/ 2930610 w 977949"/>
              <a:gd name="T53" fmla="*/ 1232789 h 491918"/>
              <a:gd name="T54" fmla="*/ 3085480 w 977949"/>
              <a:gd name="T55" fmla="*/ 1101557 h 491918"/>
              <a:gd name="T56" fmla="*/ 3204611 w 977949"/>
              <a:gd name="T57" fmla="*/ 1006116 h 491918"/>
              <a:gd name="T58" fmla="*/ 3288001 w 977949"/>
              <a:gd name="T59" fmla="*/ 839093 h 491918"/>
              <a:gd name="T60" fmla="*/ 3276092 w 977949"/>
              <a:gd name="T61" fmla="*/ 779441 h 491918"/>
              <a:gd name="T62" fmla="*/ 3228439 w 977949"/>
              <a:gd name="T63" fmla="*/ 719792 h 491918"/>
              <a:gd name="T64" fmla="*/ 3145044 w 977949"/>
              <a:gd name="T65" fmla="*/ 552765 h 491918"/>
              <a:gd name="T66" fmla="*/ 3145044 w 977949"/>
              <a:gd name="T67" fmla="*/ 445398 h 491918"/>
              <a:gd name="T68" fmla="*/ 3025914 w 977949"/>
              <a:gd name="T69" fmla="*/ 230653 h 491918"/>
              <a:gd name="T70" fmla="*/ 2835306 w 977949"/>
              <a:gd name="T71" fmla="*/ 111351 h 491918"/>
              <a:gd name="T72" fmla="*/ 2597043 w 977949"/>
              <a:gd name="T73" fmla="*/ 75558 h 491918"/>
              <a:gd name="T74" fmla="*/ 2275392 w 977949"/>
              <a:gd name="T75" fmla="*/ 3977 h 491918"/>
              <a:gd name="T76" fmla="*/ 2096696 w 977949"/>
              <a:gd name="T77" fmla="*/ 51698 h 491918"/>
              <a:gd name="T78" fmla="*/ 1918002 w 977949"/>
              <a:gd name="T79" fmla="*/ 123280 h 491918"/>
              <a:gd name="T80" fmla="*/ 1715478 w 977949"/>
              <a:gd name="T81" fmla="*/ 171000 h 491918"/>
              <a:gd name="T82" fmla="*/ 1560610 w 977949"/>
              <a:gd name="T83" fmla="*/ 194861 h 491918"/>
              <a:gd name="T84" fmla="*/ 1358087 w 977949"/>
              <a:gd name="T85" fmla="*/ 194861 h 491918"/>
              <a:gd name="T86" fmla="*/ 1036438 w 977949"/>
              <a:gd name="T87" fmla="*/ 206791 h 4919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77949"/>
              <a:gd name="T133" fmla="*/ 0 h 491918"/>
              <a:gd name="T134" fmla="*/ 977949 w 977949"/>
              <a:gd name="T135" fmla="*/ 491918 h 49191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77949" h="491918">
                <a:moveTo>
                  <a:pt x="307154" y="61196"/>
                </a:moveTo>
                <a:cubicBezTo>
                  <a:pt x="276556" y="61785"/>
                  <a:pt x="240074" y="60019"/>
                  <a:pt x="218891" y="61196"/>
                </a:cubicBezTo>
                <a:cubicBezTo>
                  <a:pt x="197708" y="62373"/>
                  <a:pt x="195942" y="61196"/>
                  <a:pt x="180055" y="68257"/>
                </a:cubicBezTo>
                <a:cubicBezTo>
                  <a:pt x="164168" y="75318"/>
                  <a:pt x="141808" y="93559"/>
                  <a:pt x="123567" y="103562"/>
                </a:cubicBezTo>
                <a:cubicBezTo>
                  <a:pt x="105326" y="113565"/>
                  <a:pt x="83555" y="118272"/>
                  <a:pt x="70610" y="128275"/>
                </a:cubicBezTo>
                <a:cubicBezTo>
                  <a:pt x="57665" y="138278"/>
                  <a:pt x="51192" y="151223"/>
                  <a:pt x="45896" y="163580"/>
                </a:cubicBezTo>
                <a:cubicBezTo>
                  <a:pt x="40600" y="175937"/>
                  <a:pt x="41777" y="191236"/>
                  <a:pt x="38835" y="202416"/>
                </a:cubicBezTo>
                <a:cubicBezTo>
                  <a:pt x="35893" y="213596"/>
                  <a:pt x="32951" y="218303"/>
                  <a:pt x="28244" y="230660"/>
                </a:cubicBezTo>
                <a:cubicBezTo>
                  <a:pt x="23537" y="243017"/>
                  <a:pt x="15298" y="266554"/>
                  <a:pt x="10591" y="276557"/>
                </a:cubicBezTo>
                <a:cubicBezTo>
                  <a:pt x="5884" y="286560"/>
                  <a:pt x="0" y="283618"/>
                  <a:pt x="0" y="290679"/>
                </a:cubicBezTo>
                <a:cubicBezTo>
                  <a:pt x="0" y="297740"/>
                  <a:pt x="5884" y="308331"/>
                  <a:pt x="10591" y="318923"/>
                </a:cubicBezTo>
                <a:cubicBezTo>
                  <a:pt x="15298" y="329515"/>
                  <a:pt x="25890" y="340106"/>
                  <a:pt x="28244" y="354228"/>
                </a:cubicBezTo>
                <a:cubicBezTo>
                  <a:pt x="30598" y="368350"/>
                  <a:pt x="22359" y="384237"/>
                  <a:pt x="24713" y="403655"/>
                </a:cubicBezTo>
                <a:cubicBezTo>
                  <a:pt x="27067" y="423073"/>
                  <a:pt x="28832" y="456612"/>
                  <a:pt x="42366" y="470734"/>
                </a:cubicBezTo>
                <a:cubicBezTo>
                  <a:pt x="55900" y="484856"/>
                  <a:pt x="81202" y="491918"/>
                  <a:pt x="105915" y="488387"/>
                </a:cubicBezTo>
                <a:cubicBezTo>
                  <a:pt x="130629" y="484857"/>
                  <a:pt x="167110" y="461319"/>
                  <a:pt x="190647" y="449551"/>
                </a:cubicBezTo>
                <a:cubicBezTo>
                  <a:pt x="214184" y="437783"/>
                  <a:pt x="227129" y="424249"/>
                  <a:pt x="247135" y="417777"/>
                </a:cubicBezTo>
                <a:cubicBezTo>
                  <a:pt x="267141" y="411305"/>
                  <a:pt x="297739" y="411893"/>
                  <a:pt x="310684" y="410716"/>
                </a:cubicBezTo>
                <a:cubicBezTo>
                  <a:pt x="323629" y="409539"/>
                  <a:pt x="318333" y="408951"/>
                  <a:pt x="324806" y="410716"/>
                </a:cubicBezTo>
                <a:cubicBezTo>
                  <a:pt x="331279" y="412481"/>
                  <a:pt x="338340" y="417776"/>
                  <a:pt x="349520" y="421307"/>
                </a:cubicBezTo>
                <a:cubicBezTo>
                  <a:pt x="360700" y="424838"/>
                  <a:pt x="371880" y="430134"/>
                  <a:pt x="391886" y="431899"/>
                </a:cubicBezTo>
                <a:cubicBezTo>
                  <a:pt x="411892" y="433664"/>
                  <a:pt x="439548" y="430722"/>
                  <a:pt x="469557" y="431899"/>
                </a:cubicBezTo>
                <a:cubicBezTo>
                  <a:pt x="499566" y="433076"/>
                  <a:pt x="538990" y="438372"/>
                  <a:pt x="571941" y="438960"/>
                </a:cubicBezTo>
                <a:cubicBezTo>
                  <a:pt x="604892" y="439548"/>
                  <a:pt x="641963" y="434252"/>
                  <a:pt x="667265" y="435429"/>
                </a:cubicBezTo>
                <a:cubicBezTo>
                  <a:pt x="692567" y="436606"/>
                  <a:pt x="700805" y="448375"/>
                  <a:pt x="723753" y="446021"/>
                </a:cubicBezTo>
                <a:cubicBezTo>
                  <a:pt x="746701" y="443667"/>
                  <a:pt x="780829" y="434841"/>
                  <a:pt x="804954" y="421307"/>
                </a:cubicBezTo>
                <a:cubicBezTo>
                  <a:pt x="829079" y="407773"/>
                  <a:pt x="850262" y="380706"/>
                  <a:pt x="868503" y="364819"/>
                </a:cubicBezTo>
                <a:cubicBezTo>
                  <a:pt x="886744" y="348932"/>
                  <a:pt x="900866" y="337164"/>
                  <a:pt x="914400" y="325984"/>
                </a:cubicBezTo>
                <a:cubicBezTo>
                  <a:pt x="927934" y="314804"/>
                  <a:pt x="939702" y="310685"/>
                  <a:pt x="949705" y="297740"/>
                </a:cubicBezTo>
                <a:cubicBezTo>
                  <a:pt x="959708" y="284795"/>
                  <a:pt x="970887" y="259493"/>
                  <a:pt x="974418" y="248313"/>
                </a:cubicBezTo>
                <a:cubicBezTo>
                  <a:pt x="977949" y="237133"/>
                  <a:pt x="973830" y="236544"/>
                  <a:pt x="970888" y="230660"/>
                </a:cubicBezTo>
                <a:cubicBezTo>
                  <a:pt x="967946" y="224776"/>
                  <a:pt x="963239" y="224188"/>
                  <a:pt x="956766" y="213008"/>
                </a:cubicBezTo>
                <a:cubicBezTo>
                  <a:pt x="950293" y="201828"/>
                  <a:pt x="936171" y="177113"/>
                  <a:pt x="932052" y="163580"/>
                </a:cubicBezTo>
                <a:cubicBezTo>
                  <a:pt x="927933" y="150047"/>
                  <a:pt x="937936" y="147693"/>
                  <a:pt x="932052" y="131806"/>
                </a:cubicBezTo>
                <a:cubicBezTo>
                  <a:pt x="926168" y="115919"/>
                  <a:pt x="912046" y="84733"/>
                  <a:pt x="896747" y="68257"/>
                </a:cubicBezTo>
                <a:cubicBezTo>
                  <a:pt x="881448" y="51781"/>
                  <a:pt x="861442" y="40602"/>
                  <a:pt x="840259" y="32952"/>
                </a:cubicBezTo>
                <a:cubicBezTo>
                  <a:pt x="819076" y="25303"/>
                  <a:pt x="797304" y="27656"/>
                  <a:pt x="769649" y="22360"/>
                </a:cubicBezTo>
                <a:cubicBezTo>
                  <a:pt x="741994" y="17064"/>
                  <a:pt x="699039" y="2354"/>
                  <a:pt x="674326" y="1177"/>
                </a:cubicBezTo>
                <a:cubicBezTo>
                  <a:pt x="649613" y="0"/>
                  <a:pt x="639021" y="9415"/>
                  <a:pt x="621368" y="15299"/>
                </a:cubicBezTo>
                <a:cubicBezTo>
                  <a:pt x="603716" y="21183"/>
                  <a:pt x="587240" y="30598"/>
                  <a:pt x="568411" y="36482"/>
                </a:cubicBezTo>
                <a:cubicBezTo>
                  <a:pt x="549582" y="42366"/>
                  <a:pt x="526045" y="47074"/>
                  <a:pt x="508392" y="50604"/>
                </a:cubicBezTo>
                <a:cubicBezTo>
                  <a:pt x="490740" y="54135"/>
                  <a:pt x="480149" y="56488"/>
                  <a:pt x="462496" y="57665"/>
                </a:cubicBezTo>
                <a:cubicBezTo>
                  <a:pt x="444843" y="58842"/>
                  <a:pt x="422483" y="55900"/>
                  <a:pt x="402477" y="57665"/>
                </a:cubicBezTo>
                <a:cubicBezTo>
                  <a:pt x="382471" y="59430"/>
                  <a:pt x="337752" y="60608"/>
                  <a:pt x="307154" y="61196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440796" name="11 Forma libre"/>
          <p:cNvSpPr>
            <a:spLocks/>
          </p:cNvSpPr>
          <p:nvPr/>
        </p:nvSpPr>
        <p:spPr bwMode="auto">
          <a:xfrm>
            <a:off x="2451100" y="2333625"/>
            <a:ext cx="1611313" cy="1069975"/>
          </a:xfrm>
          <a:custGeom>
            <a:avLst/>
            <a:gdLst>
              <a:gd name="T0" fmla="*/ 1542465 w 1074157"/>
              <a:gd name="T1" fmla="*/ 206736 h 712623"/>
              <a:gd name="T2" fmla="*/ 1494801 w 1074157"/>
              <a:gd name="T3" fmla="*/ 180231 h 712623"/>
              <a:gd name="T4" fmla="*/ 1447137 w 1074157"/>
              <a:gd name="T5" fmla="*/ 159027 h 712623"/>
              <a:gd name="T6" fmla="*/ 1351809 w 1074157"/>
              <a:gd name="T7" fmla="*/ 127222 h 712623"/>
              <a:gd name="T8" fmla="*/ 1288257 w 1074157"/>
              <a:gd name="T9" fmla="*/ 95416 h 712623"/>
              <a:gd name="T10" fmla="*/ 1224705 w 1074157"/>
              <a:gd name="T11" fmla="*/ 68913 h 712623"/>
              <a:gd name="T12" fmla="*/ 1145264 w 1074157"/>
              <a:gd name="T13" fmla="*/ 37107 h 712623"/>
              <a:gd name="T14" fmla="*/ 1087008 w 1074157"/>
              <a:gd name="T15" fmla="*/ 26505 h 712623"/>
              <a:gd name="T16" fmla="*/ 970496 w 1074157"/>
              <a:gd name="T17" fmla="*/ 0 h 712623"/>
              <a:gd name="T18" fmla="*/ 885760 w 1074157"/>
              <a:gd name="T19" fmla="*/ 15903 h 712623"/>
              <a:gd name="T20" fmla="*/ 790432 w 1074157"/>
              <a:gd name="T21" fmla="*/ 31805 h 712623"/>
              <a:gd name="T22" fmla="*/ 732176 w 1074157"/>
              <a:gd name="T23" fmla="*/ 47709 h 712623"/>
              <a:gd name="T24" fmla="*/ 684511 w 1074157"/>
              <a:gd name="T25" fmla="*/ 68913 h 712623"/>
              <a:gd name="T26" fmla="*/ 642143 w 1074157"/>
              <a:gd name="T27" fmla="*/ 95416 h 712623"/>
              <a:gd name="T28" fmla="*/ 573296 w 1074157"/>
              <a:gd name="T29" fmla="*/ 116620 h 712623"/>
              <a:gd name="T30" fmla="*/ 509744 w 1074157"/>
              <a:gd name="T31" fmla="*/ 143125 h 712623"/>
              <a:gd name="T32" fmla="*/ 477968 w 1074157"/>
              <a:gd name="T33" fmla="*/ 153727 h 712623"/>
              <a:gd name="T34" fmla="*/ 409119 w 1074157"/>
              <a:gd name="T35" fmla="*/ 174931 h 712623"/>
              <a:gd name="T36" fmla="*/ 361456 w 1074157"/>
              <a:gd name="T37" fmla="*/ 196134 h 712623"/>
              <a:gd name="T38" fmla="*/ 313791 w 1074157"/>
              <a:gd name="T39" fmla="*/ 217338 h 712623"/>
              <a:gd name="T40" fmla="*/ 266128 w 1074157"/>
              <a:gd name="T41" fmla="*/ 238541 h 712623"/>
              <a:gd name="T42" fmla="*/ 218463 w 1074157"/>
              <a:gd name="T43" fmla="*/ 254443 h 712623"/>
              <a:gd name="T44" fmla="*/ 170800 w 1074157"/>
              <a:gd name="T45" fmla="*/ 291551 h 712623"/>
              <a:gd name="T46" fmla="*/ 144319 w 1074157"/>
              <a:gd name="T47" fmla="*/ 371063 h 712623"/>
              <a:gd name="T48" fmla="*/ 117840 w 1074157"/>
              <a:gd name="T49" fmla="*/ 434676 h 712623"/>
              <a:gd name="T50" fmla="*/ 91359 w 1074157"/>
              <a:gd name="T51" fmla="*/ 519490 h 712623"/>
              <a:gd name="T52" fmla="*/ 75472 w 1074157"/>
              <a:gd name="T53" fmla="*/ 561897 h 712623"/>
              <a:gd name="T54" fmla="*/ 48991 w 1074157"/>
              <a:gd name="T55" fmla="*/ 641410 h 712623"/>
              <a:gd name="T56" fmla="*/ 17215 w 1074157"/>
              <a:gd name="T57" fmla="*/ 694419 h 712623"/>
              <a:gd name="T58" fmla="*/ 1328 w 1074157"/>
              <a:gd name="T59" fmla="*/ 726225 h 712623"/>
              <a:gd name="T60" fmla="*/ 22512 w 1074157"/>
              <a:gd name="T61" fmla="*/ 784535 h 712623"/>
              <a:gd name="T62" fmla="*/ 54288 w 1074157"/>
              <a:gd name="T63" fmla="*/ 848146 h 712623"/>
              <a:gd name="T64" fmla="*/ 75472 w 1074157"/>
              <a:gd name="T65" fmla="*/ 922359 h 712623"/>
              <a:gd name="T66" fmla="*/ 96656 w 1074157"/>
              <a:gd name="T67" fmla="*/ 985970 h 712623"/>
              <a:gd name="T68" fmla="*/ 165503 w 1074157"/>
              <a:gd name="T69" fmla="*/ 1023075 h 712623"/>
              <a:gd name="T70" fmla="*/ 218463 w 1074157"/>
              <a:gd name="T71" fmla="*/ 1049581 h 712623"/>
              <a:gd name="T72" fmla="*/ 403824 w 1074157"/>
              <a:gd name="T73" fmla="*/ 1054881 h 712623"/>
              <a:gd name="T74" fmla="*/ 451487 w 1074157"/>
              <a:gd name="T75" fmla="*/ 1033677 h 712623"/>
              <a:gd name="T76" fmla="*/ 515039 w 1074157"/>
              <a:gd name="T77" fmla="*/ 1001872 h 712623"/>
              <a:gd name="T78" fmla="*/ 562704 w 1074157"/>
              <a:gd name="T79" fmla="*/ 980668 h 712623"/>
              <a:gd name="T80" fmla="*/ 626256 w 1074157"/>
              <a:gd name="T81" fmla="*/ 959465 h 712623"/>
              <a:gd name="T82" fmla="*/ 668624 w 1074157"/>
              <a:gd name="T83" fmla="*/ 943563 h 712623"/>
              <a:gd name="T84" fmla="*/ 949312 w 1074157"/>
              <a:gd name="T85" fmla="*/ 927659 h 712623"/>
              <a:gd name="T86" fmla="*/ 1282960 w 1074157"/>
              <a:gd name="T87" fmla="*/ 911757 h 712623"/>
              <a:gd name="T88" fmla="*/ 1346513 w 1074157"/>
              <a:gd name="T89" fmla="*/ 879952 h 712623"/>
              <a:gd name="T90" fmla="*/ 1372993 w 1074157"/>
              <a:gd name="T91" fmla="*/ 853447 h 712623"/>
              <a:gd name="T92" fmla="*/ 1410065 w 1074157"/>
              <a:gd name="T93" fmla="*/ 816341 h 712623"/>
              <a:gd name="T94" fmla="*/ 1436545 w 1074157"/>
              <a:gd name="T95" fmla="*/ 747428 h 712623"/>
              <a:gd name="T96" fmla="*/ 1457729 w 1074157"/>
              <a:gd name="T97" fmla="*/ 667915 h 712623"/>
              <a:gd name="T98" fmla="*/ 1478913 w 1074157"/>
              <a:gd name="T99" fmla="*/ 620207 h 712623"/>
              <a:gd name="T100" fmla="*/ 1526577 w 1074157"/>
              <a:gd name="T101" fmla="*/ 524790 h 712623"/>
              <a:gd name="T102" fmla="*/ 1579537 w 1074157"/>
              <a:gd name="T103" fmla="*/ 445278 h 712623"/>
              <a:gd name="T104" fmla="*/ 1600721 w 1074157"/>
              <a:gd name="T105" fmla="*/ 381667 h 712623"/>
              <a:gd name="T106" fmla="*/ 1611313 w 1074157"/>
              <a:gd name="T107" fmla="*/ 344560 h 712623"/>
              <a:gd name="T108" fmla="*/ 1563649 w 1074157"/>
              <a:gd name="T109" fmla="*/ 212036 h 712623"/>
              <a:gd name="T110" fmla="*/ 1531873 w 1074157"/>
              <a:gd name="T111" fmla="*/ 196134 h 712623"/>
              <a:gd name="T112" fmla="*/ 1468321 w 1074157"/>
              <a:gd name="T113" fmla="*/ 169629 h 712623"/>
              <a:gd name="T114" fmla="*/ 1388881 w 1074157"/>
              <a:gd name="T115" fmla="*/ 143125 h 712623"/>
              <a:gd name="T116" fmla="*/ 1341217 w 1074157"/>
              <a:gd name="T117" fmla="*/ 127222 h 712623"/>
              <a:gd name="T118" fmla="*/ 1314736 w 1074157"/>
              <a:gd name="T119" fmla="*/ 106018 h 71262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74157"/>
              <a:gd name="T181" fmla="*/ 0 h 712623"/>
              <a:gd name="T182" fmla="*/ 1074157 w 1074157"/>
              <a:gd name="T183" fmla="*/ 712623 h 71262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74157" h="712623">
                <a:moveTo>
                  <a:pt x="1049444" y="144751"/>
                </a:moveTo>
                <a:lnTo>
                  <a:pt x="1028261" y="137690"/>
                </a:lnTo>
                <a:cubicBezTo>
                  <a:pt x="1024730" y="136513"/>
                  <a:pt x="1020766" y="136223"/>
                  <a:pt x="1017669" y="134159"/>
                </a:cubicBezTo>
                <a:cubicBezTo>
                  <a:pt x="1010608" y="129452"/>
                  <a:pt x="1004537" y="122721"/>
                  <a:pt x="996486" y="120037"/>
                </a:cubicBezTo>
                <a:cubicBezTo>
                  <a:pt x="989425" y="117683"/>
                  <a:pt x="981496" y="117105"/>
                  <a:pt x="975303" y="112976"/>
                </a:cubicBezTo>
                <a:cubicBezTo>
                  <a:pt x="971773" y="110622"/>
                  <a:pt x="968589" y="107638"/>
                  <a:pt x="964712" y="105915"/>
                </a:cubicBezTo>
                <a:cubicBezTo>
                  <a:pt x="957911" y="102892"/>
                  <a:pt x="950590" y="101208"/>
                  <a:pt x="943529" y="98854"/>
                </a:cubicBezTo>
                <a:lnTo>
                  <a:pt x="901163" y="84732"/>
                </a:lnTo>
                <a:cubicBezTo>
                  <a:pt x="901158" y="84730"/>
                  <a:pt x="879985" y="77675"/>
                  <a:pt x="879980" y="77671"/>
                </a:cubicBezTo>
                <a:cubicBezTo>
                  <a:pt x="872919" y="72964"/>
                  <a:pt x="866848" y="66233"/>
                  <a:pt x="858797" y="63549"/>
                </a:cubicBezTo>
                <a:cubicBezTo>
                  <a:pt x="851736" y="61195"/>
                  <a:pt x="843807" y="60616"/>
                  <a:pt x="837614" y="56488"/>
                </a:cubicBezTo>
                <a:cubicBezTo>
                  <a:pt x="823926" y="47363"/>
                  <a:pt x="831048" y="50769"/>
                  <a:pt x="816431" y="45897"/>
                </a:cubicBezTo>
                <a:cubicBezTo>
                  <a:pt x="799646" y="34707"/>
                  <a:pt x="809865" y="40178"/>
                  <a:pt x="784656" y="31775"/>
                </a:cubicBezTo>
                <a:cubicBezTo>
                  <a:pt x="784652" y="31774"/>
                  <a:pt x="763478" y="24715"/>
                  <a:pt x="763473" y="24714"/>
                </a:cubicBezTo>
                <a:cubicBezTo>
                  <a:pt x="755235" y="23537"/>
                  <a:pt x="746946" y="22672"/>
                  <a:pt x="738759" y="21183"/>
                </a:cubicBezTo>
                <a:cubicBezTo>
                  <a:pt x="733985" y="20315"/>
                  <a:pt x="729285" y="19047"/>
                  <a:pt x="724637" y="17653"/>
                </a:cubicBezTo>
                <a:cubicBezTo>
                  <a:pt x="717508" y="15514"/>
                  <a:pt x="710752" y="12052"/>
                  <a:pt x="703454" y="10592"/>
                </a:cubicBezTo>
                <a:cubicBezTo>
                  <a:pt x="661130" y="2127"/>
                  <a:pt x="679987" y="5504"/>
                  <a:pt x="646966" y="0"/>
                </a:cubicBezTo>
                <a:cubicBezTo>
                  <a:pt x="635198" y="1177"/>
                  <a:pt x="623285" y="1351"/>
                  <a:pt x="611661" y="3531"/>
                </a:cubicBezTo>
                <a:cubicBezTo>
                  <a:pt x="604346" y="4903"/>
                  <a:pt x="597884" y="9852"/>
                  <a:pt x="590478" y="10592"/>
                </a:cubicBezTo>
                <a:lnTo>
                  <a:pt x="555173" y="14122"/>
                </a:lnTo>
                <a:cubicBezTo>
                  <a:pt x="511992" y="22760"/>
                  <a:pt x="556783" y="13041"/>
                  <a:pt x="526929" y="21183"/>
                </a:cubicBezTo>
                <a:cubicBezTo>
                  <a:pt x="517566" y="23736"/>
                  <a:pt x="507891" y="25175"/>
                  <a:pt x="498685" y="28244"/>
                </a:cubicBezTo>
                <a:cubicBezTo>
                  <a:pt x="495155" y="29421"/>
                  <a:pt x="491422" y="30111"/>
                  <a:pt x="488094" y="31775"/>
                </a:cubicBezTo>
                <a:cubicBezTo>
                  <a:pt x="484299" y="33673"/>
                  <a:pt x="481380" y="37113"/>
                  <a:pt x="477502" y="38836"/>
                </a:cubicBezTo>
                <a:cubicBezTo>
                  <a:pt x="470701" y="41859"/>
                  <a:pt x="456319" y="45897"/>
                  <a:pt x="456319" y="45897"/>
                </a:cubicBezTo>
                <a:cubicBezTo>
                  <a:pt x="453965" y="49427"/>
                  <a:pt x="452856" y="54239"/>
                  <a:pt x="449258" y="56488"/>
                </a:cubicBezTo>
                <a:cubicBezTo>
                  <a:pt x="442946" y="60433"/>
                  <a:pt x="435136" y="61195"/>
                  <a:pt x="428075" y="63549"/>
                </a:cubicBezTo>
                <a:cubicBezTo>
                  <a:pt x="392475" y="75416"/>
                  <a:pt x="447701" y="57309"/>
                  <a:pt x="403362" y="70610"/>
                </a:cubicBezTo>
                <a:cubicBezTo>
                  <a:pt x="396233" y="72749"/>
                  <a:pt x="389240" y="75317"/>
                  <a:pt x="382179" y="77671"/>
                </a:cubicBezTo>
                <a:cubicBezTo>
                  <a:pt x="378648" y="78848"/>
                  <a:pt x="374684" y="79138"/>
                  <a:pt x="371587" y="81202"/>
                </a:cubicBezTo>
                <a:cubicBezTo>
                  <a:pt x="354804" y="92391"/>
                  <a:pt x="365020" y="86922"/>
                  <a:pt x="339813" y="95324"/>
                </a:cubicBezTo>
                <a:lnTo>
                  <a:pt x="329221" y="98854"/>
                </a:lnTo>
                <a:cubicBezTo>
                  <a:pt x="325691" y="100031"/>
                  <a:pt x="322240" y="101483"/>
                  <a:pt x="318630" y="102385"/>
                </a:cubicBezTo>
                <a:cubicBezTo>
                  <a:pt x="313923" y="103562"/>
                  <a:pt x="309156" y="104521"/>
                  <a:pt x="304508" y="105915"/>
                </a:cubicBezTo>
                <a:cubicBezTo>
                  <a:pt x="304475" y="105925"/>
                  <a:pt x="278045" y="114736"/>
                  <a:pt x="272733" y="116507"/>
                </a:cubicBezTo>
                <a:cubicBezTo>
                  <a:pt x="272729" y="116508"/>
                  <a:pt x="251553" y="123566"/>
                  <a:pt x="251550" y="123568"/>
                </a:cubicBezTo>
                <a:cubicBezTo>
                  <a:pt x="248020" y="125922"/>
                  <a:pt x="244836" y="128906"/>
                  <a:pt x="240959" y="130629"/>
                </a:cubicBezTo>
                <a:cubicBezTo>
                  <a:pt x="234158" y="133652"/>
                  <a:pt x="225969" y="133562"/>
                  <a:pt x="219776" y="137690"/>
                </a:cubicBezTo>
                <a:cubicBezTo>
                  <a:pt x="216245" y="140044"/>
                  <a:pt x="213062" y="143028"/>
                  <a:pt x="209184" y="144751"/>
                </a:cubicBezTo>
                <a:cubicBezTo>
                  <a:pt x="202383" y="147774"/>
                  <a:pt x="194194" y="147683"/>
                  <a:pt x="188001" y="151812"/>
                </a:cubicBezTo>
                <a:cubicBezTo>
                  <a:pt x="184471" y="154166"/>
                  <a:pt x="181287" y="157150"/>
                  <a:pt x="177410" y="158873"/>
                </a:cubicBezTo>
                <a:cubicBezTo>
                  <a:pt x="170609" y="161896"/>
                  <a:pt x="163288" y="163580"/>
                  <a:pt x="156227" y="165934"/>
                </a:cubicBezTo>
                <a:lnTo>
                  <a:pt x="145635" y="169464"/>
                </a:lnTo>
                <a:cubicBezTo>
                  <a:pt x="119340" y="186995"/>
                  <a:pt x="151635" y="164464"/>
                  <a:pt x="124452" y="187117"/>
                </a:cubicBezTo>
                <a:cubicBezTo>
                  <a:pt x="121192" y="189833"/>
                  <a:pt x="117391" y="191824"/>
                  <a:pt x="113861" y="194178"/>
                </a:cubicBezTo>
                <a:lnTo>
                  <a:pt x="99739" y="236544"/>
                </a:lnTo>
                <a:lnTo>
                  <a:pt x="96208" y="247135"/>
                </a:lnTo>
                <a:cubicBezTo>
                  <a:pt x="95031" y="250666"/>
                  <a:pt x="94742" y="254630"/>
                  <a:pt x="92678" y="257727"/>
                </a:cubicBezTo>
                <a:cubicBezTo>
                  <a:pt x="83404" y="271638"/>
                  <a:pt x="83599" y="269334"/>
                  <a:pt x="78556" y="289502"/>
                </a:cubicBezTo>
                <a:cubicBezTo>
                  <a:pt x="73219" y="310847"/>
                  <a:pt x="76560" y="299018"/>
                  <a:pt x="67964" y="324807"/>
                </a:cubicBezTo>
                <a:cubicBezTo>
                  <a:pt x="67963" y="324811"/>
                  <a:pt x="60905" y="345987"/>
                  <a:pt x="60903" y="345990"/>
                </a:cubicBezTo>
                <a:lnTo>
                  <a:pt x="53842" y="356581"/>
                </a:lnTo>
                <a:cubicBezTo>
                  <a:pt x="52665" y="362465"/>
                  <a:pt x="51891" y="368445"/>
                  <a:pt x="50312" y="374234"/>
                </a:cubicBezTo>
                <a:cubicBezTo>
                  <a:pt x="50302" y="374271"/>
                  <a:pt x="41491" y="400694"/>
                  <a:pt x="39720" y="406008"/>
                </a:cubicBezTo>
                <a:cubicBezTo>
                  <a:pt x="39716" y="406019"/>
                  <a:pt x="32664" y="427180"/>
                  <a:pt x="32659" y="427191"/>
                </a:cubicBezTo>
                <a:cubicBezTo>
                  <a:pt x="30305" y="431898"/>
                  <a:pt x="28306" y="436800"/>
                  <a:pt x="25598" y="441313"/>
                </a:cubicBezTo>
                <a:cubicBezTo>
                  <a:pt x="21232" y="448590"/>
                  <a:pt x="11476" y="462496"/>
                  <a:pt x="11476" y="462496"/>
                </a:cubicBezTo>
                <a:cubicBezTo>
                  <a:pt x="10299" y="466027"/>
                  <a:pt x="9610" y="469759"/>
                  <a:pt x="7946" y="473088"/>
                </a:cubicBezTo>
                <a:cubicBezTo>
                  <a:pt x="6049" y="476883"/>
                  <a:pt x="1237" y="479451"/>
                  <a:pt x="885" y="483679"/>
                </a:cubicBezTo>
                <a:cubicBezTo>
                  <a:pt x="0" y="494299"/>
                  <a:pt x="773" y="505439"/>
                  <a:pt x="4415" y="515454"/>
                </a:cubicBezTo>
                <a:cubicBezTo>
                  <a:pt x="5865" y="519442"/>
                  <a:pt x="11476" y="520161"/>
                  <a:pt x="15007" y="522515"/>
                </a:cubicBezTo>
                <a:cubicBezTo>
                  <a:pt x="19714" y="529576"/>
                  <a:pt x="26445" y="535647"/>
                  <a:pt x="29129" y="543698"/>
                </a:cubicBezTo>
                <a:lnTo>
                  <a:pt x="36190" y="564881"/>
                </a:lnTo>
                <a:cubicBezTo>
                  <a:pt x="37367" y="568411"/>
                  <a:pt x="38990" y="571823"/>
                  <a:pt x="39720" y="575472"/>
                </a:cubicBezTo>
                <a:cubicBezTo>
                  <a:pt x="44711" y="600425"/>
                  <a:pt x="41353" y="587430"/>
                  <a:pt x="50312" y="614308"/>
                </a:cubicBezTo>
                <a:lnTo>
                  <a:pt x="60903" y="646082"/>
                </a:lnTo>
                <a:cubicBezTo>
                  <a:pt x="62080" y="649613"/>
                  <a:pt x="61337" y="654610"/>
                  <a:pt x="64434" y="656674"/>
                </a:cubicBezTo>
                <a:cubicBezTo>
                  <a:pt x="90231" y="673873"/>
                  <a:pt x="57800" y="652884"/>
                  <a:pt x="89147" y="670796"/>
                </a:cubicBezTo>
                <a:cubicBezTo>
                  <a:pt x="108309" y="681746"/>
                  <a:pt x="90913" y="674915"/>
                  <a:pt x="110330" y="681387"/>
                </a:cubicBezTo>
                <a:cubicBezTo>
                  <a:pt x="120968" y="688479"/>
                  <a:pt x="122501" y="690133"/>
                  <a:pt x="135044" y="695509"/>
                </a:cubicBezTo>
                <a:cubicBezTo>
                  <a:pt x="138464" y="696975"/>
                  <a:pt x="142307" y="697376"/>
                  <a:pt x="145635" y="699040"/>
                </a:cubicBezTo>
                <a:cubicBezTo>
                  <a:pt x="170012" y="711229"/>
                  <a:pt x="140964" y="702286"/>
                  <a:pt x="170349" y="709631"/>
                </a:cubicBezTo>
                <a:cubicBezTo>
                  <a:pt x="213106" y="707850"/>
                  <a:pt x="235694" y="712623"/>
                  <a:pt x="269203" y="702570"/>
                </a:cubicBezTo>
                <a:cubicBezTo>
                  <a:pt x="276332" y="700431"/>
                  <a:pt x="284193" y="699638"/>
                  <a:pt x="290386" y="695509"/>
                </a:cubicBezTo>
                <a:cubicBezTo>
                  <a:pt x="293916" y="693155"/>
                  <a:pt x="297100" y="690171"/>
                  <a:pt x="300977" y="688448"/>
                </a:cubicBezTo>
                <a:cubicBezTo>
                  <a:pt x="307778" y="685425"/>
                  <a:pt x="315967" y="685516"/>
                  <a:pt x="322160" y="681387"/>
                </a:cubicBezTo>
                <a:cubicBezTo>
                  <a:pt x="329221" y="676680"/>
                  <a:pt x="335292" y="669949"/>
                  <a:pt x="343343" y="667265"/>
                </a:cubicBezTo>
                <a:cubicBezTo>
                  <a:pt x="350404" y="664911"/>
                  <a:pt x="358333" y="664332"/>
                  <a:pt x="364526" y="660204"/>
                </a:cubicBezTo>
                <a:cubicBezTo>
                  <a:pt x="368057" y="657850"/>
                  <a:pt x="371240" y="654866"/>
                  <a:pt x="375118" y="653143"/>
                </a:cubicBezTo>
                <a:cubicBezTo>
                  <a:pt x="375128" y="653139"/>
                  <a:pt x="401591" y="644319"/>
                  <a:pt x="406892" y="642552"/>
                </a:cubicBezTo>
                <a:cubicBezTo>
                  <a:pt x="410423" y="641375"/>
                  <a:pt x="414387" y="641085"/>
                  <a:pt x="417484" y="639021"/>
                </a:cubicBezTo>
                <a:cubicBezTo>
                  <a:pt x="421014" y="636667"/>
                  <a:pt x="424102" y="633450"/>
                  <a:pt x="428075" y="631960"/>
                </a:cubicBezTo>
                <a:cubicBezTo>
                  <a:pt x="433694" y="629853"/>
                  <a:pt x="439870" y="629732"/>
                  <a:pt x="445728" y="628430"/>
                </a:cubicBezTo>
                <a:cubicBezTo>
                  <a:pt x="450465" y="627377"/>
                  <a:pt x="455064" y="625697"/>
                  <a:pt x="459850" y="624899"/>
                </a:cubicBezTo>
                <a:cubicBezTo>
                  <a:pt x="513507" y="615956"/>
                  <a:pt x="592957" y="618687"/>
                  <a:pt x="632844" y="617838"/>
                </a:cubicBezTo>
                <a:lnTo>
                  <a:pt x="819961" y="614308"/>
                </a:lnTo>
                <a:cubicBezTo>
                  <a:pt x="836596" y="611535"/>
                  <a:pt x="840526" y="611458"/>
                  <a:pt x="855266" y="607247"/>
                </a:cubicBezTo>
                <a:cubicBezTo>
                  <a:pt x="858844" y="606225"/>
                  <a:pt x="862605" y="605523"/>
                  <a:pt x="865858" y="603716"/>
                </a:cubicBezTo>
                <a:cubicBezTo>
                  <a:pt x="902274" y="583485"/>
                  <a:pt x="873668" y="594051"/>
                  <a:pt x="897632" y="586064"/>
                </a:cubicBezTo>
                <a:cubicBezTo>
                  <a:pt x="901163" y="583710"/>
                  <a:pt x="905224" y="582003"/>
                  <a:pt x="908224" y="579003"/>
                </a:cubicBezTo>
                <a:cubicBezTo>
                  <a:pt x="911224" y="576003"/>
                  <a:pt x="911972" y="571062"/>
                  <a:pt x="915285" y="568411"/>
                </a:cubicBezTo>
                <a:cubicBezTo>
                  <a:pt x="918191" y="566086"/>
                  <a:pt x="922346" y="566058"/>
                  <a:pt x="925876" y="564881"/>
                </a:cubicBezTo>
                <a:cubicBezTo>
                  <a:pt x="930583" y="557820"/>
                  <a:pt x="937314" y="551749"/>
                  <a:pt x="939998" y="543698"/>
                </a:cubicBezTo>
                <a:cubicBezTo>
                  <a:pt x="944871" y="529081"/>
                  <a:pt x="941465" y="536203"/>
                  <a:pt x="950590" y="522515"/>
                </a:cubicBezTo>
                <a:cubicBezTo>
                  <a:pt x="954519" y="510726"/>
                  <a:pt x="954697" y="511093"/>
                  <a:pt x="957651" y="497801"/>
                </a:cubicBezTo>
                <a:cubicBezTo>
                  <a:pt x="960534" y="484827"/>
                  <a:pt x="961018" y="478340"/>
                  <a:pt x="964712" y="466027"/>
                </a:cubicBezTo>
                <a:cubicBezTo>
                  <a:pt x="966851" y="458898"/>
                  <a:pt x="969419" y="451905"/>
                  <a:pt x="971773" y="444844"/>
                </a:cubicBezTo>
                <a:cubicBezTo>
                  <a:pt x="971775" y="444839"/>
                  <a:pt x="978830" y="423666"/>
                  <a:pt x="978834" y="423661"/>
                </a:cubicBezTo>
                <a:lnTo>
                  <a:pt x="985895" y="413069"/>
                </a:lnTo>
                <a:cubicBezTo>
                  <a:pt x="994298" y="387861"/>
                  <a:pt x="988827" y="398079"/>
                  <a:pt x="1000017" y="381295"/>
                </a:cubicBezTo>
                <a:cubicBezTo>
                  <a:pt x="1004456" y="367975"/>
                  <a:pt x="1005528" y="361661"/>
                  <a:pt x="1017669" y="349520"/>
                </a:cubicBezTo>
                <a:cubicBezTo>
                  <a:pt x="1024058" y="343131"/>
                  <a:pt x="1040873" y="329085"/>
                  <a:pt x="1045913" y="317746"/>
                </a:cubicBezTo>
                <a:cubicBezTo>
                  <a:pt x="1048936" y="310945"/>
                  <a:pt x="1050620" y="303624"/>
                  <a:pt x="1052974" y="296563"/>
                </a:cubicBezTo>
                <a:lnTo>
                  <a:pt x="1056505" y="285971"/>
                </a:lnTo>
                <a:lnTo>
                  <a:pt x="1067096" y="254197"/>
                </a:lnTo>
                <a:cubicBezTo>
                  <a:pt x="1068273" y="250666"/>
                  <a:pt x="1069724" y="247216"/>
                  <a:pt x="1070627" y="243605"/>
                </a:cubicBezTo>
                <a:lnTo>
                  <a:pt x="1074157" y="229483"/>
                </a:lnTo>
                <a:cubicBezTo>
                  <a:pt x="1072980" y="205946"/>
                  <a:pt x="1073675" y="182241"/>
                  <a:pt x="1070627" y="158873"/>
                </a:cubicBezTo>
                <a:cubicBezTo>
                  <a:pt x="1068847" y="145225"/>
                  <a:pt x="1051087" y="144121"/>
                  <a:pt x="1042383" y="141220"/>
                </a:cubicBezTo>
                <a:lnTo>
                  <a:pt x="1031791" y="137690"/>
                </a:lnTo>
                <a:cubicBezTo>
                  <a:pt x="1028261" y="135336"/>
                  <a:pt x="1025077" y="132352"/>
                  <a:pt x="1021200" y="130629"/>
                </a:cubicBezTo>
                <a:cubicBezTo>
                  <a:pt x="1014399" y="127606"/>
                  <a:pt x="1000017" y="123568"/>
                  <a:pt x="1000017" y="123568"/>
                </a:cubicBezTo>
                <a:cubicBezTo>
                  <a:pt x="969661" y="103331"/>
                  <a:pt x="1008068" y="127594"/>
                  <a:pt x="978834" y="112976"/>
                </a:cubicBezTo>
                <a:cubicBezTo>
                  <a:pt x="961577" y="104347"/>
                  <a:pt x="975397" y="106822"/>
                  <a:pt x="957651" y="102385"/>
                </a:cubicBezTo>
                <a:cubicBezTo>
                  <a:pt x="937516" y="97351"/>
                  <a:pt x="943980" y="100755"/>
                  <a:pt x="925876" y="95324"/>
                </a:cubicBezTo>
                <a:cubicBezTo>
                  <a:pt x="918747" y="93185"/>
                  <a:pt x="911754" y="90617"/>
                  <a:pt x="904693" y="88263"/>
                </a:cubicBezTo>
                <a:lnTo>
                  <a:pt x="894102" y="84732"/>
                </a:lnTo>
                <a:cubicBezTo>
                  <a:pt x="891748" y="81202"/>
                  <a:pt x="890354" y="76792"/>
                  <a:pt x="887041" y="74141"/>
                </a:cubicBezTo>
                <a:cubicBezTo>
                  <a:pt x="884135" y="71816"/>
                  <a:pt x="880027" y="71632"/>
                  <a:pt x="876449" y="70610"/>
                </a:cubicBezTo>
                <a:cubicBezTo>
                  <a:pt x="861097" y="66224"/>
                  <a:pt x="865582" y="67080"/>
                  <a:pt x="851736" y="6708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pic>
        <p:nvPicPr>
          <p:cNvPr id="1440773" name="Picture 6"/>
          <p:cNvPicPr>
            <a:picLocks noChangeAspect="1" noChangeArrowheads="1"/>
          </p:cNvPicPr>
          <p:nvPr/>
        </p:nvPicPr>
        <p:blipFill>
          <a:blip r:embed="rId4" cstate="print"/>
          <a:srcRect t="24033" b="10194"/>
          <a:stretch>
            <a:fillRect/>
          </a:stretch>
        </p:blipFill>
        <p:spPr bwMode="auto">
          <a:xfrm>
            <a:off x="2835275" y="4200525"/>
            <a:ext cx="3397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0775" name="18 Forma libre"/>
          <p:cNvSpPr>
            <a:spLocks noChangeAspect="1"/>
          </p:cNvSpPr>
          <p:nvPr/>
        </p:nvSpPr>
        <p:spPr bwMode="auto">
          <a:xfrm>
            <a:off x="4791075" y="2578100"/>
            <a:ext cx="1365250" cy="930275"/>
          </a:xfrm>
          <a:custGeom>
            <a:avLst/>
            <a:gdLst>
              <a:gd name="T0" fmla="*/ 5580172 w 775534"/>
              <a:gd name="T1" fmla="*/ 92336 h 620191"/>
              <a:gd name="T2" fmla="*/ 4970194 w 775534"/>
              <a:gd name="T3" fmla="*/ 38724 h 620191"/>
              <a:gd name="T4" fmla="*/ 4292443 w 775534"/>
              <a:gd name="T5" fmla="*/ 2976 h 620191"/>
              <a:gd name="T6" fmla="*/ 3750237 w 775534"/>
              <a:gd name="T7" fmla="*/ 38724 h 620191"/>
              <a:gd name="T8" fmla="*/ 3275814 w 775534"/>
              <a:gd name="T9" fmla="*/ 235317 h 620191"/>
              <a:gd name="T10" fmla="*/ 2326958 w 775534"/>
              <a:gd name="T11" fmla="*/ 414044 h 620191"/>
              <a:gd name="T12" fmla="*/ 1920306 w 775534"/>
              <a:gd name="T13" fmla="*/ 485533 h 620191"/>
              <a:gd name="T14" fmla="*/ 1547543 w 775534"/>
              <a:gd name="T15" fmla="*/ 485533 h 620191"/>
              <a:gd name="T16" fmla="*/ 1208670 w 775534"/>
              <a:gd name="T17" fmla="*/ 557023 h 620191"/>
              <a:gd name="T18" fmla="*/ 802017 w 775534"/>
              <a:gd name="T19" fmla="*/ 807238 h 620191"/>
              <a:gd name="T20" fmla="*/ 1039222 w 775534"/>
              <a:gd name="T21" fmla="*/ 1075328 h 620191"/>
              <a:gd name="T22" fmla="*/ 1174775 w 775534"/>
              <a:gd name="T23" fmla="*/ 1450645 h 620191"/>
              <a:gd name="T24" fmla="*/ 903673 w 775534"/>
              <a:gd name="T25" fmla="*/ 1754482 h 620191"/>
              <a:gd name="T26" fmla="*/ 463138 w 775534"/>
              <a:gd name="T27" fmla="*/ 1986826 h 620191"/>
              <a:gd name="T28" fmla="*/ 124265 w 775534"/>
              <a:gd name="T29" fmla="*/ 2219164 h 620191"/>
              <a:gd name="T30" fmla="*/ 56486 w 775534"/>
              <a:gd name="T31" fmla="*/ 2540871 h 620191"/>
              <a:gd name="T32" fmla="*/ 90370 w 775534"/>
              <a:gd name="T33" fmla="*/ 2791084 h 620191"/>
              <a:gd name="T34" fmla="*/ 598691 w 775534"/>
              <a:gd name="T35" fmla="*/ 2951942 h 620191"/>
              <a:gd name="T36" fmla="*/ 1479769 w 775534"/>
              <a:gd name="T37" fmla="*/ 3112791 h 620191"/>
              <a:gd name="T38" fmla="*/ 2157523 w 775534"/>
              <a:gd name="T39" fmla="*/ 3112791 h 620191"/>
              <a:gd name="T40" fmla="*/ 2936933 w 775534"/>
              <a:gd name="T41" fmla="*/ 3130665 h 620191"/>
              <a:gd name="T42" fmla="*/ 3716353 w 775534"/>
              <a:gd name="T43" fmla="*/ 3094922 h 620191"/>
              <a:gd name="T44" fmla="*/ 4461882 w 775534"/>
              <a:gd name="T45" fmla="*/ 2987685 h 620191"/>
              <a:gd name="T46" fmla="*/ 5309070 w 775534"/>
              <a:gd name="T47" fmla="*/ 2791084 h 620191"/>
              <a:gd name="T48" fmla="*/ 6054600 w 775534"/>
              <a:gd name="T49" fmla="*/ 2540871 h 620191"/>
              <a:gd name="T50" fmla="*/ 6766245 w 775534"/>
              <a:gd name="T51" fmla="*/ 2344274 h 620191"/>
              <a:gd name="T52" fmla="*/ 7206781 w 775534"/>
              <a:gd name="T53" fmla="*/ 1897463 h 620191"/>
              <a:gd name="T54" fmla="*/ 7443993 w 775534"/>
              <a:gd name="T55" fmla="*/ 1432776 h 620191"/>
              <a:gd name="T56" fmla="*/ 7206781 w 775534"/>
              <a:gd name="T57" fmla="*/ 1003836 h 620191"/>
              <a:gd name="T58" fmla="*/ 6664578 w 775534"/>
              <a:gd name="T59" fmla="*/ 771493 h 620191"/>
              <a:gd name="T60" fmla="*/ 6427364 w 775534"/>
              <a:gd name="T61" fmla="*/ 396172 h 620191"/>
              <a:gd name="T62" fmla="*/ 5580172 w 775534"/>
              <a:gd name="T63" fmla="*/ 92336 h 6201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75534"/>
              <a:gd name="T97" fmla="*/ 0 h 620191"/>
              <a:gd name="T98" fmla="*/ 775534 w 775534"/>
              <a:gd name="T99" fmla="*/ 620191 h 62019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75534" h="620191">
                <a:moveTo>
                  <a:pt x="581356" y="18240"/>
                </a:moveTo>
                <a:cubicBezTo>
                  <a:pt x="556054" y="6472"/>
                  <a:pt x="540167" y="10591"/>
                  <a:pt x="517807" y="7649"/>
                </a:cubicBezTo>
                <a:cubicBezTo>
                  <a:pt x="495447" y="4707"/>
                  <a:pt x="468380" y="588"/>
                  <a:pt x="447197" y="588"/>
                </a:cubicBezTo>
                <a:cubicBezTo>
                  <a:pt x="426014" y="588"/>
                  <a:pt x="408361" y="0"/>
                  <a:pt x="390709" y="7649"/>
                </a:cubicBezTo>
                <a:cubicBezTo>
                  <a:pt x="373057" y="15298"/>
                  <a:pt x="365995" y="34127"/>
                  <a:pt x="341282" y="46484"/>
                </a:cubicBezTo>
                <a:cubicBezTo>
                  <a:pt x="316569" y="58841"/>
                  <a:pt x="265965" y="73551"/>
                  <a:pt x="242428" y="81789"/>
                </a:cubicBezTo>
                <a:cubicBezTo>
                  <a:pt x="218891" y="90027"/>
                  <a:pt x="213595" y="93557"/>
                  <a:pt x="200062" y="95911"/>
                </a:cubicBezTo>
                <a:cubicBezTo>
                  <a:pt x="186529" y="98265"/>
                  <a:pt x="173584" y="93557"/>
                  <a:pt x="161227" y="95911"/>
                </a:cubicBezTo>
                <a:cubicBezTo>
                  <a:pt x="148870" y="98265"/>
                  <a:pt x="138867" y="99442"/>
                  <a:pt x="125922" y="110033"/>
                </a:cubicBezTo>
                <a:cubicBezTo>
                  <a:pt x="112977" y="120624"/>
                  <a:pt x="86498" y="142396"/>
                  <a:pt x="83556" y="159460"/>
                </a:cubicBezTo>
                <a:cubicBezTo>
                  <a:pt x="80614" y="176524"/>
                  <a:pt x="101797" y="191235"/>
                  <a:pt x="108269" y="212418"/>
                </a:cubicBezTo>
                <a:cubicBezTo>
                  <a:pt x="114741" y="233601"/>
                  <a:pt x="124745" y="264198"/>
                  <a:pt x="122391" y="286558"/>
                </a:cubicBezTo>
                <a:cubicBezTo>
                  <a:pt x="120037" y="308918"/>
                  <a:pt x="106504" y="328924"/>
                  <a:pt x="94147" y="346577"/>
                </a:cubicBezTo>
                <a:cubicBezTo>
                  <a:pt x="81790" y="364230"/>
                  <a:pt x="61784" y="377175"/>
                  <a:pt x="48251" y="392474"/>
                </a:cubicBezTo>
                <a:cubicBezTo>
                  <a:pt x="34718" y="407773"/>
                  <a:pt x="20007" y="420129"/>
                  <a:pt x="12946" y="438370"/>
                </a:cubicBezTo>
                <a:cubicBezTo>
                  <a:pt x="5885" y="456611"/>
                  <a:pt x="6473" y="483090"/>
                  <a:pt x="5885" y="501919"/>
                </a:cubicBezTo>
                <a:cubicBezTo>
                  <a:pt x="5297" y="520748"/>
                  <a:pt x="0" y="537812"/>
                  <a:pt x="9415" y="551346"/>
                </a:cubicBezTo>
                <a:cubicBezTo>
                  <a:pt x="18830" y="564880"/>
                  <a:pt x="38248" y="572530"/>
                  <a:pt x="62373" y="583121"/>
                </a:cubicBezTo>
                <a:cubicBezTo>
                  <a:pt x="86498" y="593712"/>
                  <a:pt x="127099" y="609599"/>
                  <a:pt x="154166" y="614895"/>
                </a:cubicBezTo>
                <a:cubicBezTo>
                  <a:pt x="181233" y="620191"/>
                  <a:pt x="199474" y="614307"/>
                  <a:pt x="224776" y="614895"/>
                </a:cubicBezTo>
                <a:cubicBezTo>
                  <a:pt x="250078" y="615483"/>
                  <a:pt x="278910" y="619014"/>
                  <a:pt x="305977" y="618426"/>
                </a:cubicBezTo>
                <a:cubicBezTo>
                  <a:pt x="333044" y="617838"/>
                  <a:pt x="360700" y="616072"/>
                  <a:pt x="387179" y="611365"/>
                </a:cubicBezTo>
                <a:cubicBezTo>
                  <a:pt x="413658" y="606658"/>
                  <a:pt x="437195" y="600185"/>
                  <a:pt x="464850" y="590182"/>
                </a:cubicBezTo>
                <a:cubicBezTo>
                  <a:pt x="492506" y="580179"/>
                  <a:pt x="525457" y="566056"/>
                  <a:pt x="553112" y="551346"/>
                </a:cubicBezTo>
                <a:cubicBezTo>
                  <a:pt x="580767" y="536636"/>
                  <a:pt x="605481" y="516629"/>
                  <a:pt x="630783" y="501919"/>
                </a:cubicBezTo>
                <a:cubicBezTo>
                  <a:pt x="656085" y="487209"/>
                  <a:pt x="684918" y="484267"/>
                  <a:pt x="704924" y="463084"/>
                </a:cubicBezTo>
                <a:cubicBezTo>
                  <a:pt x="724930" y="441901"/>
                  <a:pt x="739052" y="404830"/>
                  <a:pt x="750820" y="374821"/>
                </a:cubicBezTo>
                <a:cubicBezTo>
                  <a:pt x="762588" y="344812"/>
                  <a:pt x="775534" y="312449"/>
                  <a:pt x="775534" y="283028"/>
                </a:cubicBezTo>
                <a:cubicBezTo>
                  <a:pt x="775534" y="253607"/>
                  <a:pt x="764354" y="220068"/>
                  <a:pt x="750820" y="198296"/>
                </a:cubicBezTo>
                <a:cubicBezTo>
                  <a:pt x="737286" y="176524"/>
                  <a:pt x="707865" y="172405"/>
                  <a:pt x="694332" y="152399"/>
                </a:cubicBezTo>
                <a:cubicBezTo>
                  <a:pt x="680799" y="132393"/>
                  <a:pt x="690802" y="102384"/>
                  <a:pt x="669619" y="78259"/>
                </a:cubicBezTo>
                <a:cubicBezTo>
                  <a:pt x="648436" y="54134"/>
                  <a:pt x="606658" y="30008"/>
                  <a:pt x="581356" y="18240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440779" name="27 CuadroTexto"/>
          <p:cNvSpPr txBox="1">
            <a:spLocks noChangeArrowheads="1"/>
          </p:cNvSpPr>
          <p:nvPr/>
        </p:nvSpPr>
        <p:spPr bwMode="auto">
          <a:xfrm>
            <a:off x="3163888" y="2028825"/>
            <a:ext cx="45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u-ES" sz="1600">
                <a:latin typeface="Lucida Handwriting" pitchFamily="66" charset="0"/>
              </a:rPr>
              <a:t>C</a:t>
            </a:r>
            <a:r>
              <a:rPr lang="eu-ES" sz="1400" baseline="-25000">
                <a:latin typeface="Lucida Handwriting" pitchFamily="66" charset="0"/>
              </a:rPr>
              <a:t>1</a:t>
            </a:r>
            <a:endParaRPr lang="eu-ES" sz="1400">
              <a:latin typeface="Lucida Handwriting" pitchFamily="66" charset="0"/>
            </a:endParaRPr>
          </a:p>
        </p:txBody>
      </p:sp>
      <p:grpSp>
        <p:nvGrpSpPr>
          <p:cNvPr id="35" name="34 Grupo"/>
          <p:cNvGrpSpPr>
            <a:grpSpLocks/>
          </p:cNvGrpSpPr>
          <p:nvPr/>
        </p:nvGrpSpPr>
        <p:grpSpPr bwMode="auto">
          <a:xfrm>
            <a:off x="2368550" y="1795463"/>
            <a:ext cx="1778000" cy="2917825"/>
            <a:chOff x="2368125" y="1795200"/>
            <a:chExt cx="1779193" cy="2917825"/>
          </a:xfrm>
        </p:grpSpPr>
        <p:sp>
          <p:nvSpPr>
            <p:cNvPr id="14" name="13 Forma libre"/>
            <p:cNvSpPr/>
            <p:nvPr/>
          </p:nvSpPr>
          <p:spPr bwMode="auto">
            <a:xfrm>
              <a:off x="2368125" y="1995225"/>
              <a:ext cx="1779193" cy="2717800"/>
            </a:xfrm>
            <a:custGeom>
              <a:avLst/>
              <a:gdLst>
                <a:gd name="connsiteX0" fmla="*/ 0 w 1186248"/>
                <a:gd name="connsiteY0" fmla="*/ 0 h 1811148"/>
                <a:gd name="connsiteX1" fmla="*/ 218891 w 1186248"/>
                <a:gd name="connsiteY1" fmla="*/ 176525 h 1811148"/>
                <a:gd name="connsiteX2" fmla="*/ 409538 w 1186248"/>
                <a:gd name="connsiteY2" fmla="*/ 360111 h 1811148"/>
                <a:gd name="connsiteX3" fmla="*/ 575471 w 1186248"/>
                <a:gd name="connsiteY3" fmla="*/ 561350 h 1811148"/>
                <a:gd name="connsiteX4" fmla="*/ 776710 w 1186248"/>
                <a:gd name="connsiteY4" fmla="*/ 872034 h 1811148"/>
                <a:gd name="connsiteX5" fmla="*/ 896747 w 1186248"/>
                <a:gd name="connsiteY5" fmla="*/ 1112108 h 1811148"/>
                <a:gd name="connsiteX6" fmla="*/ 1013254 w 1186248"/>
                <a:gd name="connsiteY6" fmla="*/ 1338060 h 1811148"/>
                <a:gd name="connsiteX7" fmla="*/ 1115638 w 1186248"/>
                <a:gd name="connsiteY7" fmla="*/ 1602848 h 1811148"/>
                <a:gd name="connsiteX8" fmla="*/ 1186248 w 1186248"/>
                <a:gd name="connsiteY8" fmla="*/ 1811148 h 1811148"/>
                <a:gd name="connsiteX9" fmla="*/ 1186248 w 1186248"/>
                <a:gd name="connsiteY9" fmla="*/ 1811148 h 1811148"/>
                <a:gd name="connsiteX10" fmla="*/ 1186248 w 1186248"/>
                <a:gd name="connsiteY10" fmla="*/ 1811148 h 181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248" h="1811148">
                  <a:moveTo>
                    <a:pt x="0" y="0"/>
                  </a:moveTo>
                  <a:cubicBezTo>
                    <a:pt x="75317" y="58253"/>
                    <a:pt x="150635" y="116507"/>
                    <a:pt x="218891" y="176525"/>
                  </a:cubicBezTo>
                  <a:cubicBezTo>
                    <a:pt x="287147" y="236544"/>
                    <a:pt x="350108" y="295974"/>
                    <a:pt x="409538" y="360111"/>
                  </a:cubicBezTo>
                  <a:cubicBezTo>
                    <a:pt x="468968" y="424248"/>
                    <a:pt x="514276" y="476030"/>
                    <a:pt x="575471" y="561350"/>
                  </a:cubicBezTo>
                  <a:cubicBezTo>
                    <a:pt x="636666" y="646671"/>
                    <a:pt x="723164" y="780241"/>
                    <a:pt x="776710" y="872034"/>
                  </a:cubicBezTo>
                  <a:cubicBezTo>
                    <a:pt x="830256" y="963827"/>
                    <a:pt x="857323" y="1034437"/>
                    <a:pt x="896747" y="1112108"/>
                  </a:cubicBezTo>
                  <a:cubicBezTo>
                    <a:pt x="936171" y="1189779"/>
                    <a:pt x="976772" y="1256270"/>
                    <a:pt x="1013254" y="1338060"/>
                  </a:cubicBezTo>
                  <a:cubicBezTo>
                    <a:pt x="1049736" y="1419850"/>
                    <a:pt x="1086806" y="1524000"/>
                    <a:pt x="1115638" y="1602848"/>
                  </a:cubicBezTo>
                  <a:cubicBezTo>
                    <a:pt x="1144470" y="1681696"/>
                    <a:pt x="1186248" y="1811148"/>
                    <a:pt x="1186248" y="1811148"/>
                  </a:cubicBezTo>
                  <a:lnTo>
                    <a:pt x="1186248" y="1811148"/>
                  </a:lnTo>
                  <a:lnTo>
                    <a:pt x="1186248" y="1811148"/>
                  </a:lnTo>
                </a:path>
              </a:pathLst>
            </a:custGeom>
            <a:noFill/>
            <a:ln w="88900" cap="sq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39700" h="139700" prst="divot"/>
              <a:bevelB w="139700" h="139700" prst="divot"/>
            </a:sp3d>
          </p:spPr>
          <p:txBody>
            <a:bodyPr/>
            <a:lstStyle/>
            <a:p>
              <a:pPr eaLnBrk="0" hangingPunct="0">
                <a:defRPr/>
              </a:pPr>
              <a:endParaRPr lang="eu-ES"/>
            </a:p>
          </p:txBody>
        </p:sp>
        <p:cxnSp>
          <p:nvCxnSpPr>
            <p:cNvPr id="2212909" name="25 Conector recto de flecha"/>
            <p:cNvCxnSpPr>
              <a:cxnSpLocks noChangeShapeType="1"/>
            </p:cNvCxnSpPr>
            <p:nvPr/>
          </p:nvCxnSpPr>
          <p:spPr bwMode="auto">
            <a:xfrm rot="10800000">
              <a:off x="2368125" y="1996813"/>
              <a:ext cx="219075" cy="17621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212910" name="26 CuadroTexto"/>
            <p:cNvSpPr txBox="1">
              <a:spLocks noChangeArrowheads="1"/>
            </p:cNvSpPr>
            <p:nvPr/>
          </p:nvSpPr>
          <p:spPr bwMode="auto">
            <a:xfrm>
              <a:off x="2495125" y="1795200"/>
              <a:ext cx="3238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2000">
                  <a:latin typeface="Lucida Handwriting" pitchFamily="66" charset="0"/>
                </a:rPr>
                <a:t>I</a:t>
              </a:r>
            </a:p>
          </p:txBody>
        </p:sp>
      </p:grpSp>
      <p:sp>
        <p:nvSpPr>
          <p:cNvPr id="1440780" name="28 CuadroTexto"/>
          <p:cNvSpPr txBox="1">
            <a:spLocks noChangeArrowheads="1"/>
          </p:cNvSpPr>
          <p:nvPr/>
        </p:nvSpPr>
        <p:spPr bwMode="auto">
          <a:xfrm>
            <a:off x="4367213" y="3613150"/>
            <a:ext cx="452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u-ES" sz="1600">
                <a:latin typeface="Lucida Handwriting" pitchFamily="66" charset="0"/>
              </a:rPr>
              <a:t>C</a:t>
            </a:r>
            <a:r>
              <a:rPr lang="eu-ES" sz="1400" baseline="-25000">
                <a:latin typeface="Lucida Handwriting" pitchFamily="66" charset="0"/>
              </a:rPr>
              <a:t>2</a:t>
            </a:r>
            <a:endParaRPr lang="eu-ES" sz="1400">
              <a:latin typeface="Lucida Handwriting" pitchFamily="66" charset="0"/>
            </a:endParaRPr>
          </a:p>
        </p:txBody>
      </p:sp>
      <p:sp>
        <p:nvSpPr>
          <p:cNvPr id="1440781" name="29 CuadroTexto"/>
          <p:cNvSpPr txBox="1">
            <a:spLocks noChangeArrowheads="1"/>
          </p:cNvSpPr>
          <p:nvPr/>
        </p:nvSpPr>
        <p:spPr bwMode="auto">
          <a:xfrm>
            <a:off x="5672138" y="2320925"/>
            <a:ext cx="45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u-ES" sz="1600">
                <a:latin typeface="Lucida Handwriting" pitchFamily="66" charset="0"/>
              </a:rPr>
              <a:t>C</a:t>
            </a:r>
            <a:r>
              <a:rPr lang="eu-ES" sz="1400" baseline="-25000">
                <a:latin typeface="Lucida Handwriting" pitchFamily="66" charset="0"/>
              </a:rPr>
              <a:t>3</a:t>
            </a:r>
            <a:endParaRPr lang="eu-ES" sz="1400">
              <a:latin typeface="Lucida Handwriting" pitchFamily="66" charset="0"/>
            </a:endParaRPr>
          </a:p>
        </p:txBody>
      </p:sp>
      <p:cxnSp>
        <p:nvCxnSpPr>
          <p:cNvPr id="1440782" name="33 Conector recto de flecha"/>
          <p:cNvCxnSpPr>
            <a:cxnSpLocks noChangeShapeType="1"/>
          </p:cNvCxnSpPr>
          <p:nvPr/>
        </p:nvCxnSpPr>
        <p:spPr bwMode="auto">
          <a:xfrm rot="10020000">
            <a:off x="3719513" y="2417763"/>
            <a:ext cx="73025" cy="50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0783" name="35 Conector recto de flecha"/>
          <p:cNvCxnSpPr>
            <a:cxnSpLocks noChangeShapeType="1"/>
          </p:cNvCxnSpPr>
          <p:nvPr/>
        </p:nvCxnSpPr>
        <p:spPr bwMode="auto">
          <a:xfrm rot="6120000">
            <a:off x="4570412" y="4349751"/>
            <a:ext cx="73025" cy="50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0784" name="36 Conector recto de flecha"/>
          <p:cNvCxnSpPr>
            <a:cxnSpLocks noChangeShapeType="1"/>
          </p:cNvCxnSpPr>
          <p:nvPr/>
        </p:nvCxnSpPr>
        <p:spPr bwMode="auto">
          <a:xfrm rot="-3300000">
            <a:off x="5667375" y="3403601"/>
            <a:ext cx="73025" cy="50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440785" name="Picture 6"/>
          <p:cNvPicPr>
            <a:picLocks noChangeAspect="1" noChangeArrowheads="1"/>
          </p:cNvPicPr>
          <p:nvPr/>
        </p:nvPicPr>
        <p:blipFill>
          <a:blip r:embed="rId4" cstate="print"/>
          <a:srcRect t="88116"/>
          <a:stretch>
            <a:fillRect/>
          </a:stretch>
        </p:blipFill>
        <p:spPr bwMode="auto">
          <a:xfrm>
            <a:off x="2043113" y="3497263"/>
            <a:ext cx="341312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786" name="Picture 6"/>
          <p:cNvPicPr>
            <a:picLocks noChangeAspect="1" noChangeArrowheads="1"/>
          </p:cNvPicPr>
          <p:nvPr/>
        </p:nvPicPr>
        <p:blipFill>
          <a:blip r:embed="rId4" cstate="print"/>
          <a:srcRect b="76463"/>
          <a:stretch>
            <a:fillRect/>
          </a:stretch>
        </p:blipFill>
        <p:spPr bwMode="auto">
          <a:xfrm>
            <a:off x="2051050" y="2187575"/>
            <a:ext cx="339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787" name="Picture 6"/>
          <p:cNvPicPr>
            <a:picLocks noChangeAspect="1" noChangeArrowheads="1"/>
          </p:cNvPicPr>
          <p:nvPr/>
        </p:nvPicPr>
        <p:blipFill>
          <a:blip r:embed="rId4" cstate="print"/>
          <a:srcRect t="24033" b="10194"/>
          <a:stretch>
            <a:fillRect/>
          </a:stretch>
        </p:blipFill>
        <p:spPr bwMode="auto">
          <a:xfrm>
            <a:off x="2051050" y="2547938"/>
            <a:ext cx="33972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788" name="Picture 6"/>
          <p:cNvPicPr>
            <a:picLocks noChangeAspect="1" noChangeArrowheads="1"/>
          </p:cNvPicPr>
          <p:nvPr/>
        </p:nvPicPr>
        <p:blipFill>
          <a:blip r:embed="rId4" cstate="print"/>
          <a:srcRect t="88116"/>
          <a:stretch>
            <a:fillRect/>
          </a:stretch>
        </p:blipFill>
        <p:spPr bwMode="auto">
          <a:xfrm>
            <a:off x="6210300" y="3079750"/>
            <a:ext cx="33972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789" name="Picture 6"/>
          <p:cNvPicPr>
            <a:picLocks noChangeAspect="1" noChangeArrowheads="1"/>
          </p:cNvPicPr>
          <p:nvPr/>
        </p:nvPicPr>
        <p:blipFill>
          <a:blip r:embed="rId4" cstate="print"/>
          <a:srcRect b="76463"/>
          <a:stretch>
            <a:fillRect/>
          </a:stretch>
        </p:blipFill>
        <p:spPr bwMode="auto">
          <a:xfrm>
            <a:off x="6218238" y="1770063"/>
            <a:ext cx="339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790" name="Picture 6"/>
          <p:cNvPicPr>
            <a:picLocks noChangeAspect="1" noChangeArrowheads="1"/>
          </p:cNvPicPr>
          <p:nvPr/>
        </p:nvPicPr>
        <p:blipFill>
          <a:blip r:embed="rId4" cstate="print"/>
          <a:srcRect t="24033" b="10194"/>
          <a:stretch>
            <a:fillRect/>
          </a:stretch>
        </p:blipFill>
        <p:spPr bwMode="auto">
          <a:xfrm>
            <a:off x="6216650" y="2130425"/>
            <a:ext cx="3397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791" name="Picture 6"/>
          <p:cNvPicPr>
            <a:picLocks noChangeAspect="1" noChangeArrowheads="1"/>
          </p:cNvPicPr>
          <p:nvPr/>
        </p:nvPicPr>
        <p:blipFill>
          <a:blip r:embed="rId5" cstate="print"/>
          <a:srcRect b="88116"/>
          <a:stretch>
            <a:fillRect/>
          </a:stretch>
        </p:blipFill>
        <p:spPr bwMode="auto">
          <a:xfrm>
            <a:off x="2828925" y="5149850"/>
            <a:ext cx="33972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792" name="Picture 6"/>
          <p:cNvPicPr>
            <a:picLocks noChangeAspect="1" noChangeArrowheads="1"/>
          </p:cNvPicPr>
          <p:nvPr/>
        </p:nvPicPr>
        <p:blipFill>
          <a:blip r:embed="rId5" cstate="print"/>
          <a:srcRect t="76463"/>
          <a:stretch>
            <a:fillRect/>
          </a:stretch>
        </p:blipFill>
        <p:spPr bwMode="auto">
          <a:xfrm>
            <a:off x="2835275" y="5372100"/>
            <a:ext cx="3413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40769" name="Object 17"/>
          <p:cNvGraphicFramePr>
            <a:graphicFrameLocks noChangeAspect="1"/>
          </p:cNvGraphicFramePr>
          <p:nvPr/>
        </p:nvGraphicFramePr>
        <p:xfrm>
          <a:off x="3100388" y="1555750"/>
          <a:ext cx="219551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93" name="Ecuación" r:id="rId6" imgW="1397000" imgH="241300" progId="Equation.3">
                  <p:embed/>
                </p:oleObj>
              </mc:Choice>
              <mc:Fallback>
                <p:oleObj name="Ecuación" r:id="rId6" imgW="1397000" imgH="2413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1555750"/>
                        <a:ext cx="2195512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770" name="Object 18"/>
          <p:cNvGraphicFramePr>
            <a:graphicFrameLocks noChangeAspect="1"/>
          </p:cNvGraphicFramePr>
          <p:nvPr/>
        </p:nvGraphicFramePr>
        <p:xfrm>
          <a:off x="4230688" y="4759325"/>
          <a:ext cx="219551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94" name="Ecuación" r:id="rId8" imgW="1397000" imgH="241300" progId="Equation.3">
                  <p:embed/>
                </p:oleObj>
              </mc:Choice>
              <mc:Fallback>
                <p:oleObj name="Ecuación" r:id="rId8" imgW="1397000" imgH="2413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4759325"/>
                        <a:ext cx="2195512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772" name="Object 19"/>
          <p:cNvGraphicFramePr>
            <a:graphicFrameLocks noChangeAspect="1"/>
          </p:cNvGraphicFramePr>
          <p:nvPr/>
        </p:nvGraphicFramePr>
        <p:xfrm>
          <a:off x="4984750" y="3549650"/>
          <a:ext cx="20764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95" name="Ecuación" r:id="rId10" imgW="1320227" imgH="241195" progId="Equation.3">
                  <p:embed/>
                </p:oleObj>
              </mc:Choice>
              <mc:Fallback>
                <p:oleObj name="Ecuación" r:id="rId10" imgW="1320227" imgH="241195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0" y="3549650"/>
                        <a:ext cx="207645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2903" name="33 CuadroTexto"/>
          <p:cNvSpPr txBox="1">
            <a:spLocks noChangeArrowheads="1"/>
          </p:cNvSpPr>
          <p:nvPr/>
        </p:nvSpPr>
        <p:spPr bwMode="auto">
          <a:xfrm>
            <a:off x="427038" y="498475"/>
            <a:ext cx="2424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Lucida Handwriting" pitchFamily="66" charset="0"/>
              </a:rPr>
              <a:t>Adibideak:</a:t>
            </a:r>
            <a:endParaRPr lang="eu-ES">
              <a:latin typeface="Lucida Handwriting" pitchFamily="66" charset="0"/>
            </a:endParaRPr>
          </a:p>
        </p:txBody>
      </p:sp>
      <p:sp>
        <p:nvSpPr>
          <p:cNvPr id="1440801" name="22 Forma libre"/>
          <p:cNvSpPr>
            <a:spLocks/>
          </p:cNvSpPr>
          <p:nvPr/>
        </p:nvSpPr>
        <p:spPr bwMode="auto">
          <a:xfrm>
            <a:off x="3978275" y="4506913"/>
            <a:ext cx="195263" cy="6350"/>
          </a:xfrm>
          <a:custGeom>
            <a:avLst/>
            <a:gdLst>
              <a:gd name="T0" fmla="*/ 0 w 130629"/>
              <a:gd name="T1" fmla="*/ 0 h 4119"/>
              <a:gd name="T2" fmla="*/ 236631 w 130629"/>
              <a:gd name="T3" fmla="*/ 12594 h 4119"/>
              <a:gd name="T4" fmla="*/ 319456 w 130629"/>
              <a:gd name="T5" fmla="*/ 12594 h 4119"/>
              <a:gd name="T6" fmla="*/ 378613 w 130629"/>
              <a:gd name="T7" fmla="*/ 12594 h 4119"/>
              <a:gd name="T8" fmla="*/ 437772 w 130629"/>
              <a:gd name="T9" fmla="*/ 0 h 4119"/>
              <a:gd name="T10" fmla="*/ 437772 w 130629"/>
              <a:gd name="T11" fmla="*/ 0 h 4119"/>
              <a:gd name="T12" fmla="*/ 437772 w 130629"/>
              <a:gd name="T13" fmla="*/ 0 h 41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0629"/>
              <a:gd name="T22" fmla="*/ 0 h 4119"/>
              <a:gd name="T23" fmla="*/ 130629 w 130629"/>
              <a:gd name="T24" fmla="*/ 4119 h 41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0629" h="4119">
                <a:moveTo>
                  <a:pt x="0" y="0"/>
                </a:moveTo>
                <a:lnTo>
                  <a:pt x="70610" y="3531"/>
                </a:lnTo>
                <a:cubicBezTo>
                  <a:pt x="86497" y="4119"/>
                  <a:pt x="95324" y="3531"/>
                  <a:pt x="95324" y="3531"/>
                </a:cubicBezTo>
                <a:cubicBezTo>
                  <a:pt x="102385" y="3531"/>
                  <a:pt x="107092" y="4119"/>
                  <a:pt x="112976" y="3531"/>
                </a:cubicBezTo>
                <a:cubicBezTo>
                  <a:pt x="118860" y="2943"/>
                  <a:pt x="130629" y="0"/>
                  <a:pt x="130629" y="0"/>
                </a:cubicBez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440800" name="20 Forma libre"/>
          <p:cNvSpPr>
            <a:spLocks/>
          </p:cNvSpPr>
          <p:nvPr/>
        </p:nvSpPr>
        <p:spPr bwMode="auto">
          <a:xfrm>
            <a:off x="3406775" y="3254375"/>
            <a:ext cx="200025" cy="12700"/>
          </a:xfrm>
          <a:custGeom>
            <a:avLst/>
            <a:gdLst>
              <a:gd name="T0" fmla="*/ 0 w 134159"/>
              <a:gd name="T1" fmla="*/ 14624 h 8826"/>
              <a:gd name="T2" fmla="*/ 200106 w 134159"/>
              <a:gd name="T3" fmla="*/ 25596 h 8826"/>
              <a:gd name="T4" fmla="*/ 353128 w 134159"/>
              <a:gd name="T5" fmla="*/ 3656 h 8826"/>
              <a:gd name="T6" fmla="*/ 447297 w 134159"/>
              <a:gd name="T7" fmla="*/ 3656 h 8826"/>
              <a:gd name="T8" fmla="*/ 447297 w 134159"/>
              <a:gd name="T9" fmla="*/ 3656 h 88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159"/>
              <a:gd name="T16" fmla="*/ 0 h 8826"/>
              <a:gd name="T17" fmla="*/ 134159 w 134159"/>
              <a:gd name="T18" fmla="*/ 8826 h 88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159" h="8826">
                <a:moveTo>
                  <a:pt x="0" y="4707"/>
                </a:moveTo>
                <a:cubicBezTo>
                  <a:pt x="21183" y="6766"/>
                  <a:pt x="42366" y="8826"/>
                  <a:pt x="60018" y="8238"/>
                </a:cubicBezTo>
                <a:cubicBezTo>
                  <a:pt x="77671" y="7650"/>
                  <a:pt x="93558" y="2354"/>
                  <a:pt x="105915" y="1177"/>
                </a:cubicBezTo>
                <a:cubicBezTo>
                  <a:pt x="118272" y="0"/>
                  <a:pt x="134159" y="1177"/>
                  <a:pt x="134159" y="1177"/>
                </a:cubicBez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4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4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4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4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4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4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144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4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4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4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4407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4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4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4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144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44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44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0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0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0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07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0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07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0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07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07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07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07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0"/>
                                        <p:tgtEl>
                                          <p:spTgt spid="144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795" grpId="0" animBg="1"/>
      <p:bldP spid="1440796" grpId="0" animBg="1"/>
      <p:bldP spid="1440775" grpId="0" animBg="1"/>
      <p:bldP spid="1440779" grpId="0"/>
      <p:bldP spid="1440780" grpId="0"/>
      <p:bldP spid="1440781" grpId="0"/>
      <p:bldP spid="1440801" grpId="0" animBg="1"/>
      <p:bldP spid="14408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726" name="Picture 6"/>
          <p:cNvPicPr>
            <a:picLocks noChangeAspect="1" noChangeArrowheads="1"/>
          </p:cNvPicPr>
          <p:nvPr/>
        </p:nvPicPr>
        <p:blipFill>
          <a:blip r:embed="rId4" cstate="print"/>
          <a:srcRect t="88116"/>
          <a:stretch>
            <a:fillRect/>
          </a:stretch>
        </p:blipFill>
        <p:spPr bwMode="auto">
          <a:xfrm>
            <a:off x="7208838" y="3184525"/>
            <a:ext cx="34131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727" name="Picture 6"/>
          <p:cNvPicPr>
            <a:picLocks noChangeAspect="1" noChangeArrowheads="1"/>
          </p:cNvPicPr>
          <p:nvPr/>
        </p:nvPicPr>
        <p:blipFill>
          <a:blip r:embed="rId4" cstate="print"/>
          <a:srcRect b="76463"/>
          <a:stretch>
            <a:fillRect/>
          </a:stretch>
        </p:blipFill>
        <p:spPr bwMode="auto">
          <a:xfrm>
            <a:off x="7216775" y="1874838"/>
            <a:ext cx="339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728" name="Picture 6"/>
          <p:cNvPicPr>
            <a:picLocks noChangeAspect="1" noChangeArrowheads="1"/>
          </p:cNvPicPr>
          <p:nvPr/>
        </p:nvPicPr>
        <p:blipFill>
          <a:blip r:embed="rId4" cstate="print"/>
          <a:srcRect t="24033" b="10194"/>
          <a:stretch>
            <a:fillRect/>
          </a:stretch>
        </p:blipFill>
        <p:spPr bwMode="auto">
          <a:xfrm>
            <a:off x="7216775" y="2235200"/>
            <a:ext cx="3397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7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3500" y="819150"/>
            <a:ext cx="3962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730" name="24 CuadroTexto"/>
          <p:cNvSpPr txBox="1">
            <a:spLocks noChangeArrowheads="1"/>
          </p:cNvSpPr>
          <p:nvPr/>
        </p:nvSpPr>
        <p:spPr bwMode="auto">
          <a:xfrm>
            <a:off x="2627313" y="1128713"/>
            <a:ext cx="473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u-ES" sz="2000">
                <a:latin typeface="Lucida Handwriting" pitchFamily="66" charset="0"/>
              </a:rPr>
              <a:t>I</a:t>
            </a:r>
            <a:r>
              <a:rPr lang="eu-ES" sz="2000" baseline="-25000">
                <a:latin typeface="Lucida Handwriting" pitchFamily="66" charset="0"/>
              </a:rPr>
              <a:t>1</a:t>
            </a:r>
            <a:endParaRPr lang="eu-ES" sz="2000">
              <a:latin typeface="Lucida Handwriting" pitchFamily="66" charset="0"/>
            </a:endParaRPr>
          </a:p>
        </p:txBody>
      </p:sp>
      <p:cxnSp>
        <p:nvCxnSpPr>
          <p:cNvPr id="1438731" name="54 Conector recto de flecha"/>
          <p:cNvCxnSpPr>
            <a:cxnSpLocks noChangeShapeType="1"/>
          </p:cNvCxnSpPr>
          <p:nvPr/>
        </p:nvCxnSpPr>
        <p:spPr bwMode="auto">
          <a:xfrm rot="-6420000">
            <a:off x="3009106" y="1183482"/>
            <a:ext cx="219075" cy="1762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38732" name="55 CuadroTexto"/>
          <p:cNvSpPr txBox="1">
            <a:spLocks noChangeArrowheads="1"/>
          </p:cNvSpPr>
          <p:nvPr/>
        </p:nvSpPr>
        <p:spPr bwMode="auto">
          <a:xfrm>
            <a:off x="4484688" y="1179513"/>
            <a:ext cx="474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u-ES" sz="2000">
                <a:latin typeface="Lucida Handwriting" pitchFamily="66" charset="0"/>
              </a:rPr>
              <a:t>I</a:t>
            </a:r>
            <a:r>
              <a:rPr lang="eu-ES" sz="2000" baseline="-25000">
                <a:latin typeface="Lucida Handwriting" pitchFamily="66" charset="0"/>
              </a:rPr>
              <a:t>3</a:t>
            </a:r>
            <a:endParaRPr lang="eu-ES" sz="2000">
              <a:latin typeface="Lucida Handwriting" pitchFamily="66" charset="0"/>
            </a:endParaRPr>
          </a:p>
        </p:txBody>
      </p:sp>
      <p:cxnSp>
        <p:nvCxnSpPr>
          <p:cNvPr id="1438733" name="56 Conector recto de flecha"/>
          <p:cNvCxnSpPr>
            <a:cxnSpLocks noChangeShapeType="1"/>
          </p:cNvCxnSpPr>
          <p:nvPr/>
        </p:nvCxnSpPr>
        <p:spPr bwMode="auto">
          <a:xfrm rot="-7380000">
            <a:off x="4806156" y="1321595"/>
            <a:ext cx="219075" cy="1762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38734" name="57 CuadroTexto"/>
          <p:cNvSpPr txBox="1">
            <a:spLocks noChangeArrowheads="1"/>
          </p:cNvSpPr>
          <p:nvPr/>
        </p:nvSpPr>
        <p:spPr bwMode="auto">
          <a:xfrm>
            <a:off x="5054600" y="963613"/>
            <a:ext cx="473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u-ES" sz="2000">
                <a:latin typeface="Lucida Handwriting" pitchFamily="66" charset="0"/>
              </a:rPr>
              <a:t>I</a:t>
            </a:r>
            <a:r>
              <a:rPr lang="eu-ES" sz="2000" baseline="-25000">
                <a:latin typeface="Lucida Handwriting" pitchFamily="66" charset="0"/>
              </a:rPr>
              <a:t>4</a:t>
            </a:r>
            <a:endParaRPr lang="eu-ES" sz="2000">
              <a:latin typeface="Lucida Handwriting" pitchFamily="66" charset="0"/>
            </a:endParaRPr>
          </a:p>
        </p:txBody>
      </p:sp>
      <p:cxnSp>
        <p:nvCxnSpPr>
          <p:cNvPr id="1438735" name="58 Conector recto de flecha"/>
          <p:cNvCxnSpPr>
            <a:cxnSpLocks noChangeShapeType="1"/>
          </p:cNvCxnSpPr>
          <p:nvPr/>
        </p:nvCxnSpPr>
        <p:spPr bwMode="auto">
          <a:xfrm rot="-6060000">
            <a:off x="5388769" y="1112044"/>
            <a:ext cx="219075" cy="1762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38736" name="59 CuadroTexto"/>
          <p:cNvSpPr txBox="1">
            <a:spLocks noChangeArrowheads="1"/>
          </p:cNvSpPr>
          <p:nvPr/>
        </p:nvSpPr>
        <p:spPr bwMode="auto">
          <a:xfrm>
            <a:off x="5964238" y="1177925"/>
            <a:ext cx="473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u-ES" sz="2000">
                <a:latin typeface="Lucida Handwriting" pitchFamily="66" charset="0"/>
              </a:rPr>
              <a:t>I</a:t>
            </a:r>
            <a:r>
              <a:rPr lang="eu-ES" sz="2000" baseline="-25000">
                <a:latin typeface="Lucida Handwriting" pitchFamily="66" charset="0"/>
              </a:rPr>
              <a:t>5</a:t>
            </a:r>
            <a:endParaRPr lang="eu-ES" sz="2000">
              <a:latin typeface="Lucida Handwriting" pitchFamily="66" charset="0"/>
            </a:endParaRPr>
          </a:p>
        </p:txBody>
      </p:sp>
      <p:cxnSp>
        <p:nvCxnSpPr>
          <p:cNvPr id="1438737" name="62 Conector recto de flecha"/>
          <p:cNvCxnSpPr>
            <a:cxnSpLocks noChangeShapeType="1"/>
          </p:cNvCxnSpPr>
          <p:nvPr/>
        </p:nvCxnSpPr>
        <p:spPr bwMode="auto">
          <a:xfrm rot="540000">
            <a:off x="5834063" y="1360488"/>
            <a:ext cx="219075" cy="1762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38738" name="64 CuadroTexto"/>
          <p:cNvSpPr txBox="1">
            <a:spLocks noChangeArrowheads="1"/>
          </p:cNvSpPr>
          <p:nvPr/>
        </p:nvSpPr>
        <p:spPr bwMode="auto">
          <a:xfrm>
            <a:off x="3673475" y="1057275"/>
            <a:ext cx="473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u-ES" sz="2000">
                <a:latin typeface="Lucida Handwriting" pitchFamily="66" charset="0"/>
              </a:rPr>
              <a:t>I</a:t>
            </a:r>
            <a:r>
              <a:rPr lang="eu-ES" sz="2000" baseline="-25000">
                <a:latin typeface="Lucida Handwriting" pitchFamily="66" charset="0"/>
              </a:rPr>
              <a:t>2</a:t>
            </a:r>
            <a:endParaRPr lang="eu-ES" sz="2000">
              <a:latin typeface="Lucida Handwriting" pitchFamily="66" charset="0"/>
            </a:endParaRPr>
          </a:p>
        </p:txBody>
      </p:sp>
      <p:cxnSp>
        <p:nvCxnSpPr>
          <p:cNvPr id="1438739" name="66 Conector recto de flecha"/>
          <p:cNvCxnSpPr>
            <a:cxnSpLocks noChangeShapeType="1"/>
          </p:cNvCxnSpPr>
          <p:nvPr/>
        </p:nvCxnSpPr>
        <p:spPr bwMode="auto">
          <a:xfrm rot="5460000">
            <a:off x="4028281" y="1219995"/>
            <a:ext cx="219075" cy="1762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38740" name="68 CuadroTexto"/>
          <p:cNvSpPr txBox="1">
            <a:spLocks noChangeArrowheads="1"/>
          </p:cNvSpPr>
          <p:nvPr/>
        </p:nvSpPr>
        <p:spPr bwMode="auto">
          <a:xfrm>
            <a:off x="3043238" y="3000375"/>
            <a:ext cx="327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u-ES" sz="1600">
                <a:latin typeface="Lucida Handwriting" pitchFamily="66" charset="0"/>
              </a:rPr>
              <a:t>C</a:t>
            </a:r>
            <a:endParaRPr lang="eu-ES" sz="1400">
              <a:latin typeface="Lucida Handwriting" pitchFamily="66" charset="0"/>
            </a:endParaRPr>
          </a:p>
        </p:txBody>
      </p:sp>
      <p:cxnSp>
        <p:nvCxnSpPr>
          <p:cNvPr id="1438741" name="69 Conector recto de flecha"/>
          <p:cNvCxnSpPr>
            <a:cxnSpLocks noChangeShapeType="1"/>
          </p:cNvCxnSpPr>
          <p:nvPr/>
        </p:nvCxnSpPr>
        <p:spPr bwMode="auto">
          <a:xfrm rot="-2280000">
            <a:off x="4365625" y="3176588"/>
            <a:ext cx="73025" cy="50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8742" name="70 Conector recto de flecha"/>
          <p:cNvCxnSpPr>
            <a:cxnSpLocks noChangeShapeType="1"/>
          </p:cNvCxnSpPr>
          <p:nvPr/>
        </p:nvCxnSpPr>
        <p:spPr bwMode="auto">
          <a:xfrm rot="1800000" flipH="1">
            <a:off x="3835400" y="2506663"/>
            <a:ext cx="73025" cy="50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438725" name="Object 35"/>
          <p:cNvGraphicFramePr>
            <a:graphicFrameLocks noChangeAspect="1"/>
          </p:cNvGraphicFramePr>
          <p:nvPr/>
        </p:nvGraphicFramePr>
        <p:xfrm>
          <a:off x="2414588" y="5268913"/>
          <a:ext cx="17573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79" name="Ecuación" r:id="rId6" imgW="863225" imgH="241195" progId="Equation.3">
                  <p:embed/>
                </p:oleObj>
              </mc:Choice>
              <mc:Fallback>
                <p:oleObj name="Ecuación" r:id="rId6" imgW="863225" imgH="241195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5268913"/>
                        <a:ext cx="1757362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6"/>
          <p:cNvGraphicFramePr>
            <a:graphicFrameLocks noChangeAspect="1"/>
          </p:cNvGraphicFramePr>
          <p:nvPr/>
        </p:nvGraphicFramePr>
        <p:xfrm>
          <a:off x="5391150" y="5219700"/>
          <a:ext cx="5953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80" name="Ecuación" r:id="rId8" imgW="291847" imgH="215713" progId="Equation.3">
                  <p:embed/>
                </p:oleObj>
              </mc:Choice>
              <mc:Fallback>
                <p:oleObj name="Ecuación" r:id="rId8" imgW="291847" imgH="215713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5219700"/>
                        <a:ext cx="5953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/>
          <p:cNvGraphicFramePr>
            <a:graphicFrameLocks noChangeAspect="1"/>
          </p:cNvGraphicFramePr>
          <p:nvPr/>
        </p:nvGraphicFramePr>
        <p:xfrm>
          <a:off x="4029075" y="5037138"/>
          <a:ext cx="1370013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81" name="Ecuación" r:id="rId10" imgW="672840" imgH="520560" progId="Equation.3">
                  <p:embed/>
                </p:oleObj>
              </mc:Choice>
              <mc:Fallback>
                <p:oleObj name="Ecuación" r:id="rId10" imgW="672840" imgH="52056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5037138"/>
                        <a:ext cx="1370013" cy="95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8"/>
          <p:cNvGraphicFramePr>
            <a:graphicFrameLocks noChangeAspect="1"/>
          </p:cNvGraphicFramePr>
          <p:nvPr/>
        </p:nvGraphicFramePr>
        <p:xfrm>
          <a:off x="5970588" y="5219700"/>
          <a:ext cx="5937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82" name="Ecuación" r:id="rId12" imgW="291847" imgH="215713" progId="Equation.3">
                  <p:embed/>
                </p:oleObj>
              </mc:Choice>
              <mc:Fallback>
                <p:oleObj name="Ecuación" r:id="rId12" imgW="291847" imgH="215713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219700"/>
                        <a:ext cx="5937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9"/>
          <p:cNvGraphicFramePr>
            <a:graphicFrameLocks noChangeAspect="1"/>
          </p:cNvGraphicFramePr>
          <p:nvPr/>
        </p:nvGraphicFramePr>
        <p:xfrm>
          <a:off x="6621463" y="5219700"/>
          <a:ext cx="5937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83" name="Ecuación" r:id="rId14" imgW="291847" imgH="215713" progId="Equation.3">
                  <p:embed/>
                </p:oleObj>
              </mc:Choice>
              <mc:Fallback>
                <p:oleObj name="Ecuación" r:id="rId14" imgW="291847" imgH="215713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1463" y="5219700"/>
                        <a:ext cx="5937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0"/>
          <p:cNvGraphicFramePr>
            <a:graphicFrameLocks noChangeAspect="1"/>
          </p:cNvGraphicFramePr>
          <p:nvPr/>
        </p:nvGraphicFramePr>
        <p:xfrm>
          <a:off x="7200900" y="5219700"/>
          <a:ext cx="6207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84" name="Ecuación" r:id="rId16" imgW="304536" imgH="215713" progId="Equation.3">
                  <p:embed/>
                </p:oleObj>
              </mc:Choice>
              <mc:Fallback>
                <p:oleObj name="Ecuación" r:id="rId16" imgW="304536" imgH="215713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5219700"/>
                        <a:ext cx="6207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4387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438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387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87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387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4387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4387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4387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4387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4387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87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87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87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87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87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87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87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87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87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87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87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87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87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87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87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87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87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87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87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87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87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87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87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87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43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43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0"/>
                                        <p:tgtEl>
                                          <p:spTgt spid="143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143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730" grpId="0"/>
      <p:bldP spid="1438732" grpId="0"/>
      <p:bldP spid="1438734" grpId="0"/>
      <p:bldP spid="1438736" grpId="0"/>
      <p:bldP spid="1438738" grpId="0"/>
      <p:bldP spid="14387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216" name="10 CuadroTexto"/>
          <p:cNvSpPr txBox="1">
            <a:spLocks noChangeArrowheads="1"/>
          </p:cNvSpPr>
          <p:nvPr/>
        </p:nvSpPr>
        <p:spPr bwMode="auto">
          <a:xfrm>
            <a:off x="285750" y="219075"/>
            <a:ext cx="8629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 eaLnBrk="0" hangingPunct="0">
              <a:lnSpc>
                <a:spcPct val="150000"/>
              </a:lnSpc>
              <a:spcBef>
                <a:spcPts val="1200"/>
              </a:spcBef>
            </a:pPr>
            <a:r>
              <a:rPr lang="es-ES_tradnl" sz="1800" b="1" dirty="0" smtClean="0">
                <a:latin typeface="Comic Sans MS" pitchFamily="66" charset="0"/>
                <a:cs typeface="Times New Roman" pitchFamily="18" charset="0"/>
              </a:rPr>
              <a:t>A.L.1.-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Ampère-ren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legea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erabiliz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kalkulatu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I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intentsitateko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korrontea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daroan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eroale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zuzen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mugagabe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batek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sortzen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duen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indukzio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P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puntuan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</a:t>
            </a:r>
            <a:endParaRPr lang="eu-ES" dirty="0"/>
          </a:p>
        </p:txBody>
      </p:sp>
      <p:cxnSp>
        <p:nvCxnSpPr>
          <p:cNvPr id="2270217" name="27 Conector recto"/>
          <p:cNvCxnSpPr>
            <a:cxnSpLocks noChangeShapeType="1"/>
          </p:cNvCxnSpPr>
          <p:nvPr/>
        </p:nvCxnSpPr>
        <p:spPr bwMode="auto">
          <a:xfrm>
            <a:off x="781050" y="4179888"/>
            <a:ext cx="7451725" cy="17462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grpSp>
        <p:nvGrpSpPr>
          <p:cNvPr id="2270218" name="29 Grupo"/>
          <p:cNvGrpSpPr>
            <a:grpSpLocks/>
          </p:cNvGrpSpPr>
          <p:nvPr/>
        </p:nvGrpSpPr>
        <p:grpSpPr bwMode="auto">
          <a:xfrm>
            <a:off x="1279525" y="4092575"/>
            <a:ext cx="6346825" cy="192088"/>
            <a:chOff x="1279807" y="3359194"/>
            <a:chExt cx="6347141" cy="191533"/>
          </a:xfrm>
        </p:grpSpPr>
        <p:grpSp>
          <p:nvGrpSpPr>
            <p:cNvPr id="2270228" name="69 Grupo"/>
            <p:cNvGrpSpPr>
              <a:grpSpLocks/>
            </p:cNvGrpSpPr>
            <p:nvPr/>
          </p:nvGrpSpPr>
          <p:grpSpPr bwMode="auto">
            <a:xfrm>
              <a:off x="1942642" y="3359194"/>
              <a:ext cx="5013740" cy="191533"/>
              <a:chOff x="1585881" y="3355794"/>
              <a:chExt cx="5013740" cy="191533"/>
            </a:xfrm>
          </p:grpSpPr>
          <p:pic>
            <p:nvPicPr>
              <p:cNvPr id="2270235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30" t="15118" r="2133" b="13066"/>
              <a:stretch>
                <a:fillRect/>
              </a:stretch>
            </p:blipFill>
            <p:spPr bwMode="auto">
              <a:xfrm>
                <a:off x="2965875" y="3355794"/>
                <a:ext cx="3633746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70236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30" t="15118" r="2133" b="13066"/>
              <a:stretch>
                <a:fillRect/>
              </a:stretch>
            </p:blipFill>
            <p:spPr bwMode="auto">
              <a:xfrm>
                <a:off x="1585881" y="3355794"/>
                <a:ext cx="3633746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7022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94769" t="15118" r="2133" b="13066"/>
            <a:stretch>
              <a:fillRect/>
            </a:stretch>
          </p:blipFill>
          <p:spPr bwMode="auto">
            <a:xfrm>
              <a:off x="7063061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702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530" t="17719" r="95441" b="13066"/>
            <a:stretch>
              <a:fillRect/>
            </a:stretch>
          </p:blipFill>
          <p:spPr bwMode="auto">
            <a:xfrm>
              <a:off x="1721697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7023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94769" t="15118" r="2133" b="13066"/>
            <a:stretch>
              <a:fillRect/>
            </a:stretch>
          </p:blipFill>
          <p:spPr bwMode="auto">
            <a:xfrm>
              <a:off x="7286583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7023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94769" t="15118" r="2133" b="13066"/>
            <a:stretch>
              <a:fillRect/>
            </a:stretch>
          </p:blipFill>
          <p:spPr bwMode="auto">
            <a:xfrm>
              <a:off x="7510105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7023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530" t="17719" r="95441" b="13066"/>
            <a:stretch>
              <a:fillRect/>
            </a:stretch>
          </p:blipFill>
          <p:spPr bwMode="auto">
            <a:xfrm>
              <a:off x="1500752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7023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530" t="17719" r="95441" b="13066"/>
            <a:stretch>
              <a:fillRect/>
            </a:stretch>
          </p:blipFill>
          <p:spPr bwMode="auto">
            <a:xfrm>
              <a:off x="1279807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70219" name="Text Box 24"/>
          <p:cNvSpPr txBox="1">
            <a:spLocks noChangeArrowheads="1"/>
          </p:cNvSpPr>
          <p:nvPr/>
        </p:nvSpPr>
        <p:spPr bwMode="auto">
          <a:xfrm>
            <a:off x="2138363" y="427037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I</a:t>
            </a:r>
            <a:endParaRPr lang="es-ES_tradnl" sz="2400">
              <a:latin typeface="Lucida Handwriting" pitchFamily="66" charset="0"/>
            </a:endParaRPr>
          </a:p>
        </p:txBody>
      </p:sp>
      <p:cxnSp>
        <p:nvCxnSpPr>
          <p:cNvPr id="2270220" name="41 Conector recto de flecha"/>
          <p:cNvCxnSpPr>
            <a:cxnSpLocks noChangeShapeType="1"/>
          </p:cNvCxnSpPr>
          <p:nvPr/>
        </p:nvCxnSpPr>
        <p:spPr bwMode="auto">
          <a:xfrm flipV="1">
            <a:off x="2181225" y="4171950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70221" name="42 Conector recto"/>
          <p:cNvCxnSpPr>
            <a:cxnSpLocks noChangeShapeType="1"/>
          </p:cNvCxnSpPr>
          <p:nvPr/>
        </p:nvCxnSpPr>
        <p:spPr bwMode="auto">
          <a:xfrm rot="5400000" flipH="1" flipV="1">
            <a:off x="1914525" y="2933700"/>
            <a:ext cx="2428875" cy="9525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270222" name="Text Box 24"/>
          <p:cNvSpPr txBox="1">
            <a:spLocks noChangeArrowheads="1"/>
          </p:cNvSpPr>
          <p:nvPr/>
        </p:nvSpPr>
        <p:spPr bwMode="auto">
          <a:xfrm>
            <a:off x="3162300" y="123825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P</a:t>
            </a:r>
            <a:endParaRPr lang="es-ES_tradnl" sz="2400">
              <a:latin typeface="Lucida Handwriting" pitchFamily="66" charset="0"/>
            </a:endParaRPr>
          </a:p>
        </p:txBody>
      </p:sp>
      <p:sp>
        <p:nvSpPr>
          <p:cNvPr id="2270223" name="55 Elipse"/>
          <p:cNvSpPr>
            <a:spLocks noChangeArrowheads="1"/>
          </p:cNvSpPr>
          <p:nvPr/>
        </p:nvSpPr>
        <p:spPr bwMode="auto">
          <a:xfrm>
            <a:off x="3097213" y="1682750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sp>
        <p:nvSpPr>
          <p:cNvPr id="2270224" name="Text Box 24"/>
          <p:cNvSpPr txBox="1">
            <a:spLocks noChangeArrowheads="1"/>
          </p:cNvSpPr>
          <p:nvPr/>
        </p:nvSpPr>
        <p:spPr bwMode="auto">
          <a:xfrm>
            <a:off x="2651125" y="2644775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>
                <a:latin typeface="Lucida Handwriting" pitchFamily="66" charset="0"/>
              </a:rPr>
              <a:t>r</a:t>
            </a:r>
          </a:p>
        </p:txBody>
      </p:sp>
      <p:sp>
        <p:nvSpPr>
          <p:cNvPr id="227022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2270226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35824464</TotalTime>
  <Words>926</Words>
  <Application>Microsoft Office PowerPoint</Application>
  <PresentationFormat>Presentación en pantalla (4:3)</PresentationFormat>
  <Paragraphs>191</Paragraphs>
  <Slides>48</Slides>
  <Notes>48</Notes>
  <HiddenSlides>3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9" baseType="lpstr">
      <vt:lpstr>新細明體</vt:lpstr>
      <vt:lpstr>Arial</vt:lpstr>
      <vt:lpstr>Calibri</vt:lpstr>
      <vt:lpstr>Comic Sans MS</vt:lpstr>
      <vt:lpstr>Lucida Handwriting</vt:lpstr>
      <vt:lpstr>Mistral</vt:lpstr>
      <vt:lpstr>Symbol</vt:lpstr>
      <vt:lpstr>Times</vt:lpstr>
      <vt:lpstr>Times New Roman</vt:lpstr>
      <vt:lpstr>1_Diseño personalizado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Física de Materiales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Luis Goitiandia</dc:creator>
  <cp:lastModifiedBy>Luis Goitiandia Anguiano</cp:lastModifiedBy>
  <cp:revision>762</cp:revision>
  <cp:lastPrinted>2005-09-27T12:56:57Z</cp:lastPrinted>
  <dcterms:created xsi:type="dcterms:W3CDTF">2001-10-02T09:55:23Z</dcterms:created>
  <dcterms:modified xsi:type="dcterms:W3CDTF">2019-04-05T10:39:55Z</dcterms:modified>
</cp:coreProperties>
</file>