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5" r:id="rId1"/>
  </p:sldMasterIdLst>
  <p:notesMasterIdLst>
    <p:notesMasterId r:id="rId28"/>
  </p:notesMasterIdLst>
  <p:handoutMasterIdLst>
    <p:handoutMasterId r:id="rId29"/>
  </p:handoutMasterIdLst>
  <p:sldIdLst>
    <p:sldId id="534" r:id="rId2"/>
    <p:sldId id="538" r:id="rId3"/>
    <p:sldId id="541" r:id="rId4"/>
    <p:sldId id="540" r:id="rId5"/>
    <p:sldId id="543" r:id="rId6"/>
    <p:sldId id="544" r:id="rId7"/>
    <p:sldId id="545" r:id="rId8"/>
    <p:sldId id="546" r:id="rId9"/>
    <p:sldId id="547" r:id="rId10"/>
    <p:sldId id="707" r:id="rId11"/>
    <p:sldId id="710" r:id="rId12"/>
    <p:sldId id="708" r:id="rId13"/>
    <p:sldId id="548" r:id="rId14"/>
    <p:sldId id="581" r:id="rId15"/>
    <p:sldId id="711" r:id="rId16"/>
    <p:sldId id="713" r:id="rId17"/>
    <p:sldId id="582" r:id="rId18"/>
    <p:sldId id="578" r:id="rId19"/>
    <p:sldId id="702" r:id="rId20"/>
    <p:sldId id="645" r:id="rId21"/>
    <p:sldId id="485" r:id="rId22"/>
    <p:sldId id="487" r:id="rId23"/>
    <p:sldId id="703" r:id="rId24"/>
    <p:sldId id="704" r:id="rId25"/>
    <p:sldId id="705" r:id="rId26"/>
    <p:sldId id="706" r:id="rId27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KTKt/zb8G5BYgtm2kbvbpA==" hashData="LFO1EGzljPGdA//4rquSmPbzBGQ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AFF"/>
    <a:srgbClr val="FEC200"/>
    <a:srgbClr val="EBBC5F"/>
    <a:srgbClr val="007CA8"/>
    <a:srgbClr val="00759E"/>
    <a:srgbClr val="0091C4"/>
    <a:srgbClr val="00B0F0"/>
    <a:srgbClr val="0192FF"/>
    <a:srgbClr val="0099FF"/>
    <a:srgbClr val="3B6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68" autoAdjust="0"/>
    <p:restoredTop sz="84946" autoAdjust="0"/>
  </p:normalViewPr>
  <p:slideViewPr>
    <p:cSldViewPr snapToGrid="0">
      <p:cViewPr varScale="1">
        <p:scale>
          <a:sx n="64" d="100"/>
          <a:sy n="64" d="100"/>
        </p:scale>
        <p:origin x="54" y="960"/>
      </p:cViewPr>
      <p:guideLst>
        <p:guide orient="horz" pos="2160"/>
        <p:guide pos="28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90" d="100"/>
        <a:sy n="90" d="100"/>
      </p:scale>
      <p:origin x="0" y="1500"/>
    </p:cViewPr>
  </p:sorterViewPr>
  <p:notesViewPr>
    <p:cSldViewPr snapToGrid="0">
      <p:cViewPr>
        <p:scale>
          <a:sx n="100" d="100"/>
          <a:sy n="100" d="100"/>
        </p:scale>
        <p:origin x="-1380" y="1440"/>
      </p:cViewPr>
      <p:guideLst>
        <p:guide orient="horz" pos="3128"/>
        <p:guide pos="2141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44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image" Target="../media/image48.wmf"/><Relationship Id="rId7" Type="http://schemas.openxmlformats.org/officeDocument/2006/relationships/image" Target="../media/image52.wmf"/><Relationship Id="rId12" Type="http://schemas.openxmlformats.org/officeDocument/2006/relationships/image" Target="../media/image57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51.wmf"/><Relationship Id="rId11" Type="http://schemas.openxmlformats.org/officeDocument/2006/relationships/image" Target="../media/image56.wmf"/><Relationship Id="rId5" Type="http://schemas.openxmlformats.org/officeDocument/2006/relationships/image" Target="../media/image50.wmf"/><Relationship Id="rId10" Type="http://schemas.openxmlformats.org/officeDocument/2006/relationships/image" Target="../media/image55.wmf"/><Relationship Id="rId4" Type="http://schemas.openxmlformats.org/officeDocument/2006/relationships/image" Target="../media/image49.wmf"/><Relationship Id="rId9" Type="http://schemas.openxmlformats.org/officeDocument/2006/relationships/image" Target="../media/image54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Relationship Id="rId6" Type="http://schemas.openxmlformats.org/officeDocument/2006/relationships/image" Target="../media/image63.wmf"/><Relationship Id="rId5" Type="http://schemas.openxmlformats.org/officeDocument/2006/relationships/image" Target="../media/image62.wmf"/><Relationship Id="rId4" Type="http://schemas.openxmlformats.org/officeDocument/2006/relationships/image" Target="../media/image61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2" Type="http://schemas.openxmlformats.org/officeDocument/2006/relationships/image" Target="../media/image3.wmf"/><Relationship Id="rId1" Type="http://schemas.openxmlformats.org/officeDocument/2006/relationships/image" Target="../media/image4.wmf"/><Relationship Id="rId5" Type="http://schemas.openxmlformats.org/officeDocument/2006/relationships/image" Target="../media/image66.wmf"/><Relationship Id="rId4" Type="http://schemas.openxmlformats.org/officeDocument/2006/relationships/image" Target="../media/image65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9.wmf"/><Relationship Id="rId7" Type="http://schemas.openxmlformats.org/officeDocument/2006/relationships/image" Target="../media/image73.wmf"/><Relationship Id="rId2" Type="http://schemas.openxmlformats.org/officeDocument/2006/relationships/image" Target="../media/image68.wmf"/><Relationship Id="rId1" Type="http://schemas.openxmlformats.org/officeDocument/2006/relationships/image" Target="../media/image67.wmf"/><Relationship Id="rId6" Type="http://schemas.openxmlformats.org/officeDocument/2006/relationships/image" Target="../media/image72.wmf"/><Relationship Id="rId5" Type="http://schemas.openxmlformats.org/officeDocument/2006/relationships/image" Target="../media/image71.wmf"/><Relationship Id="rId4" Type="http://schemas.openxmlformats.org/officeDocument/2006/relationships/image" Target="../media/image70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76.wmf"/><Relationship Id="rId7" Type="http://schemas.openxmlformats.org/officeDocument/2006/relationships/image" Target="../media/image80.wmf"/><Relationship Id="rId2" Type="http://schemas.openxmlformats.org/officeDocument/2006/relationships/image" Target="../media/image75.wmf"/><Relationship Id="rId1" Type="http://schemas.openxmlformats.org/officeDocument/2006/relationships/image" Target="../media/image74.wmf"/><Relationship Id="rId6" Type="http://schemas.openxmlformats.org/officeDocument/2006/relationships/image" Target="../media/image79.wmf"/><Relationship Id="rId5" Type="http://schemas.openxmlformats.org/officeDocument/2006/relationships/image" Target="../media/image78.wmf"/><Relationship Id="rId4" Type="http://schemas.openxmlformats.org/officeDocument/2006/relationships/image" Target="../media/image77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83.wmf"/><Relationship Id="rId2" Type="http://schemas.openxmlformats.org/officeDocument/2006/relationships/image" Target="../media/image82.wmf"/><Relationship Id="rId1" Type="http://schemas.openxmlformats.org/officeDocument/2006/relationships/image" Target="../media/image81.wmf"/><Relationship Id="rId4" Type="http://schemas.openxmlformats.org/officeDocument/2006/relationships/image" Target="../media/image84.wmf"/></Relationships>
</file>

<file path=ppt/drawings/_rels/vmlDrawing19.vml.rels><?xml version="1.0" encoding="UTF-8" standalone="yes"?>
<Relationships xmlns="http://schemas.openxmlformats.org/package/2006/relationships"><Relationship Id="rId8" Type="http://schemas.openxmlformats.org/officeDocument/2006/relationships/image" Target="../media/image92.wmf"/><Relationship Id="rId3" Type="http://schemas.openxmlformats.org/officeDocument/2006/relationships/image" Target="../media/image87.wmf"/><Relationship Id="rId7" Type="http://schemas.openxmlformats.org/officeDocument/2006/relationships/image" Target="../media/image91.wmf"/><Relationship Id="rId2" Type="http://schemas.openxmlformats.org/officeDocument/2006/relationships/image" Target="../media/image86.wmf"/><Relationship Id="rId1" Type="http://schemas.openxmlformats.org/officeDocument/2006/relationships/image" Target="../media/image85.wmf"/><Relationship Id="rId6" Type="http://schemas.openxmlformats.org/officeDocument/2006/relationships/image" Target="../media/image90.wmf"/><Relationship Id="rId5" Type="http://schemas.openxmlformats.org/officeDocument/2006/relationships/image" Target="../media/image89.wmf"/><Relationship Id="rId4" Type="http://schemas.openxmlformats.org/officeDocument/2006/relationships/image" Target="../media/image8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95.wmf"/><Relationship Id="rId2" Type="http://schemas.openxmlformats.org/officeDocument/2006/relationships/image" Target="../media/image94.wmf"/><Relationship Id="rId1" Type="http://schemas.openxmlformats.org/officeDocument/2006/relationships/image" Target="../media/image93.wmf"/><Relationship Id="rId5" Type="http://schemas.openxmlformats.org/officeDocument/2006/relationships/image" Target="../media/image97.wmf"/><Relationship Id="rId4" Type="http://schemas.openxmlformats.org/officeDocument/2006/relationships/image" Target="../media/image9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7" Type="http://schemas.openxmlformats.org/officeDocument/2006/relationships/image" Target="../media/image3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38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4750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00463" y="0"/>
            <a:ext cx="30972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66238"/>
            <a:ext cx="3625850" cy="6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266238"/>
            <a:ext cx="2946400" cy="6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fld id="{E7A29CC7-A863-4426-9C3A-0AB06EADC5F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6258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62525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 smtClean="0"/>
              <a:t>Haga clic para modificar el estilo de texto del patrón</a:t>
            </a:r>
          </a:p>
          <a:p>
            <a:pPr lvl="1"/>
            <a:r>
              <a:rPr lang="es-ES_tradnl" noProof="0" smtClean="0"/>
              <a:t>Segundo nivel</a:t>
            </a:r>
          </a:p>
          <a:p>
            <a:pPr lvl="2"/>
            <a:r>
              <a:rPr lang="es-ES_tradnl" noProof="0" smtClean="0"/>
              <a:t>Tercer nivel</a:t>
            </a:r>
          </a:p>
          <a:p>
            <a:pPr lvl="3"/>
            <a:r>
              <a:rPr lang="es-ES_tradnl" noProof="0" smtClean="0"/>
              <a:t>Cuarto nivel</a:t>
            </a:r>
          </a:p>
          <a:p>
            <a:pPr lvl="4"/>
            <a:r>
              <a:rPr lang="es-ES_tradnl" noProof="0" smtClean="0"/>
              <a:t>Quinto nivel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48788"/>
            <a:ext cx="36258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348788"/>
            <a:ext cx="2946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fld id="{6848F96A-2657-48CA-B2D8-1F4F4A27045B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25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925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88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88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88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88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88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88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09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109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29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129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29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129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29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129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14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14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66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966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79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679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45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945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99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699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20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20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79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679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79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679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79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679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79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679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66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966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86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986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07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07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27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27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48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48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68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68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88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88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8 Marcador de número de diapositiva"/>
          <p:cNvSpPr>
            <a:spLocks noGrp="1"/>
          </p:cNvSpPr>
          <p:nvPr userDrawn="1"/>
        </p:nvSpPr>
        <p:spPr bwMode="auto">
          <a:xfrm>
            <a:off x="5603358" y="6500813"/>
            <a:ext cx="3540643" cy="365125"/>
          </a:xfrm>
          <a:custGeom>
            <a:avLst/>
            <a:gdLst/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>
              <a:defRPr/>
            </a:pPr>
            <a:r>
              <a:rPr lang="eu-ES" sz="2400" dirty="0" smtClean="0">
                <a:solidFill>
                  <a:srgbClr val="000000"/>
                </a:solidFill>
                <a:latin typeface="Mistral" pitchFamily="66" charset="0"/>
              </a:rPr>
              <a:t>Korronteen arteko indarrak </a:t>
            </a:r>
            <a:fld id="{8115AF1F-CAC1-43EC-9A96-8CA14A67553C}" type="slidenum">
              <a:rPr lang="eu-ES" sz="2400" smtClean="0">
                <a:solidFill>
                  <a:srgbClr val="000000"/>
                </a:solidFill>
                <a:latin typeface="Mistral" pitchFamily="66" charset="0"/>
              </a:rPr>
              <a:pPr algn="r" eaLnBrk="0" hangingPunct="0">
                <a:defRPr/>
              </a:pPr>
              <a:t>‹Nº›</a:t>
            </a:fld>
            <a:endParaRPr lang="eu-ES" sz="2400" dirty="0">
              <a:solidFill>
                <a:srgbClr val="000000"/>
              </a:solidFill>
              <a:latin typeface="Mistral" pitchFamily="66" charset="0"/>
            </a:endParaRPr>
          </a:p>
        </p:txBody>
      </p:sp>
      <p:sp>
        <p:nvSpPr>
          <p:cNvPr id="3" name="9 Marcador de pie de página"/>
          <p:cNvSpPr>
            <a:spLocks noGrp="1"/>
          </p:cNvSpPr>
          <p:nvPr userDrawn="1"/>
        </p:nvSpPr>
        <p:spPr bwMode="auto">
          <a:xfrm>
            <a:off x="2926949" y="6500813"/>
            <a:ext cx="1758950" cy="365125"/>
          </a:xfrm>
          <a:custGeom>
            <a:avLst/>
            <a:gdLst/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u-ES" sz="2400" dirty="0">
                <a:solidFill>
                  <a:srgbClr val="000000"/>
                </a:solidFill>
                <a:latin typeface="Mistral" pitchFamily="66" charset="0"/>
              </a:rPr>
              <a:t>Luis</a:t>
            </a:r>
            <a:r>
              <a:rPr lang="eu-ES" sz="2400" dirty="0" err="1">
                <a:solidFill>
                  <a:srgbClr val="000000"/>
                </a:solidFill>
                <a:latin typeface="Mistral" pitchFamily="66" charset="0"/>
              </a:rPr>
              <a:t> Goitiandia</a:t>
            </a:r>
            <a:endParaRPr lang="eu-ES" sz="2400" dirty="0">
              <a:solidFill>
                <a:srgbClr val="000000"/>
              </a:solidFill>
              <a:latin typeface="Mistral" pitchFamily="66" charset="0"/>
            </a:endParaRPr>
          </a:p>
        </p:txBody>
      </p:sp>
      <p:sp>
        <p:nvSpPr>
          <p:cNvPr id="4" name="9 Marcador de pie de página"/>
          <p:cNvSpPr>
            <a:spLocks noGrp="1"/>
          </p:cNvSpPr>
          <p:nvPr userDrawn="1"/>
        </p:nvSpPr>
        <p:spPr bwMode="auto">
          <a:xfrm>
            <a:off x="0" y="6492875"/>
            <a:ext cx="819150" cy="365125"/>
          </a:xfrm>
          <a:custGeom>
            <a:avLst/>
            <a:gdLst/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u-ES" sz="2400" dirty="0">
                <a:solidFill>
                  <a:srgbClr val="000000"/>
                </a:solidFill>
                <a:latin typeface="Mistral" pitchFamily="66" charset="0"/>
              </a:rPr>
              <a:t>Fisika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27.bin"/><Relationship Id="rId18" Type="http://schemas.openxmlformats.org/officeDocument/2006/relationships/image" Target="../media/image27.wmf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24.wmf"/><Relationship Id="rId17" Type="http://schemas.openxmlformats.org/officeDocument/2006/relationships/oleObject" Target="../embeddings/oleObject29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26.wmf"/><Relationship Id="rId20" Type="http://schemas.openxmlformats.org/officeDocument/2006/relationships/image" Target="../media/image28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3.bin"/><Relationship Id="rId15" Type="http://schemas.openxmlformats.org/officeDocument/2006/relationships/oleObject" Target="../embeddings/oleObject28.bin"/><Relationship Id="rId10" Type="http://schemas.openxmlformats.org/officeDocument/2006/relationships/image" Target="../media/image23.wmf"/><Relationship Id="rId19" Type="http://schemas.openxmlformats.org/officeDocument/2006/relationships/oleObject" Target="../embeddings/oleObject30.bin"/><Relationship Id="rId4" Type="http://schemas.openxmlformats.org/officeDocument/2006/relationships/image" Target="../media/image16.wmf"/><Relationship Id="rId9" Type="http://schemas.openxmlformats.org/officeDocument/2006/relationships/oleObject" Target="../embeddings/oleObject25.bin"/><Relationship Id="rId14" Type="http://schemas.openxmlformats.org/officeDocument/2006/relationships/image" Target="../media/image25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35.bin"/><Relationship Id="rId18" Type="http://schemas.openxmlformats.org/officeDocument/2006/relationships/image" Target="../media/image33.wmf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32.bin"/><Relationship Id="rId12" Type="http://schemas.openxmlformats.org/officeDocument/2006/relationships/image" Target="../media/image30.wmf"/><Relationship Id="rId17" Type="http://schemas.openxmlformats.org/officeDocument/2006/relationships/oleObject" Target="../embeddings/oleObject37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32.wmf"/><Relationship Id="rId20" Type="http://schemas.openxmlformats.org/officeDocument/2006/relationships/image" Target="../media/image34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34.bin"/><Relationship Id="rId5" Type="http://schemas.openxmlformats.org/officeDocument/2006/relationships/oleObject" Target="../embeddings/oleObject31.bin"/><Relationship Id="rId15" Type="http://schemas.openxmlformats.org/officeDocument/2006/relationships/oleObject" Target="../embeddings/oleObject36.bin"/><Relationship Id="rId10" Type="http://schemas.openxmlformats.org/officeDocument/2006/relationships/image" Target="../media/image29.wmf"/><Relationship Id="rId19" Type="http://schemas.openxmlformats.org/officeDocument/2006/relationships/oleObject" Target="../embeddings/oleObject38.bin"/><Relationship Id="rId4" Type="http://schemas.openxmlformats.org/officeDocument/2006/relationships/image" Target="../media/image16.wmf"/><Relationship Id="rId9" Type="http://schemas.openxmlformats.org/officeDocument/2006/relationships/oleObject" Target="../embeddings/oleObject33.bin"/><Relationship Id="rId14" Type="http://schemas.openxmlformats.org/officeDocument/2006/relationships/image" Target="../media/image31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43.bin"/><Relationship Id="rId18" Type="http://schemas.openxmlformats.org/officeDocument/2006/relationships/image" Target="../media/image39.wmf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40.bin"/><Relationship Id="rId12" Type="http://schemas.openxmlformats.org/officeDocument/2006/relationships/image" Target="../media/image36.wmf"/><Relationship Id="rId17" Type="http://schemas.openxmlformats.org/officeDocument/2006/relationships/oleObject" Target="../embeddings/oleObject45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38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42.bin"/><Relationship Id="rId5" Type="http://schemas.openxmlformats.org/officeDocument/2006/relationships/oleObject" Target="../embeddings/oleObject39.bin"/><Relationship Id="rId15" Type="http://schemas.openxmlformats.org/officeDocument/2006/relationships/oleObject" Target="../embeddings/oleObject44.bin"/><Relationship Id="rId10" Type="http://schemas.openxmlformats.org/officeDocument/2006/relationships/image" Target="../media/image35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41.bin"/><Relationship Id="rId14" Type="http://schemas.openxmlformats.org/officeDocument/2006/relationships/image" Target="../media/image37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4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46.bin"/><Relationship Id="rId4" Type="http://schemas.openxmlformats.org/officeDocument/2006/relationships/image" Target="../media/image40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52.bin"/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49.bin"/><Relationship Id="rId12" Type="http://schemas.openxmlformats.org/officeDocument/2006/relationships/image" Target="../media/image42.wmf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44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51.bin"/><Relationship Id="rId5" Type="http://schemas.openxmlformats.org/officeDocument/2006/relationships/oleObject" Target="../embeddings/oleObject48.bin"/><Relationship Id="rId15" Type="http://schemas.openxmlformats.org/officeDocument/2006/relationships/oleObject" Target="../embeddings/oleObject53.bin"/><Relationship Id="rId10" Type="http://schemas.openxmlformats.org/officeDocument/2006/relationships/image" Target="../media/image41.wmf"/><Relationship Id="rId4" Type="http://schemas.openxmlformats.org/officeDocument/2006/relationships/image" Target="../media/image40.wmf"/><Relationship Id="rId9" Type="http://schemas.openxmlformats.org/officeDocument/2006/relationships/oleObject" Target="../embeddings/oleObject50.bin"/><Relationship Id="rId14" Type="http://schemas.openxmlformats.org/officeDocument/2006/relationships/image" Target="../media/image43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58.bin"/><Relationship Id="rId3" Type="http://schemas.openxmlformats.org/officeDocument/2006/relationships/notesSlide" Target="../notesSlides/notesSlide15.xml"/><Relationship Id="rId7" Type="http://schemas.openxmlformats.org/officeDocument/2006/relationships/oleObject" Target="../embeddings/oleObject55.bin"/><Relationship Id="rId12" Type="http://schemas.openxmlformats.org/officeDocument/2006/relationships/image" Target="../media/image46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57.bin"/><Relationship Id="rId5" Type="http://schemas.openxmlformats.org/officeDocument/2006/relationships/oleObject" Target="../embeddings/oleObject54.bin"/><Relationship Id="rId10" Type="http://schemas.openxmlformats.org/officeDocument/2006/relationships/image" Target="../media/image45.wmf"/><Relationship Id="rId4" Type="http://schemas.openxmlformats.org/officeDocument/2006/relationships/image" Target="../media/image40.wmf"/><Relationship Id="rId9" Type="http://schemas.openxmlformats.org/officeDocument/2006/relationships/oleObject" Target="../embeddings/oleObject56.bin"/><Relationship Id="rId14" Type="http://schemas.openxmlformats.org/officeDocument/2006/relationships/image" Target="../media/image47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63.bin"/><Relationship Id="rId18" Type="http://schemas.openxmlformats.org/officeDocument/2006/relationships/oleObject" Target="../embeddings/oleObject66.bin"/><Relationship Id="rId26" Type="http://schemas.openxmlformats.org/officeDocument/2006/relationships/oleObject" Target="../embeddings/oleObject70.bin"/><Relationship Id="rId3" Type="http://schemas.openxmlformats.org/officeDocument/2006/relationships/notesSlide" Target="../notesSlides/notesSlide16.xml"/><Relationship Id="rId21" Type="http://schemas.openxmlformats.org/officeDocument/2006/relationships/image" Target="../media/image53.wmf"/><Relationship Id="rId7" Type="http://schemas.openxmlformats.org/officeDocument/2006/relationships/oleObject" Target="../embeddings/oleObject60.bin"/><Relationship Id="rId12" Type="http://schemas.openxmlformats.org/officeDocument/2006/relationships/image" Target="../media/image49.wmf"/><Relationship Id="rId17" Type="http://schemas.openxmlformats.org/officeDocument/2006/relationships/image" Target="../media/image51.wmf"/><Relationship Id="rId25" Type="http://schemas.openxmlformats.org/officeDocument/2006/relationships/image" Target="../media/image55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65.bin"/><Relationship Id="rId20" Type="http://schemas.openxmlformats.org/officeDocument/2006/relationships/oleObject" Target="../embeddings/oleObject67.bin"/><Relationship Id="rId29" Type="http://schemas.openxmlformats.org/officeDocument/2006/relationships/image" Target="../media/image57.wmf"/><Relationship Id="rId1" Type="http://schemas.openxmlformats.org/officeDocument/2006/relationships/vmlDrawing" Target="../drawings/vmlDrawing13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62.bin"/><Relationship Id="rId24" Type="http://schemas.openxmlformats.org/officeDocument/2006/relationships/oleObject" Target="../embeddings/oleObject69.bin"/><Relationship Id="rId5" Type="http://schemas.openxmlformats.org/officeDocument/2006/relationships/oleObject" Target="../embeddings/oleObject59.bin"/><Relationship Id="rId15" Type="http://schemas.openxmlformats.org/officeDocument/2006/relationships/oleObject" Target="../embeddings/oleObject64.bin"/><Relationship Id="rId23" Type="http://schemas.openxmlformats.org/officeDocument/2006/relationships/image" Target="../media/image54.wmf"/><Relationship Id="rId28" Type="http://schemas.openxmlformats.org/officeDocument/2006/relationships/oleObject" Target="../embeddings/oleObject71.bin"/><Relationship Id="rId10" Type="http://schemas.openxmlformats.org/officeDocument/2006/relationships/image" Target="../media/image48.wmf"/><Relationship Id="rId19" Type="http://schemas.openxmlformats.org/officeDocument/2006/relationships/image" Target="../media/image52.wmf"/><Relationship Id="rId4" Type="http://schemas.openxmlformats.org/officeDocument/2006/relationships/image" Target="../media/image40.wmf"/><Relationship Id="rId9" Type="http://schemas.openxmlformats.org/officeDocument/2006/relationships/oleObject" Target="../embeddings/oleObject61.bin"/><Relationship Id="rId14" Type="http://schemas.openxmlformats.org/officeDocument/2006/relationships/image" Target="../media/image50.wmf"/><Relationship Id="rId22" Type="http://schemas.openxmlformats.org/officeDocument/2006/relationships/oleObject" Target="../embeddings/oleObject68.bin"/><Relationship Id="rId27" Type="http://schemas.openxmlformats.org/officeDocument/2006/relationships/image" Target="../media/image56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13" Type="http://schemas.openxmlformats.org/officeDocument/2006/relationships/oleObject" Target="../embeddings/oleObject77.bin"/><Relationship Id="rId3" Type="http://schemas.openxmlformats.org/officeDocument/2006/relationships/oleObject" Target="../embeddings/oleObject72.bin"/><Relationship Id="rId7" Type="http://schemas.openxmlformats.org/officeDocument/2006/relationships/oleObject" Target="../embeddings/oleObject74.bin"/><Relationship Id="rId12" Type="http://schemas.openxmlformats.org/officeDocument/2006/relationships/image" Target="../media/image6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59.wmf"/><Relationship Id="rId11" Type="http://schemas.openxmlformats.org/officeDocument/2006/relationships/oleObject" Target="../embeddings/oleObject76.bin"/><Relationship Id="rId5" Type="http://schemas.openxmlformats.org/officeDocument/2006/relationships/oleObject" Target="../embeddings/oleObject73.bin"/><Relationship Id="rId10" Type="http://schemas.openxmlformats.org/officeDocument/2006/relationships/image" Target="../media/image61.wmf"/><Relationship Id="rId4" Type="http://schemas.openxmlformats.org/officeDocument/2006/relationships/image" Target="../media/image58.wmf"/><Relationship Id="rId9" Type="http://schemas.openxmlformats.org/officeDocument/2006/relationships/oleObject" Target="../embeddings/oleObject75.bin"/><Relationship Id="rId14" Type="http://schemas.openxmlformats.org/officeDocument/2006/relationships/image" Target="../media/image63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82.bin"/><Relationship Id="rId3" Type="http://schemas.openxmlformats.org/officeDocument/2006/relationships/notesSlide" Target="../notesSlides/notesSlide18.xml"/><Relationship Id="rId7" Type="http://schemas.openxmlformats.org/officeDocument/2006/relationships/oleObject" Target="../embeddings/oleObject79.bin"/><Relationship Id="rId12" Type="http://schemas.openxmlformats.org/officeDocument/2006/relationships/image" Target="../media/image65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81.bin"/><Relationship Id="rId5" Type="http://schemas.openxmlformats.org/officeDocument/2006/relationships/oleObject" Target="../embeddings/oleObject78.bin"/><Relationship Id="rId10" Type="http://schemas.openxmlformats.org/officeDocument/2006/relationships/image" Target="../media/image64.wmf"/><Relationship Id="rId4" Type="http://schemas.openxmlformats.org/officeDocument/2006/relationships/image" Target="../media/image5.jpeg"/><Relationship Id="rId9" Type="http://schemas.openxmlformats.org/officeDocument/2006/relationships/oleObject" Target="../embeddings/oleObject80.bin"/><Relationship Id="rId14" Type="http://schemas.openxmlformats.org/officeDocument/2006/relationships/image" Target="../media/image66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2.bin"/><Relationship Id="rId12" Type="http://schemas.openxmlformats.org/officeDocument/2006/relationships/image" Target="../media/image4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0" Type="http://schemas.openxmlformats.org/officeDocument/2006/relationships/image" Target="../media/image3.wmf"/><Relationship Id="rId4" Type="http://schemas.openxmlformats.org/officeDocument/2006/relationships/image" Target="../media/image5.jpeg"/><Relationship Id="rId9" Type="http://schemas.openxmlformats.org/officeDocument/2006/relationships/oleObject" Target="../embeddings/oleObject3.bin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5.bin"/><Relationship Id="rId13" Type="http://schemas.openxmlformats.org/officeDocument/2006/relationships/image" Target="../media/image71.wmf"/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68.wmf"/><Relationship Id="rId12" Type="http://schemas.openxmlformats.org/officeDocument/2006/relationships/oleObject" Target="../embeddings/oleObject87.bin"/><Relationship Id="rId17" Type="http://schemas.openxmlformats.org/officeDocument/2006/relationships/image" Target="../media/image73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89.bin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84.bin"/><Relationship Id="rId11" Type="http://schemas.openxmlformats.org/officeDocument/2006/relationships/image" Target="../media/image70.wmf"/><Relationship Id="rId5" Type="http://schemas.openxmlformats.org/officeDocument/2006/relationships/image" Target="../media/image67.wmf"/><Relationship Id="rId15" Type="http://schemas.openxmlformats.org/officeDocument/2006/relationships/image" Target="../media/image72.wmf"/><Relationship Id="rId10" Type="http://schemas.openxmlformats.org/officeDocument/2006/relationships/oleObject" Target="../embeddings/oleObject86.bin"/><Relationship Id="rId4" Type="http://schemas.openxmlformats.org/officeDocument/2006/relationships/oleObject" Target="../embeddings/oleObject83.bin"/><Relationship Id="rId9" Type="http://schemas.openxmlformats.org/officeDocument/2006/relationships/image" Target="../media/image69.wmf"/><Relationship Id="rId14" Type="http://schemas.openxmlformats.org/officeDocument/2006/relationships/oleObject" Target="../embeddings/oleObject88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2.bin"/><Relationship Id="rId13" Type="http://schemas.openxmlformats.org/officeDocument/2006/relationships/image" Target="../media/image78.wmf"/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75.wmf"/><Relationship Id="rId12" Type="http://schemas.openxmlformats.org/officeDocument/2006/relationships/oleObject" Target="../embeddings/oleObject94.bin"/><Relationship Id="rId17" Type="http://schemas.openxmlformats.org/officeDocument/2006/relationships/image" Target="../media/image80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96.bin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91.bin"/><Relationship Id="rId11" Type="http://schemas.openxmlformats.org/officeDocument/2006/relationships/image" Target="../media/image77.wmf"/><Relationship Id="rId5" Type="http://schemas.openxmlformats.org/officeDocument/2006/relationships/image" Target="../media/image74.wmf"/><Relationship Id="rId15" Type="http://schemas.openxmlformats.org/officeDocument/2006/relationships/image" Target="../media/image79.wmf"/><Relationship Id="rId10" Type="http://schemas.openxmlformats.org/officeDocument/2006/relationships/oleObject" Target="../embeddings/oleObject93.bin"/><Relationship Id="rId4" Type="http://schemas.openxmlformats.org/officeDocument/2006/relationships/oleObject" Target="../embeddings/oleObject90.bin"/><Relationship Id="rId9" Type="http://schemas.openxmlformats.org/officeDocument/2006/relationships/image" Target="../media/image76.wmf"/><Relationship Id="rId14" Type="http://schemas.openxmlformats.org/officeDocument/2006/relationships/oleObject" Target="../embeddings/oleObject95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9.bin"/><Relationship Id="rId3" Type="http://schemas.openxmlformats.org/officeDocument/2006/relationships/notesSlide" Target="../notesSlides/notesSlide23.xml"/><Relationship Id="rId7" Type="http://schemas.openxmlformats.org/officeDocument/2006/relationships/image" Target="../media/image8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98.bin"/><Relationship Id="rId11" Type="http://schemas.openxmlformats.org/officeDocument/2006/relationships/image" Target="../media/image84.wmf"/><Relationship Id="rId5" Type="http://schemas.openxmlformats.org/officeDocument/2006/relationships/image" Target="../media/image81.wmf"/><Relationship Id="rId10" Type="http://schemas.openxmlformats.org/officeDocument/2006/relationships/oleObject" Target="../embeddings/oleObject100.bin"/><Relationship Id="rId4" Type="http://schemas.openxmlformats.org/officeDocument/2006/relationships/oleObject" Target="../embeddings/oleObject97.bin"/><Relationship Id="rId9" Type="http://schemas.openxmlformats.org/officeDocument/2006/relationships/image" Target="../media/image83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3.bin"/><Relationship Id="rId13" Type="http://schemas.openxmlformats.org/officeDocument/2006/relationships/image" Target="../media/image89.wmf"/><Relationship Id="rId18" Type="http://schemas.openxmlformats.org/officeDocument/2006/relationships/oleObject" Target="../embeddings/oleObject108.bin"/><Relationship Id="rId3" Type="http://schemas.openxmlformats.org/officeDocument/2006/relationships/notesSlide" Target="../notesSlides/notesSlide24.xml"/><Relationship Id="rId7" Type="http://schemas.openxmlformats.org/officeDocument/2006/relationships/image" Target="../media/image86.wmf"/><Relationship Id="rId12" Type="http://schemas.openxmlformats.org/officeDocument/2006/relationships/oleObject" Target="../embeddings/oleObject105.bin"/><Relationship Id="rId17" Type="http://schemas.openxmlformats.org/officeDocument/2006/relationships/image" Target="../media/image91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107.bin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102.bin"/><Relationship Id="rId11" Type="http://schemas.openxmlformats.org/officeDocument/2006/relationships/image" Target="../media/image88.wmf"/><Relationship Id="rId5" Type="http://schemas.openxmlformats.org/officeDocument/2006/relationships/image" Target="../media/image85.wmf"/><Relationship Id="rId15" Type="http://schemas.openxmlformats.org/officeDocument/2006/relationships/image" Target="../media/image90.wmf"/><Relationship Id="rId10" Type="http://schemas.openxmlformats.org/officeDocument/2006/relationships/oleObject" Target="../embeddings/oleObject104.bin"/><Relationship Id="rId19" Type="http://schemas.openxmlformats.org/officeDocument/2006/relationships/image" Target="../media/image92.wmf"/><Relationship Id="rId4" Type="http://schemas.openxmlformats.org/officeDocument/2006/relationships/oleObject" Target="../embeddings/oleObject101.bin"/><Relationship Id="rId9" Type="http://schemas.openxmlformats.org/officeDocument/2006/relationships/image" Target="../media/image87.wmf"/><Relationship Id="rId14" Type="http://schemas.openxmlformats.org/officeDocument/2006/relationships/oleObject" Target="../embeddings/oleObject106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1.bin"/><Relationship Id="rId13" Type="http://schemas.openxmlformats.org/officeDocument/2006/relationships/image" Target="../media/image97.wmf"/><Relationship Id="rId3" Type="http://schemas.openxmlformats.org/officeDocument/2006/relationships/notesSlide" Target="../notesSlides/notesSlide25.xml"/><Relationship Id="rId7" Type="http://schemas.openxmlformats.org/officeDocument/2006/relationships/image" Target="../media/image94.wmf"/><Relationship Id="rId12" Type="http://schemas.openxmlformats.org/officeDocument/2006/relationships/oleObject" Target="../embeddings/oleObject11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110.bin"/><Relationship Id="rId11" Type="http://schemas.openxmlformats.org/officeDocument/2006/relationships/image" Target="../media/image96.wmf"/><Relationship Id="rId5" Type="http://schemas.openxmlformats.org/officeDocument/2006/relationships/image" Target="../media/image93.wmf"/><Relationship Id="rId10" Type="http://schemas.openxmlformats.org/officeDocument/2006/relationships/oleObject" Target="../embeddings/oleObject112.bin"/><Relationship Id="rId4" Type="http://schemas.openxmlformats.org/officeDocument/2006/relationships/oleObject" Target="../embeddings/oleObject109.bin"/><Relationship Id="rId9" Type="http://schemas.openxmlformats.org/officeDocument/2006/relationships/image" Target="../media/image95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11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3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5" Type="http://schemas.openxmlformats.org/officeDocument/2006/relationships/oleObject" Target="../embeddings/oleObject12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9.bin"/><Relationship Id="rId14" Type="http://schemas.openxmlformats.org/officeDocument/2006/relationships/image" Target="../media/image12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15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1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21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22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5" Type="http://schemas.openxmlformats.org/officeDocument/2006/relationships/oleObject" Target="../embeddings/oleObject22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9.bin"/><Relationship Id="rId14" Type="http://schemas.openxmlformats.org/officeDocument/2006/relationships/image" Target="../media/image2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 Box 10"/>
          <p:cNvSpPr txBox="1">
            <a:spLocks noChangeArrowheads="1"/>
          </p:cNvSpPr>
          <p:nvPr/>
        </p:nvSpPr>
        <p:spPr bwMode="auto">
          <a:xfrm>
            <a:off x="1069454" y="673100"/>
            <a:ext cx="7326401" cy="5847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s-ES_tradnl" sz="3200" b="1" u="sng" dirty="0" err="1">
                <a:latin typeface="Lucida Handwriting" pitchFamily="66" charset="0"/>
              </a:rPr>
              <a:t>Korronte</a:t>
            </a:r>
            <a:r>
              <a:rPr lang="es-ES_tradnl" sz="3200" b="1" u="sng" dirty="0">
                <a:latin typeface="Lucida Handwriting" pitchFamily="66" charset="0"/>
              </a:rPr>
              <a:t> </a:t>
            </a:r>
            <a:r>
              <a:rPr lang="es-ES_tradnl" sz="3200" b="1" u="sng" dirty="0" smtClean="0">
                <a:latin typeface="Lucida Handwriting" pitchFamily="66" charset="0"/>
              </a:rPr>
              <a:t>en  </a:t>
            </a:r>
            <a:r>
              <a:rPr lang="es-ES_tradnl" sz="3200" b="1" u="sng" dirty="0" err="1" smtClean="0">
                <a:latin typeface="Lucida Handwriting" pitchFamily="66" charset="0"/>
              </a:rPr>
              <a:t>arteko</a:t>
            </a:r>
            <a:r>
              <a:rPr lang="es-ES_tradnl" sz="3200" b="1" u="sng" dirty="0" smtClean="0">
                <a:latin typeface="Lucida Handwriting" pitchFamily="66" charset="0"/>
              </a:rPr>
              <a:t>   </a:t>
            </a:r>
            <a:r>
              <a:rPr lang="es-ES_tradnl" sz="3200" b="1" u="sng" dirty="0" err="1" smtClean="0">
                <a:latin typeface="Lucida Handwriting" pitchFamily="66" charset="0"/>
              </a:rPr>
              <a:t>indarrak</a:t>
            </a:r>
            <a:endParaRPr lang="es-ES_tradnl" sz="3200" b="1" u="sng" dirty="0">
              <a:latin typeface="Lucida Handwriting" pitchFamily="66" charset="0"/>
            </a:endParaRPr>
          </a:p>
        </p:txBody>
      </p:sp>
      <p:sp>
        <p:nvSpPr>
          <p:cNvPr id="50" name="Text Box 10"/>
          <p:cNvSpPr txBox="1">
            <a:spLocks noChangeArrowheads="1"/>
          </p:cNvSpPr>
          <p:nvPr/>
        </p:nvSpPr>
        <p:spPr bwMode="auto">
          <a:xfrm>
            <a:off x="190500" y="2106613"/>
            <a:ext cx="2028825" cy="64611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_tradnl" sz="1800" b="1">
                <a:latin typeface="Lucida Handwriting" pitchFamily="66" charset="0"/>
              </a:rPr>
              <a:t>Korronte  elektrikoa</a:t>
            </a:r>
          </a:p>
        </p:txBody>
      </p:sp>
      <p:sp>
        <p:nvSpPr>
          <p:cNvPr id="51" name="50 Flecha derecha"/>
          <p:cNvSpPr>
            <a:spLocks noChangeAspect="1"/>
          </p:cNvSpPr>
          <p:nvPr/>
        </p:nvSpPr>
        <p:spPr>
          <a:xfrm>
            <a:off x="2400300" y="2316163"/>
            <a:ext cx="485775" cy="228600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u-ES"/>
          </a:p>
        </p:txBody>
      </p:sp>
      <p:sp>
        <p:nvSpPr>
          <p:cNvPr id="52" name="Text Box 10"/>
          <p:cNvSpPr txBox="1">
            <a:spLocks noChangeArrowheads="1"/>
          </p:cNvSpPr>
          <p:nvPr/>
        </p:nvSpPr>
        <p:spPr bwMode="auto">
          <a:xfrm>
            <a:off x="3143250" y="2135188"/>
            <a:ext cx="2181225" cy="64611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_tradnl" sz="1800" b="1">
                <a:latin typeface="Lucida Handwriting" pitchFamily="66" charset="0"/>
              </a:rPr>
              <a:t>Eremu magnetikoa</a:t>
            </a:r>
          </a:p>
        </p:txBody>
      </p:sp>
      <p:sp>
        <p:nvSpPr>
          <p:cNvPr id="55" name="Text Box 10"/>
          <p:cNvSpPr txBox="1">
            <a:spLocks noChangeArrowheads="1"/>
          </p:cNvSpPr>
          <p:nvPr/>
        </p:nvSpPr>
        <p:spPr bwMode="auto">
          <a:xfrm>
            <a:off x="180975" y="3254375"/>
            <a:ext cx="1990725" cy="12001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_tradnl" sz="1800" b="1">
                <a:latin typeface="Lucida Handwriting" pitchFamily="66" charset="0"/>
              </a:rPr>
              <a:t>Korronte  elektrikoa</a:t>
            </a:r>
          </a:p>
          <a:p>
            <a:pPr algn="ctr" eaLnBrk="0" hangingPunct="0"/>
            <a:r>
              <a:rPr lang="es-ES_tradnl" sz="1800" b="1">
                <a:latin typeface="Lucida Handwriting" pitchFamily="66" charset="0"/>
              </a:rPr>
              <a:t>eremu magnetikoan</a:t>
            </a:r>
          </a:p>
        </p:txBody>
      </p:sp>
      <p:sp>
        <p:nvSpPr>
          <p:cNvPr id="57" name="Text Box 10"/>
          <p:cNvSpPr txBox="1">
            <a:spLocks noChangeArrowheads="1"/>
          </p:cNvSpPr>
          <p:nvPr/>
        </p:nvSpPr>
        <p:spPr bwMode="auto">
          <a:xfrm>
            <a:off x="3143250" y="3402013"/>
            <a:ext cx="2200275" cy="9239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_tradnl" sz="1800" b="1">
                <a:latin typeface="Lucida Handwriting" pitchFamily="66" charset="0"/>
              </a:rPr>
              <a:t>Korrontearen gaineko indar magnetikoa</a:t>
            </a:r>
          </a:p>
        </p:txBody>
      </p:sp>
      <p:sp>
        <p:nvSpPr>
          <p:cNvPr id="62" name="61 Cerrar llave"/>
          <p:cNvSpPr/>
          <p:nvPr/>
        </p:nvSpPr>
        <p:spPr>
          <a:xfrm>
            <a:off x="5791200" y="1917700"/>
            <a:ext cx="400050" cy="2619375"/>
          </a:xfrm>
          <a:prstGeom prst="rightBrac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u-ES"/>
          </a:p>
        </p:txBody>
      </p:sp>
      <p:sp>
        <p:nvSpPr>
          <p:cNvPr id="63" name="Text Box 10"/>
          <p:cNvSpPr txBox="1">
            <a:spLocks noChangeArrowheads="1"/>
          </p:cNvSpPr>
          <p:nvPr/>
        </p:nvSpPr>
        <p:spPr bwMode="auto">
          <a:xfrm>
            <a:off x="6877050" y="2635250"/>
            <a:ext cx="1990725" cy="12001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_tradnl" sz="1800" b="1">
                <a:latin typeface="Lucida Handwriting" pitchFamily="66" charset="0"/>
              </a:rPr>
              <a:t>Korronte  elektrikoen</a:t>
            </a:r>
          </a:p>
          <a:p>
            <a:pPr algn="ctr" eaLnBrk="0" hangingPunct="0"/>
            <a:r>
              <a:rPr lang="es-ES_tradnl" sz="1800" b="1">
                <a:latin typeface="Lucida Handwriting" pitchFamily="66" charset="0"/>
              </a:rPr>
              <a:t>arteko indar magnetikoak</a:t>
            </a:r>
          </a:p>
        </p:txBody>
      </p:sp>
      <p:sp>
        <p:nvSpPr>
          <p:cNvPr id="67" name="Text Box 10"/>
          <p:cNvSpPr txBox="1">
            <a:spLocks noChangeArrowheads="1"/>
          </p:cNvSpPr>
          <p:nvPr/>
        </p:nvSpPr>
        <p:spPr bwMode="auto">
          <a:xfrm>
            <a:off x="895350" y="5503863"/>
            <a:ext cx="7353300" cy="46166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s-ES_tradnl" sz="2400" b="1" dirty="0" err="1">
                <a:latin typeface="Lucida Handwriting" pitchFamily="66" charset="0"/>
              </a:rPr>
              <a:t>Kasu</a:t>
            </a:r>
            <a:r>
              <a:rPr lang="es-ES_tradnl" sz="2400" b="1" dirty="0">
                <a:latin typeface="Lucida Handwriting" pitchFamily="66" charset="0"/>
              </a:rPr>
              <a:t> </a:t>
            </a:r>
            <a:r>
              <a:rPr lang="es-ES_tradnl" sz="2400" b="1" dirty="0" err="1">
                <a:latin typeface="Lucida Handwriting" pitchFamily="66" charset="0"/>
              </a:rPr>
              <a:t>orokorrean</a:t>
            </a:r>
            <a:r>
              <a:rPr lang="es-ES_tradnl" sz="2400" b="1" dirty="0">
                <a:latin typeface="Lucida Handwriting" pitchFamily="66" charset="0"/>
              </a:rPr>
              <a:t> </a:t>
            </a:r>
            <a:r>
              <a:rPr lang="es-ES_tradnl" sz="2400" b="1" dirty="0" err="1">
                <a:latin typeface="Lucida Handwriting" pitchFamily="66" charset="0"/>
              </a:rPr>
              <a:t>kalkulua</a:t>
            </a:r>
            <a:r>
              <a:rPr lang="es-ES_tradnl" sz="2400" b="1" dirty="0">
                <a:latin typeface="Lucida Handwriting" pitchFamily="66" charset="0"/>
              </a:rPr>
              <a:t> </a:t>
            </a:r>
            <a:r>
              <a:rPr lang="es-ES_tradnl" sz="2400" b="1" dirty="0" err="1">
                <a:latin typeface="Lucida Handwriting" pitchFamily="66" charset="0"/>
              </a:rPr>
              <a:t>ez</a:t>
            </a:r>
            <a:r>
              <a:rPr lang="es-ES_tradnl" sz="2400" b="1" dirty="0">
                <a:latin typeface="Lucida Handwriting" pitchFamily="66" charset="0"/>
              </a:rPr>
              <a:t> da </a:t>
            </a:r>
            <a:r>
              <a:rPr lang="es-ES_tradnl" sz="2400" b="1" dirty="0" err="1">
                <a:latin typeface="Lucida Handwriting" pitchFamily="66" charset="0"/>
              </a:rPr>
              <a:t>erraza</a:t>
            </a:r>
            <a:endParaRPr lang="es-ES_tradnl" sz="2400" b="1" dirty="0">
              <a:latin typeface="Lucida Handwriting" pitchFamily="66" charset="0"/>
            </a:endParaRPr>
          </a:p>
        </p:txBody>
      </p:sp>
      <p:sp>
        <p:nvSpPr>
          <p:cNvPr id="13" name="12 Flecha derecha"/>
          <p:cNvSpPr>
            <a:spLocks noChangeAspect="1"/>
          </p:cNvSpPr>
          <p:nvPr/>
        </p:nvSpPr>
        <p:spPr>
          <a:xfrm>
            <a:off x="2371725" y="3702050"/>
            <a:ext cx="485775" cy="228600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u-ES"/>
          </a:p>
        </p:txBody>
      </p:sp>
      <p:sp>
        <p:nvSpPr>
          <p:cNvPr id="14" name="13 Flecha derecha"/>
          <p:cNvSpPr>
            <a:spLocks noChangeAspect="1"/>
          </p:cNvSpPr>
          <p:nvPr/>
        </p:nvSpPr>
        <p:spPr>
          <a:xfrm>
            <a:off x="6288088" y="3109913"/>
            <a:ext cx="485775" cy="228600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u-E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50" grpId="0" animBg="1"/>
      <p:bldP spid="51" grpId="0" animBg="1"/>
      <p:bldP spid="52" grpId="0" animBg="1"/>
      <p:bldP spid="55" grpId="0" animBg="1"/>
      <p:bldP spid="57" grpId="0" animBg="1"/>
      <p:bldP spid="62" grpId="0" animBg="1"/>
      <p:bldP spid="63" grpId="0" animBg="1"/>
      <p:bldP spid="67" grpId="0"/>
      <p:bldP spid="13" grpId="0" animBg="1"/>
      <p:bldP spid="1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0338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1950" y="446088"/>
            <a:ext cx="3225800" cy="538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" name="27 Grupo"/>
          <p:cNvGrpSpPr>
            <a:grpSpLocks/>
          </p:cNvGrpSpPr>
          <p:nvPr/>
        </p:nvGrpSpPr>
        <p:grpSpPr bwMode="auto">
          <a:xfrm>
            <a:off x="1012825" y="242888"/>
            <a:ext cx="1030288" cy="1136650"/>
            <a:chOff x="3575198" y="1326523"/>
            <a:chExt cx="1029921" cy="1137277"/>
          </a:xfrm>
        </p:grpSpPr>
        <p:grpSp>
          <p:nvGrpSpPr>
            <p:cNvPr id="11" name="24 Grupo"/>
            <p:cNvGrpSpPr>
              <a:grpSpLocks/>
            </p:cNvGrpSpPr>
            <p:nvPr/>
          </p:nvGrpSpPr>
          <p:grpSpPr bwMode="auto">
            <a:xfrm>
              <a:off x="3762703" y="1369532"/>
              <a:ext cx="842416" cy="837923"/>
              <a:chOff x="1561672" y="4155378"/>
              <a:chExt cx="842416" cy="837923"/>
            </a:xfrm>
          </p:grpSpPr>
          <p:sp>
            <p:nvSpPr>
              <p:cNvPr id="2403452" name="Line 490"/>
              <p:cNvSpPr>
                <a:spLocks noChangeShapeType="1"/>
              </p:cNvSpPr>
              <p:nvPr/>
            </p:nvSpPr>
            <p:spPr bwMode="auto">
              <a:xfrm rot="17520000" flipV="1">
                <a:off x="1355195" y="4361855"/>
                <a:ext cx="678644" cy="26569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lg"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403453" name="Line 490"/>
              <p:cNvSpPr>
                <a:spLocks noChangeShapeType="1"/>
              </p:cNvSpPr>
              <p:nvPr/>
            </p:nvSpPr>
            <p:spPr bwMode="auto">
              <a:xfrm rot="1320000" flipV="1">
                <a:off x="1725444" y="4727611"/>
                <a:ext cx="678644" cy="26569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lg"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</p:grpSp>
        <p:graphicFrame>
          <p:nvGraphicFramePr>
            <p:cNvPr id="2403375" name="Object 47"/>
            <p:cNvGraphicFramePr>
              <a:graphicFrameLocks noChangeAspect="1"/>
            </p:cNvGraphicFramePr>
            <p:nvPr/>
          </p:nvGraphicFramePr>
          <p:xfrm>
            <a:off x="4314825" y="2157413"/>
            <a:ext cx="230188" cy="3063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46255" name="Ecuación" r:id="rId5" imgW="152268" imgH="203024" progId="Equation.3">
                    <p:embed/>
                  </p:oleObj>
                </mc:Choice>
                <mc:Fallback>
                  <p:oleObj name="Ecuación" r:id="rId5" imgW="152268" imgH="203024" progId="Equation.3">
                    <p:embed/>
                    <p:pic>
                      <p:nvPicPr>
                        <p:cNvPr id="0" name="Object 4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14825" y="2157413"/>
                          <a:ext cx="230188" cy="3063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03376" name="Object 48"/>
            <p:cNvGraphicFramePr>
              <a:graphicFrameLocks noChangeAspect="1"/>
            </p:cNvGraphicFramePr>
            <p:nvPr/>
          </p:nvGraphicFramePr>
          <p:xfrm>
            <a:off x="3575198" y="1326523"/>
            <a:ext cx="249238" cy="4016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46256" name="Ecuación" r:id="rId7" imgW="164885" imgH="266353" progId="Equation.3">
                    <p:embed/>
                  </p:oleObj>
                </mc:Choice>
                <mc:Fallback>
                  <p:oleObj name="Ecuación" r:id="rId7" imgW="164885" imgH="266353" progId="Equation.3">
                    <p:embed/>
                    <p:pic>
                      <p:nvPicPr>
                        <p:cNvPr id="0" name="Object 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75198" y="1326523"/>
                          <a:ext cx="249238" cy="4016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1" name="92 Grupo"/>
          <p:cNvGrpSpPr>
            <a:grpSpLocks/>
          </p:cNvGrpSpPr>
          <p:nvPr/>
        </p:nvGrpSpPr>
        <p:grpSpPr bwMode="auto">
          <a:xfrm>
            <a:off x="2651125" y="1774825"/>
            <a:ext cx="649288" cy="433388"/>
            <a:chOff x="2650724" y="1774105"/>
            <a:chExt cx="649445" cy="434505"/>
          </a:xfrm>
        </p:grpSpPr>
        <p:grpSp>
          <p:nvGrpSpPr>
            <p:cNvPr id="22" name="158 Grupo"/>
            <p:cNvGrpSpPr>
              <a:grpSpLocks/>
            </p:cNvGrpSpPr>
            <p:nvPr/>
          </p:nvGrpSpPr>
          <p:grpSpPr bwMode="auto">
            <a:xfrm>
              <a:off x="2738194" y="1774105"/>
              <a:ext cx="561975" cy="376235"/>
              <a:chOff x="1347651" y="1984695"/>
              <a:chExt cx="561975" cy="376235"/>
            </a:xfrm>
          </p:grpSpPr>
          <p:sp>
            <p:nvSpPr>
              <p:cNvPr id="2403433" name="105 CuadroTexto"/>
              <p:cNvSpPr txBox="1">
                <a:spLocks noChangeArrowheads="1"/>
              </p:cNvSpPr>
              <p:nvPr/>
            </p:nvSpPr>
            <p:spPr bwMode="auto">
              <a:xfrm>
                <a:off x="1347651" y="2022851"/>
                <a:ext cx="561975" cy="3380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s-ES" sz="1600" dirty="0">
                    <a:solidFill>
                      <a:srgbClr val="33CAFF"/>
                    </a:solidFill>
                    <a:latin typeface="Lucida Handwriting" pitchFamily="66" charset="0"/>
                  </a:rPr>
                  <a:t>dl</a:t>
                </a:r>
              </a:p>
            </p:txBody>
          </p:sp>
          <p:sp>
            <p:nvSpPr>
              <p:cNvPr id="2403434" name="Line 40"/>
              <p:cNvSpPr>
                <a:spLocks noChangeShapeType="1"/>
              </p:cNvSpPr>
              <p:nvPr/>
            </p:nvSpPr>
            <p:spPr bwMode="auto">
              <a:xfrm>
                <a:off x="1505820" y="1984695"/>
                <a:ext cx="216918" cy="97"/>
              </a:xfrm>
              <a:prstGeom prst="line">
                <a:avLst/>
              </a:prstGeom>
              <a:noFill/>
              <a:ln w="19050">
                <a:solidFill>
                  <a:srgbClr val="33CA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2403432" name="Line 490"/>
            <p:cNvSpPr>
              <a:spLocks noChangeShapeType="1"/>
            </p:cNvSpPr>
            <p:nvPr/>
          </p:nvSpPr>
          <p:spPr bwMode="auto">
            <a:xfrm rot="-1320000">
              <a:off x="2650724" y="2004245"/>
              <a:ext cx="521083" cy="204365"/>
            </a:xfrm>
            <a:prstGeom prst="line">
              <a:avLst/>
            </a:prstGeom>
            <a:noFill/>
            <a:ln w="28575">
              <a:solidFill>
                <a:srgbClr val="33CAFF"/>
              </a:solidFill>
              <a:round/>
              <a:headEnd/>
              <a:tailEnd type="triangle" w="med" len="lg"/>
            </a:ln>
          </p:spPr>
          <p:txBody>
            <a:bodyPr wrap="none" anchor="ctr"/>
            <a:lstStyle/>
            <a:p>
              <a:endParaRPr lang="es-ES"/>
            </a:p>
          </p:txBody>
        </p:sp>
      </p:grpSp>
      <p:grpSp>
        <p:nvGrpSpPr>
          <p:cNvPr id="23" name="94 Grupo"/>
          <p:cNvGrpSpPr>
            <a:grpSpLocks/>
          </p:cNvGrpSpPr>
          <p:nvPr/>
        </p:nvGrpSpPr>
        <p:grpSpPr bwMode="auto">
          <a:xfrm>
            <a:off x="2432050" y="1092200"/>
            <a:ext cx="682625" cy="946150"/>
            <a:chOff x="2431372" y="1091567"/>
            <a:chExt cx="683186" cy="946124"/>
          </a:xfrm>
        </p:grpSpPr>
        <p:grpSp>
          <p:nvGrpSpPr>
            <p:cNvPr id="24" name="54 Grupo"/>
            <p:cNvGrpSpPr>
              <a:grpSpLocks/>
            </p:cNvGrpSpPr>
            <p:nvPr/>
          </p:nvGrpSpPr>
          <p:grpSpPr bwMode="auto">
            <a:xfrm>
              <a:off x="2679824" y="1091567"/>
              <a:ext cx="434734" cy="401033"/>
              <a:chOff x="5235121" y="1137684"/>
              <a:chExt cx="434734" cy="401033"/>
            </a:xfrm>
          </p:grpSpPr>
          <p:sp>
            <p:nvSpPr>
              <p:cNvPr id="2403429" name="Text Box 107"/>
              <p:cNvSpPr txBox="1">
                <a:spLocks noChangeArrowheads="1"/>
              </p:cNvSpPr>
              <p:nvPr/>
            </p:nvSpPr>
            <p:spPr bwMode="auto">
              <a:xfrm>
                <a:off x="5235121" y="1138607"/>
                <a:ext cx="434734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u-ES" sz="2000">
                    <a:solidFill>
                      <a:srgbClr val="66FF33"/>
                    </a:solidFill>
                    <a:latin typeface="Lucida Handwriting" pitchFamily="66" charset="0"/>
                  </a:rPr>
                  <a:t>F</a:t>
                </a:r>
                <a:r>
                  <a:rPr lang="eu-ES" sz="1600" baseline="-25000">
                    <a:solidFill>
                      <a:srgbClr val="66FF33"/>
                    </a:solidFill>
                    <a:latin typeface="Lucida Handwriting" pitchFamily="66" charset="0"/>
                  </a:rPr>
                  <a:t>3</a:t>
                </a:r>
                <a:endParaRPr lang="eu-ES" sz="1600">
                  <a:solidFill>
                    <a:srgbClr val="66FF33"/>
                  </a:solidFill>
                  <a:latin typeface="Lucida Handwriting" pitchFamily="66" charset="0"/>
                </a:endParaRPr>
              </a:p>
            </p:txBody>
          </p:sp>
          <p:sp>
            <p:nvSpPr>
              <p:cNvPr id="2403430" name="Line 108"/>
              <p:cNvSpPr>
                <a:spLocks noChangeShapeType="1"/>
              </p:cNvSpPr>
              <p:nvPr/>
            </p:nvSpPr>
            <p:spPr bwMode="auto">
              <a:xfrm>
                <a:off x="5369440" y="1137684"/>
                <a:ext cx="197470" cy="8859"/>
              </a:xfrm>
              <a:prstGeom prst="line">
                <a:avLst/>
              </a:prstGeom>
              <a:noFill/>
              <a:ln w="19050">
                <a:solidFill>
                  <a:srgbClr val="66FF33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58" name="Line 490"/>
            <p:cNvSpPr>
              <a:spLocks noChangeShapeType="1"/>
            </p:cNvSpPr>
            <p:nvPr/>
          </p:nvSpPr>
          <p:spPr bwMode="auto">
            <a:xfrm rot="14280000">
              <a:off x="2310117" y="1481103"/>
              <a:ext cx="677843" cy="435332"/>
            </a:xfrm>
            <a:prstGeom prst="line">
              <a:avLst/>
            </a:prstGeom>
            <a:ln w="19050">
              <a:solidFill>
                <a:srgbClr val="66FF33"/>
              </a:solidFill>
              <a:headEnd/>
              <a:tailEnd type="triangle" w="med" len="lg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pPr eaLnBrk="0" hangingPunct="0">
                <a:defRPr/>
              </a:pPr>
              <a:endParaRPr lang="es-ES"/>
            </a:p>
          </p:txBody>
        </p:sp>
      </p:grpSp>
      <p:grpSp>
        <p:nvGrpSpPr>
          <p:cNvPr id="25" name="93 Grupo"/>
          <p:cNvGrpSpPr>
            <a:grpSpLocks/>
          </p:cNvGrpSpPr>
          <p:nvPr/>
        </p:nvGrpSpPr>
        <p:grpSpPr bwMode="auto">
          <a:xfrm>
            <a:off x="2201863" y="1549400"/>
            <a:ext cx="579437" cy="666750"/>
            <a:chOff x="2201908" y="1549261"/>
            <a:chExt cx="578919" cy="666672"/>
          </a:xfrm>
        </p:grpSpPr>
        <p:grpSp>
          <p:nvGrpSpPr>
            <p:cNvPr id="26" name="47 Grupo"/>
            <p:cNvGrpSpPr>
              <a:grpSpLocks/>
            </p:cNvGrpSpPr>
            <p:nvPr/>
          </p:nvGrpSpPr>
          <p:grpSpPr bwMode="auto">
            <a:xfrm>
              <a:off x="2201908" y="1549261"/>
              <a:ext cx="420741" cy="461665"/>
              <a:chOff x="3492040" y="3732561"/>
              <a:chExt cx="420741" cy="461665"/>
            </a:xfrm>
          </p:grpSpPr>
          <p:sp>
            <p:nvSpPr>
              <p:cNvPr id="2403425" name="47 CuadroTexto"/>
              <p:cNvSpPr txBox="1">
                <a:spLocks noChangeArrowheads="1"/>
              </p:cNvSpPr>
              <p:nvPr/>
            </p:nvSpPr>
            <p:spPr bwMode="auto">
              <a:xfrm>
                <a:off x="3492040" y="3732561"/>
                <a:ext cx="420741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s-ES" sz="2400">
                    <a:solidFill>
                      <a:srgbClr val="FF0000"/>
                    </a:solidFill>
                    <a:latin typeface="Lucida Handwriting" pitchFamily="66" charset="0"/>
                  </a:rPr>
                  <a:t>B</a:t>
                </a:r>
              </a:p>
            </p:txBody>
          </p:sp>
          <p:sp>
            <p:nvSpPr>
              <p:cNvPr id="2403426" name="Line 40"/>
              <p:cNvSpPr>
                <a:spLocks noChangeShapeType="1"/>
              </p:cNvSpPr>
              <p:nvPr/>
            </p:nvSpPr>
            <p:spPr bwMode="auto">
              <a:xfrm>
                <a:off x="3646967" y="3763926"/>
                <a:ext cx="184790" cy="3889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27" name="53 Grupo"/>
            <p:cNvGrpSpPr>
              <a:grpSpLocks/>
            </p:cNvGrpSpPr>
            <p:nvPr/>
          </p:nvGrpSpPr>
          <p:grpSpPr bwMode="auto">
            <a:xfrm>
              <a:off x="2526827" y="1960346"/>
              <a:ext cx="254000" cy="255587"/>
              <a:chOff x="4457251" y="3378441"/>
              <a:chExt cx="255114" cy="255114"/>
            </a:xfrm>
          </p:grpSpPr>
          <p:sp>
            <p:nvSpPr>
              <p:cNvPr id="2403421" name="42 Elipse"/>
              <p:cNvSpPr>
                <a:spLocks noChangeAspect="1"/>
              </p:cNvSpPr>
              <p:nvPr/>
            </p:nvSpPr>
            <p:spPr bwMode="auto">
              <a:xfrm>
                <a:off x="4458845" y="3380034"/>
                <a:ext cx="251926" cy="251926"/>
              </a:xfrm>
              <a:prstGeom prst="ellipse">
                <a:avLst/>
              </a:prstGeom>
              <a:noFill/>
              <a:ln w="25400" algn="ctr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r" eaLnBrk="0" hangingPunct="0"/>
                <a:endParaRPr lang="es-ES"/>
              </a:p>
            </p:txBody>
          </p:sp>
          <p:grpSp>
            <p:nvGrpSpPr>
              <p:cNvPr id="28" name="269 Grupo"/>
              <p:cNvGrpSpPr>
                <a:grpSpLocks noChangeAspect="1"/>
              </p:cNvGrpSpPr>
              <p:nvPr/>
            </p:nvGrpSpPr>
            <p:grpSpPr bwMode="auto">
              <a:xfrm rot="2700000">
                <a:off x="4457251" y="3378441"/>
                <a:ext cx="255114" cy="255114"/>
                <a:chOff x="4457251" y="3378441"/>
                <a:chExt cx="255114" cy="255114"/>
              </a:xfrm>
            </p:grpSpPr>
            <p:cxnSp>
              <p:nvCxnSpPr>
                <p:cNvPr id="2403423" name="44 Conector recto"/>
                <p:cNvCxnSpPr>
                  <a:cxnSpLocks noChangeShapeType="1"/>
                </p:cNvCxnSpPr>
                <p:nvPr/>
              </p:nvCxnSpPr>
              <p:spPr bwMode="auto">
                <a:xfrm rot="10800000" flipV="1">
                  <a:off x="4457251" y="3505224"/>
                  <a:ext cx="255114" cy="1545"/>
                </a:xfrm>
                <a:prstGeom prst="line">
                  <a:avLst/>
                </a:prstGeom>
                <a:noFill/>
                <a:ln w="31750" algn="ctr">
                  <a:solidFill>
                    <a:srgbClr val="FF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403424" name="45 Conector recto"/>
                <p:cNvCxnSpPr>
                  <a:cxnSpLocks noChangeShapeType="1"/>
                </p:cNvCxnSpPr>
                <p:nvPr/>
              </p:nvCxnSpPr>
              <p:spPr bwMode="auto">
                <a:xfrm rot="5400000" flipV="1">
                  <a:off x="4457251" y="3505225"/>
                  <a:ext cx="255114" cy="1545"/>
                </a:xfrm>
                <a:prstGeom prst="line">
                  <a:avLst/>
                </a:prstGeom>
                <a:noFill/>
                <a:ln w="31750" algn="ctr">
                  <a:solidFill>
                    <a:srgbClr val="FF0000"/>
                  </a:solidFill>
                  <a:round/>
                  <a:headEnd/>
                  <a:tailEnd/>
                </a:ln>
              </p:spPr>
            </p:cxnSp>
          </p:grpSp>
        </p:grpSp>
      </p:grpSp>
      <p:graphicFrame>
        <p:nvGraphicFramePr>
          <p:cNvPr id="64" name="Object 51"/>
          <p:cNvGraphicFramePr>
            <a:graphicFrameLocks noChangeAspect="1"/>
          </p:cNvGraphicFramePr>
          <p:nvPr/>
        </p:nvGraphicFramePr>
        <p:xfrm>
          <a:off x="4136541" y="195633"/>
          <a:ext cx="3929062" cy="1116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6257" name="Ecuación" r:id="rId9" imgW="1968480" imgH="558720" progId="Equation.3">
                  <p:embed/>
                </p:oleObj>
              </mc:Choice>
              <mc:Fallback>
                <p:oleObj name="Ecuación" r:id="rId9" imgW="1968480" imgH="558720" progId="Equation.3">
                  <p:embed/>
                  <p:pic>
                    <p:nvPicPr>
                      <p:cNvPr id="0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6541" y="195633"/>
                        <a:ext cx="3929062" cy="1116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8" name="99 Grupo"/>
          <p:cNvGrpSpPr>
            <a:grpSpLocks/>
          </p:cNvGrpSpPr>
          <p:nvPr/>
        </p:nvGrpSpPr>
        <p:grpSpPr bwMode="auto">
          <a:xfrm>
            <a:off x="1871663" y="1831975"/>
            <a:ext cx="1865312" cy="325438"/>
            <a:chOff x="1871330" y="1832344"/>
            <a:chExt cx="1865173" cy="325498"/>
          </a:xfrm>
        </p:grpSpPr>
        <p:sp>
          <p:nvSpPr>
            <p:cNvPr id="2403403" name="82 CuadroTexto"/>
            <p:cNvSpPr txBox="1">
              <a:spLocks noChangeArrowheads="1"/>
            </p:cNvSpPr>
            <p:nvPr/>
          </p:nvSpPr>
          <p:spPr bwMode="auto">
            <a:xfrm>
              <a:off x="1871330" y="1850065"/>
              <a:ext cx="35298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400" dirty="0">
                  <a:latin typeface="Lucida Handwriting" pitchFamily="66" charset="0"/>
                </a:rPr>
                <a:t>M</a:t>
              </a:r>
              <a:endParaRPr lang="eu-ES" sz="1400" dirty="0">
                <a:latin typeface="Lucida Handwriting" pitchFamily="66" charset="0"/>
              </a:endParaRPr>
            </a:p>
          </p:txBody>
        </p:sp>
        <p:sp>
          <p:nvSpPr>
            <p:cNvPr id="2403404" name="83 CuadroTexto"/>
            <p:cNvSpPr txBox="1">
              <a:spLocks noChangeArrowheads="1"/>
            </p:cNvSpPr>
            <p:nvPr/>
          </p:nvSpPr>
          <p:spPr bwMode="auto">
            <a:xfrm>
              <a:off x="3405963" y="1832344"/>
              <a:ext cx="33054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400">
                  <a:latin typeface="Lucida Handwriting" pitchFamily="66" charset="0"/>
                </a:rPr>
                <a:t>N</a:t>
              </a:r>
              <a:endParaRPr lang="eu-ES" sz="1400">
                <a:latin typeface="Lucida Handwriting" pitchFamily="66" charset="0"/>
              </a:endParaRPr>
            </a:p>
          </p:txBody>
        </p:sp>
      </p:grpSp>
      <p:graphicFrame>
        <p:nvGraphicFramePr>
          <p:cNvPr id="96" name="Object 54"/>
          <p:cNvGraphicFramePr>
            <a:graphicFrameLocks noChangeAspect="1"/>
          </p:cNvGraphicFramePr>
          <p:nvPr/>
        </p:nvGraphicFramePr>
        <p:xfrm>
          <a:off x="4538034" y="2866074"/>
          <a:ext cx="4124325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6258" name="Ecuación" r:id="rId11" imgW="2070000" imgH="406080" progId="Equation.3">
                  <p:embed/>
                </p:oleObj>
              </mc:Choice>
              <mc:Fallback>
                <p:oleObj name="Ecuación" r:id="rId11" imgW="2070000" imgH="406080" progId="Equation.3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8034" y="2866074"/>
                        <a:ext cx="4124325" cy="809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" name="Object 51"/>
          <p:cNvGraphicFramePr>
            <a:graphicFrameLocks noChangeAspect="1"/>
          </p:cNvGraphicFramePr>
          <p:nvPr/>
        </p:nvGraphicFramePr>
        <p:xfrm>
          <a:off x="4538034" y="1530350"/>
          <a:ext cx="3243263" cy="1116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6259" name="Ecuación" r:id="rId13" imgW="1625400" imgH="558720" progId="Equation.3">
                  <p:embed/>
                </p:oleObj>
              </mc:Choice>
              <mc:Fallback>
                <p:oleObj name="Ecuación" r:id="rId13" imgW="1625400" imgH="55872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8034" y="1530350"/>
                        <a:ext cx="3243263" cy="1116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0" name="99 Conector recto de flecha"/>
          <p:cNvCxnSpPr/>
          <p:nvPr/>
        </p:nvCxnSpPr>
        <p:spPr>
          <a:xfrm flipV="1">
            <a:off x="2105247" y="2267714"/>
            <a:ext cx="538307" cy="7651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100 CuadroTexto"/>
          <p:cNvSpPr txBox="1"/>
          <p:nvPr/>
        </p:nvSpPr>
        <p:spPr>
          <a:xfrm>
            <a:off x="2190307" y="2307265"/>
            <a:ext cx="288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 smtClean="0">
                <a:solidFill>
                  <a:srgbClr val="FEC200"/>
                </a:solidFill>
                <a:latin typeface="Lucida Handwriting" pitchFamily="66" charset="0"/>
              </a:rPr>
              <a:t>l</a:t>
            </a:r>
            <a:endParaRPr lang="es-ES" sz="2000" dirty="0">
              <a:solidFill>
                <a:srgbClr val="FEC200"/>
              </a:solidFill>
              <a:latin typeface="Lucida Handwriting" pitchFamily="66" charset="0"/>
            </a:endParaRPr>
          </a:p>
        </p:txBody>
      </p:sp>
      <p:graphicFrame>
        <p:nvGraphicFramePr>
          <p:cNvPr id="103" name="Object 54"/>
          <p:cNvGraphicFramePr>
            <a:graphicFrameLocks noChangeAspect="1"/>
          </p:cNvGraphicFramePr>
          <p:nvPr/>
        </p:nvGraphicFramePr>
        <p:xfrm>
          <a:off x="4538034" y="4923740"/>
          <a:ext cx="2454275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6260" name="Ecuación" r:id="rId15" imgW="1231560" imgH="406080" progId="Equation.3">
                  <p:embed/>
                </p:oleObj>
              </mc:Choice>
              <mc:Fallback>
                <p:oleObj name="Ecuación" r:id="rId15" imgW="1231560" imgH="40608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8034" y="4923740"/>
                        <a:ext cx="2454275" cy="809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" name="Object 54"/>
          <p:cNvGraphicFramePr>
            <a:graphicFrameLocks noChangeAspect="1"/>
          </p:cNvGraphicFramePr>
          <p:nvPr/>
        </p:nvGraphicFramePr>
        <p:xfrm>
          <a:off x="4538034" y="3894907"/>
          <a:ext cx="3997325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6261" name="Ecuación" r:id="rId17" imgW="2006280" imgH="406080" progId="Equation.3">
                  <p:embed/>
                </p:oleObj>
              </mc:Choice>
              <mc:Fallback>
                <p:oleObj name="Ecuación" r:id="rId17" imgW="2006280" imgH="40608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8034" y="3894907"/>
                        <a:ext cx="3997325" cy="809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" name="Object 54"/>
          <p:cNvGraphicFramePr>
            <a:graphicFrameLocks noChangeAspect="1"/>
          </p:cNvGraphicFramePr>
          <p:nvPr/>
        </p:nvGraphicFramePr>
        <p:xfrm>
          <a:off x="4538034" y="5952572"/>
          <a:ext cx="3035300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6262" name="Ecuación" r:id="rId19" imgW="1523880" imgH="266400" progId="Equation.3">
                  <p:embed/>
                </p:oleObj>
              </mc:Choice>
              <mc:Fallback>
                <p:oleObj name="Ecuación" r:id="rId19" imgW="1523880" imgH="26640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8034" y="5952572"/>
                        <a:ext cx="3035300" cy="531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0338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1950" y="446088"/>
            <a:ext cx="3225800" cy="538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27 Grupo"/>
          <p:cNvGrpSpPr>
            <a:grpSpLocks/>
          </p:cNvGrpSpPr>
          <p:nvPr/>
        </p:nvGrpSpPr>
        <p:grpSpPr bwMode="auto">
          <a:xfrm>
            <a:off x="1012825" y="242888"/>
            <a:ext cx="1030288" cy="1136650"/>
            <a:chOff x="3575198" y="1326523"/>
            <a:chExt cx="1029921" cy="1137277"/>
          </a:xfrm>
        </p:grpSpPr>
        <p:grpSp>
          <p:nvGrpSpPr>
            <p:cNvPr id="3" name="24 Grupo"/>
            <p:cNvGrpSpPr>
              <a:grpSpLocks/>
            </p:cNvGrpSpPr>
            <p:nvPr/>
          </p:nvGrpSpPr>
          <p:grpSpPr bwMode="auto">
            <a:xfrm>
              <a:off x="3762703" y="1369532"/>
              <a:ext cx="842416" cy="837923"/>
              <a:chOff x="1561672" y="4155378"/>
              <a:chExt cx="842416" cy="837923"/>
            </a:xfrm>
          </p:grpSpPr>
          <p:sp>
            <p:nvSpPr>
              <p:cNvPr id="2403452" name="Line 490"/>
              <p:cNvSpPr>
                <a:spLocks noChangeShapeType="1"/>
              </p:cNvSpPr>
              <p:nvPr/>
            </p:nvSpPr>
            <p:spPr bwMode="auto">
              <a:xfrm rot="17520000" flipV="1">
                <a:off x="1355195" y="4361855"/>
                <a:ext cx="678644" cy="26569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lg"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403453" name="Line 490"/>
              <p:cNvSpPr>
                <a:spLocks noChangeShapeType="1"/>
              </p:cNvSpPr>
              <p:nvPr/>
            </p:nvSpPr>
            <p:spPr bwMode="auto">
              <a:xfrm rot="1320000" flipV="1">
                <a:off x="1725444" y="4727611"/>
                <a:ext cx="678644" cy="26569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lg"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</p:grpSp>
        <p:graphicFrame>
          <p:nvGraphicFramePr>
            <p:cNvPr id="2403375" name="Object 47"/>
            <p:cNvGraphicFramePr>
              <a:graphicFrameLocks noChangeAspect="1"/>
            </p:cNvGraphicFramePr>
            <p:nvPr/>
          </p:nvGraphicFramePr>
          <p:xfrm>
            <a:off x="4314825" y="2157413"/>
            <a:ext cx="230188" cy="3063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49322" name="Ecuación" r:id="rId5" imgW="152268" imgH="203024" progId="Equation.3">
                    <p:embed/>
                  </p:oleObj>
                </mc:Choice>
                <mc:Fallback>
                  <p:oleObj name="Ecuación" r:id="rId5" imgW="152268" imgH="203024" progId="Equation.3">
                    <p:embed/>
                    <p:pic>
                      <p:nvPicPr>
                        <p:cNvPr id="0" name="Object 4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14825" y="2157413"/>
                          <a:ext cx="230188" cy="3063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03376" name="Object 48"/>
            <p:cNvGraphicFramePr>
              <a:graphicFrameLocks noChangeAspect="1"/>
            </p:cNvGraphicFramePr>
            <p:nvPr/>
          </p:nvGraphicFramePr>
          <p:xfrm>
            <a:off x="3575198" y="1326523"/>
            <a:ext cx="249238" cy="4016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49323" name="Ecuación" r:id="rId7" imgW="164885" imgH="266353" progId="Equation.3">
                    <p:embed/>
                  </p:oleObj>
                </mc:Choice>
                <mc:Fallback>
                  <p:oleObj name="Ecuación" r:id="rId7" imgW="164885" imgH="266353" progId="Equation.3">
                    <p:embed/>
                    <p:pic>
                      <p:nvPicPr>
                        <p:cNvPr id="0" name="Object 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75198" y="1326523"/>
                          <a:ext cx="249238" cy="4016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64" name="Object 51"/>
          <p:cNvGraphicFramePr>
            <a:graphicFrameLocks noChangeAspect="1"/>
          </p:cNvGraphicFramePr>
          <p:nvPr/>
        </p:nvGraphicFramePr>
        <p:xfrm>
          <a:off x="3971925" y="207963"/>
          <a:ext cx="4259263" cy="1090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9324" name="Ecuación" r:id="rId9" imgW="2133360" imgH="545760" progId="Equation.3">
                  <p:embed/>
                </p:oleObj>
              </mc:Choice>
              <mc:Fallback>
                <p:oleObj name="Ecuación" r:id="rId9" imgW="2133360" imgH="545760" progId="Equation.3">
                  <p:embed/>
                  <p:pic>
                    <p:nvPicPr>
                      <p:cNvPr id="0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1925" y="207963"/>
                        <a:ext cx="4259263" cy="1090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" name="66 Grupo"/>
          <p:cNvGrpSpPr>
            <a:grpSpLocks/>
          </p:cNvGrpSpPr>
          <p:nvPr/>
        </p:nvGrpSpPr>
        <p:grpSpPr bwMode="auto">
          <a:xfrm>
            <a:off x="2938463" y="3700463"/>
            <a:ext cx="420687" cy="461962"/>
            <a:chOff x="3492040" y="3732561"/>
            <a:chExt cx="420741" cy="461665"/>
          </a:xfrm>
        </p:grpSpPr>
        <p:sp>
          <p:nvSpPr>
            <p:cNvPr id="2403417" name="47 CuadroTexto"/>
            <p:cNvSpPr txBox="1">
              <a:spLocks noChangeArrowheads="1"/>
            </p:cNvSpPr>
            <p:nvPr/>
          </p:nvSpPr>
          <p:spPr bwMode="auto">
            <a:xfrm>
              <a:off x="3492040" y="3732561"/>
              <a:ext cx="42074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s-ES" sz="2400">
                  <a:solidFill>
                    <a:srgbClr val="FF0000"/>
                  </a:solidFill>
                  <a:latin typeface="Lucida Handwriting" pitchFamily="66" charset="0"/>
                </a:rPr>
                <a:t>B</a:t>
              </a:r>
            </a:p>
          </p:txBody>
        </p:sp>
        <p:sp>
          <p:nvSpPr>
            <p:cNvPr id="2403418" name="Line 40"/>
            <p:cNvSpPr>
              <a:spLocks noChangeShapeType="1"/>
            </p:cNvSpPr>
            <p:nvPr/>
          </p:nvSpPr>
          <p:spPr bwMode="auto">
            <a:xfrm>
              <a:off x="3646967" y="3763926"/>
              <a:ext cx="184790" cy="3889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S"/>
            </a:p>
          </p:txBody>
        </p:sp>
      </p:grpSp>
      <p:grpSp>
        <p:nvGrpSpPr>
          <p:cNvPr id="13" name="96 Grupo"/>
          <p:cNvGrpSpPr>
            <a:grpSpLocks/>
          </p:cNvGrpSpPr>
          <p:nvPr/>
        </p:nvGrpSpPr>
        <p:grpSpPr bwMode="auto">
          <a:xfrm>
            <a:off x="2125663" y="3421542"/>
            <a:ext cx="646112" cy="550863"/>
            <a:chOff x="2125050" y="3432605"/>
            <a:chExt cx="646241" cy="550134"/>
          </a:xfrm>
        </p:grpSpPr>
        <p:grpSp>
          <p:nvGrpSpPr>
            <p:cNvPr id="14" name="158 Grupo"/>
            <p:cNvGrpSpPr>
              <a:grpSpLocks/>
            </p:cNvGrpSpPr>
            <p:nvPr/>
          </p:nvGrpSpPr>
          <p:grpSpPr bwMode="auto">
            <a:xfrm>
              <a:off x="2125050" y="3606504"/>
              <a:ext cx="561975" cy="376235"/>
              <a:chOff x="1347651" y="1984695"/>
              <a:chExt cx="561975" cy="376235"/>
            </a:xfrm>
          </p:grpSpPr>
          <p:sp>
            <p:nvSpPr>
              <p:cNvPr id="2403415" name="105 CuadroTexto"/>
              <p:cNvSpPr txBox="1">
                <a:spLocks noChangeArrowheads="1"/>
              </p:cNvSpPr>
              <p:nvPr/>
            </p:nvSpPr>
            <p:spPr bwMode="auto">
              <a:xfrm>
                <a:off x="1347651" y="2022851"/>
                <a:ext cx="561975" cy="3380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s-ES" sz="1600" dirty="0">
                    <a:solidFill>
                      <a:srgbClr val="33CAFF"/>
                    </a:solidFill>
                    <a:latin typeface="Lucida Handwriting" pitchFamily="66" charset="0"/>
                  </a:rPr>
                  <a:t>dl</a:t>
                </a:r>
              </a:p>
            </p:txBody>
          </p:sp>
          <p:sp>
            <p:nvSpPr>
              <p:cNvPr id="2403416" name="Line 40"/>
              <p:cNvSpPr>
                <a:spLocks noChangeShapeType="1"/>
              </p:cNvSpPr>
              <p:nvPr/>
            </p:nvSpPr>
            <p:spPr bwMode="auto">
              <a:xfrm>
                <a:off x="1505820" y="1984695"/>
                <a:ext cx="216918" cy="97"/>
              </a:xfrm>
              <a:prstGeom prst="line">
                <a:avLst/>
              </a:prstGeom>
              <a:noFill/>
              <a:ln w="19050">
                <a:solidFill>
                  <a:srgbClr val="33CA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2403414" name="Line 490"/>
            <p:cNvSpPr>
              <a:spLocks noChangeShapeType="1"/>
            </p:cNvSpPr>
            <p:nvPr/>
          </p:nvSpPr>
          <p:spPr bwMode="auto">
            <a:xfrm rot="1320000" flipH="1">
              <a:off x="2250208" y="3432605"/>
              <a:ext cx="521083" cy="204365"/>
            </a:xfrm>
            <a:prstGeom prst="line">
              <a:avLst/>
            </a:prstGeom>
            <a:noFill/>
            <a:ln w="28575">
              <a:solidFill>
                <a:srgbClr val="33CAFF"/>
              </a:solidFill>
              <a:round/>
              <a:headEnd/>
              <a:tailEnd type="triangle" w="med" len="lg"/>
            </a:ln>
          </p:spPr>
          <p:txBody>
            <a:bodyPr wrap="none" anchor="ctr"/>
            <a:lstStyle/>
            <a:p>
              <a:endParaRPr lang="es-ES"/>
            </a:p>
          </p:txBody>
        </p:sp>
      </p:grpSp>
      <p:grpSp>
        <p:nvGrpSpPr>
          <p:cNvPr id="15" name="97 Grupo"/>
          <p:cNvGrpSpPr>
            <a:grpSpLocks/>
          </p:cNvGrpSpPr>
          <p:nvPr/>
        </p:nvGrpSpPr>
        <p:grpSpPr bwMode="auto">
          <a:xfrm>
            <a:off x="2406650" y="3606800"/>
            <a:ext cx="623888" cy="909638"/>
            <a:chOff x="2406927" y="3607049"/>
            <a:chExt cx="623146" cy="908792"/>
          </a:xfrm>
        </p:grpSpPr>
        <p:grpSp>
          <p:nvGrpSpPr>
            <p:cNvPr id="16" name="73 Grupo"/>
            <p:cNvGrpSpPr>
              <a:grpSpLocks/>
            </p:cNvGrpSpPr>
            <p:nvPr/>
          </p:nvGrpSpPr>
          <p:grpSpPr bwMode="auto">
            <a:xfrm>
              <a:off x="2406927" y="4114808"/>
              <a:ext cx="434734" cy="401033"/>
              <a:chOff x="5235121" y="1137684"/>
              <a:chExt cx="434734" cy="401033"/>
            </a:xfrm>
          </p:grpSpPr>
          <p:sp>
            <p:nvSpPr>
              <p:cNvPr id="2403411" name="Text Box 107"/>
              <p:cNvSpPr txBox="1">
                <a:spLocks noChangeArrowheads="1"/>
              </p:cNvSpPr>
              <p:nvPr/>
            </p:nvSpPr>
            <p:spPr bwMode="auto">
              <a:xfrm>
                <a:off x="5235121" y="1138607"/>
                <a:ext cx="434734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u-ES" sz="2000">
                    <a:solidFill>
                      <a:srgbClr val="66FF33"/>
                    </a:solidFill>
                    <a:latin typeface="Lucida Handwriting" pitchFamily="66" charset="0"/>
                  </a:rPr>
                  <a:t>F</a:t>
                </a:r>
                <a:r>
                  <a:rPr lang="eu-ES" sz="1600" baseline="-25000">
                    <a:solidFill>
                      <a:srgbClr val="66FF33"/>
                    </a:solidFill>
                    <a:latin typeface="Lucida Handwriting" pitchFamily="66" charset="0"/>
                  </a:rPr>
                  <a:t>4</a:t>
                </a:r>
                <a:endParaRPr lang="eu-ES" sz="1600">
                  <a:solidFill>
                    <a:srgbClr val="66FF33"/>
                  </a:solidFill>
                  <a:latin typeface="Lucida Handwriting" pitchFamily="66" charset="0"/>
                </a:endParaRPr>
              </a:p>
            </p:txBody>
          </p:sp>
          <p:sp>
            <p:nvSpPr>
              <p:cNvPr id="2403412" name="Line 108"/>
              <p:cNvSpPr>
                <a:spLocks noChangeShapeType="1"/>
              </p:cNvSpPr>
              <p:nvPr/>
            </p:nvSpPr>
            <p:spPr bwMode="auto">
              <a:xfrm>
                <a:off x="5369440" y="1137684"/>
                <a:ext cx="197470" cy="8859"/>
              </a:xfrm>
              <a:prstGeom prst="line">
                <a:avLst/>
              </a:prstGeom>
              <a:noFill/>
              <a:ln w="19050">
                <a:solidFill>
                  <a:srgbClr val="66FF33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77" name="Line 490"/>
            <p:cNvSpPr>
              <a:spLocks noChangeShapeType="1"/>
            </p:cNvSpPr>
            <p:nvPr/>
          </p:nvSpPr>
          <p:spPr bwMode="auto">
            <a:xfrm rot="7320000" flipV="1">
              <a:off x="2473435" y="3727643"/>
              <a:ext cx="677233" cy="436044"/>
            </a:xfrm>
            <a:prstGeom prst="line">
              <a:avLst/>
            </a:prstGeom>
            <a:ln w="19050">
              <a:solidFill>
                <a:srgbClr val="66FF33"/>
              </a:solidFill>
              <a:headEnd/>
              <a:tailEnd type="triangle" w="med" len="lg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pPr eaLnBrk="0" hangingPunct="0">
                <a:defRPr/>
              </a:pPr>
              <a:endParaRPr lang="es-ES"/>
            </a:p>
          </p:txBody>
        </p:sp>
      </p:grpSp>
      <p:grpSp>
        <p:nvGrpSpPr>
          <p:cNvPr id="17" name="53 Grupo"/>
          <p:cNvGrpSpPr>
            <a:grpSpLocks/>
          </p:cNvGrpSpPr>
          <p:nvPr/>
        </p:nvGrpSpPr>
        <p:grpSpPr bwMode="auto">
          <a:xfrm>
            <a:off x="2679700" y="3409950"/>
            <a:ext cx="254000" cy="255588"/>
            <a:chOff x="4457251" y="3378441"/>
            <a:chExt cx="255114" cy="255114"/>
          </a:xfrm>
        </p:grpSpPr>
        <p:sp>
          <p:nvSpPr>
            <p:cNvPr id="2403405" name="42 Elipse"/>
            <p:cNvSpPr>
              <a:spLocks noChangeAspect="1"/>
            </p:cNvSpPr>
            <p:nvPr/>
          </p:nvSpPr>
          <p:spPr bwMode="auto">
            <a:xfrm>
              <a:off x="4458845" y="3380034"/>
              <a:ext cx="251926" cy="251926"/>
            </a:xfrm>
            <a:prstGeom prst="ellipse">
              <a:avLst/>
            </a:prstGeom>
            <a:noFill/>
            <a:ln w="25400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algn="r" eaLnBrk="0" hangingPunct="0"/>
              <a:endParaRPr lang="es-ES"/>
            </a:p>
          </p:txBody>
        </p:sp>
        <p:grpSp>
          <p:nvGrpSpPr>
            <p:cNvPr id="18" name="269 Grupo"/>
            <p:cNvGrpSpPr>
              <a:grpSpLocks noChangeAspect="1"/>
            </p:cNvGrpSpPr>
            <p:nvPr/>
          </p:nvGrpSpPr>
          <p:grpSpPr bwMode="auto">
            <a:xfrm rot="2700000">
              <a:off x="4457251" y="3378441"/>
              <a:ext cx="255114" cy="255114"/>
              <a:chOff x="4457251" y="3378441"/>
              <a:chExt cx="255114" cy="255114"/>
            </a:xfrm>
          </p:grpSpPr>
          <p:cxnSp>
            <p:nvCxnSpPr>
              <p:cNvPr id="2403407" name="44 Conector recto"/>
              <p:cNvCxnSpPr>
                <a:cxnSpLocks noChangeShapeType="1"/>
              </p:cNvCxnSpPr>
              <p:nvPr/>
            </p:nvCxnSpPr>
            <p:spPr bwMode="auto">
              <a:xfrm rot="10800000" flipV="1">
                <a:off x="4457251" y="3505224"/>
                <a:ext cx="255114" cy="1545"/>
              </a:xfrm>
              <a:prstGeom prst="line">
                <a:avLst/>
              </a:prstGeom>
              <a:noFill/>
              <a:ln w="31750" algn="ctr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2403408" name="45 Conector recto"/>
              <p:cNvCxnSpPr>
                <a:cxnSpLocks noChangeShapeType="1"/>
              </p:cNvCxnSpPr>
              <p:nvPr/>
            </p:nvCxnSpPr>
            <p:spPr bwMode="auto">
              <a:xfrm rot="5400000" flipV="1">
                <a:off x="4457251" y="3505225"/>
                <a:ext cx="255114" cy="1545"/>
              </a:xfrm>
              <a:prstGeom prst="line">
                <a:avLst/>
              </a:prstGeom>
              <a:noFill/>
              <a:ln w="31750" algn="ctr">
                <a:solidFill>
                  <a:srgbClr val="FF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20" name="100 Grupo"/>
          <p:cNvGrpSpPr>
            <a:grpSpLocks/>
          </p:cNvGrpSpPr>
          <p:nvPr/>
        </p:nvGrpSpPr>
        <p:grpSpPr bwMode="auto">
          <a:xfrm>
            <a:off x="1900238" y="3508375"/>
            <a:ext cx="1843087" cy="357188"/>
            <a:chOff x="1899684" y="3508745"/>
            <a:chExt cx="1842893" cy="357395"/>
          </a:xfrm>
        </p:grpSpPr>
        <p:sp>
          <p:nvSpPr>
            <p:cNvPr id="2403401" name="84 CuadroTexto"/>
            <p:cNvSpPr txBox="1">
              <a:spLocks noChangeArrowheads="1"/>
            </p:cNvSpPr>
            <p:nvPr/>
          </p:nvSpPr>
          <p:spPr bwMode="auto">
            <a:xfrm>
              <a:off x="1899684" y="3558363"/>
              <a:ext cx="30809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400">
                  <a:latin typeface="Lucida Handwriting" pitchFamily="66" charset="0"/>
                </a:rPr>
                <a:t>P</a:t>
              </a:r>
              <a:endParaRPr lang="eu-ES" sz="1400">
                <a:latin typeface="Lucida Handwriting" pitchFamily="66" charset="0"/>
              </a:endParaRPr>
            </a:p>
          </p:txBody>
        </p:sp>
        <p:sp>
          <p:nvSpPr>
            <p:cNvPr id="2403402" name="85 CuadroTexto"/>
            <p:cNvSpPr txBox="1">
              <a:spLocks noChangeArrowheads="1"/>
            </p:cNvSpPr>
            <p:nvPr/>
          </p:nvSpPr>
          <p:spPr bwMode="auto">
            <a:xfrm>
              <a:off x="3402419" y="3508745"/>
              <a:ext cx="34015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400">
                  <a:latin typeface="Lucida Handwriting" pitchFamily="66" charset="0"/>
                </a:rPr>
                <a:t>Q</a:t>
              </a:r>
              <a:endParaRPr lang="eu-ES" sz="1400">
                <a:latin typeface="Lucida Handwriting" pitchFamily="66" charset="0"/>
              </a:endParaRPr>
            </a:p>
          </p:txBody>
        </p:sp>
      </p:grpSp>
      <p:graphicFrame>
        <p:nvGraphicFramePr>
          <p:cNvPr id="96" name="Object 54"/>
          <p:cNvGraphicFramePr>
            <a:graphicFrameLocks noChangeAspect="1"/>
          </p:cNvGraphicFramePr>
          <p:nvPr/>
        </p:nvGraphicFramePr>
        <p:xfrm>
          <a:off x="4445000" y="2856310"/>
          <a:ext cx="4349750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9325" name="Ecuación" r:id="rId11" imgW="2184120" imgH="406080" progId="Equation.3">
                  <p:embed/>
                </p:oleObj>
              </mc:Choice>
              <mc:Fallback>
                <p:oleObj name="Ecuación" r:id="rId11" imgW="2184120" imgH="406080" progId="Equation.3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5000" y="2856310"/>
                        <a:ext cx="4349750" cy="809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" name="Object 51"/>
          <p:cNvGraphicFramePr>
            <a:graphicFrameLocks noChangeAspect="1"/>
          </p:cNvGraphicFramePr>
          <p:nvPr/>
        </p:nvGraphicFramePr>
        <p:xfrm>
          <a:off x="4381500" y="1543050"/>
          <a:ext cx="3598863" cy="1090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9326" name="Ecuación" r:id="rId13" imgW="1803240" imgH="545760" progId="Equation.3">
                  <p:embed/>
                </p:oleObj>
              </mc:Choice>
              <mc:Fallback>
                <p:oleObj name="Ecuación" r:id="rId13" imgW="1803240" imgH="54576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1500" y="1543050"/>
                        <a:ext cx="3598863" cy="1090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0" name="99 Conector recto de flecha"/>
          <p:cNvCxnSpPr/>
          <p:nvPr/>
        </p:nvCxnSpPr>
        <p:spPr>
          <a:xfrm flipV="1">
            <a:off x="2115879" y="3317358"/>
            <a:ext cx="669851" cy="1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100 CuadroTexto"/>
          <p:cNvSpPr txBox="1"/>
          <p:nvPr/>
        </p:nvSpPr>
        <p:spPr>
          <a:xfrm>
            <a:off x="2296632" y="2998387"/>
            <a:ext cx="288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 smtClean="0">
                <a:solidFill>
                  <a:srgbClr val="FEC200"/>
                </a:solidFill>
                <a:latin typeface="Lucida Handwriting" pitchFamily="66" charset="0"/>
              </a:rPr>
              <a:t>l</a:t>
            </a:r>
            <a:endParaRPr lang="es-ES" sz="2000" dirty="0">
              <a:solidFill>
                <a:srgbClr val="FEC200"/>
              </a:solidFill>
              <a:latin typeface="Lucida Handwriting" pitchFamily="66" charset="0"/>
            </a:endParaRPr>
          </a:p>
        </p:txBody>
      </p:sp>
      <p:graphicFrame>
        <p:nvGraphicFramePr>
          <p:cNvPr id="103" name="Object 54"/>
          <p:cNvGraphicFramePr>
            <a:graphicFrameLocks noChangeAspect="1"/>
          </p:cNvGraphicFramePr>
          <p:nvPr/>
        </p:nvGraphicFramePr>
        <p:xfrm>
          <a:off x="4445000" y="4920854"/>
          <a:ext cx="2681287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9327" name="Ecuación" r:id="rId15" imgW="1346040" imgH="406080" progId="Equation.3">
                  <p:embed/>
                </p:oleObj>
              </mc:Choice>
              <mc:Fallback>
                <p:oleObj name="Ecuación" r:id="rId15" imgW="1346040" imgH="40608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5000" y="4920854"/>
                        <a:ext cx="2681287" cy="809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" name="Object 54"/>
          <p:cNvGraphicFramePr>
            <a:graphicFrameLocks noChangeAspect="1"/>
          </p:cNvGraphicFramePr>
          <p:nvPr/>
        </p:nvGraphicFramePr>
        <p:xfrm>
          <a:off x="4445000" y="3888582"/>
          <a:ext cx="4225925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9328" name="Ecuación" r:id="rId17" imgW="2120760" imgH="406080" progId="Equation.3">
                  <p:embed/>
                </p:oleObj>
              </mc:Choice>
              <mc:Fallback>
                <p:oleObj name="Ecuación" r:id="rId17" imgW="2120760" imgH="40608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5000" y="3888582"/>
                        <a:ext cx="4225925" cy="809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" name="Object 54"/>
          <p:cNvGraphicFramePr>
            <a:graphicFrameLocks noChangeAspect="1"/>
          </p:cNvGraphicFramePr>
          <p:nvPr/>
        </p:nvGraphicFramePr>
        <p:xfrm>
          <a:off x="4445000" y="5953125"/>
          <a:ext cx="3236912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9329" name="Ecuación" r:id="rId19" imgW="1625400" imgH="266400" progId="Equation.3">
                  <p:embed/>
                </p:oleObj>
              </mc:Choice>
              <mc:Fallback>
                <p:oleObj name="Ecuación" r:id="rId19" imgW="1625400" imgH="2664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5000" y="5953125"/>
                        <a:ext cx="3236912" cy="531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0338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1950" y="446088"/>
            <a:ext cx="3225800" cy="538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87 Grupo"/>
          <p:cNvGrpSpPr>
            <a:grpSpLocks/>
          </p:cNvGrpSpPr>
          <p:nvPr/>
        </p:nvGrpSpPr>
        <p:grpSpPr bwMode="auto">
          <a:xfrm>
            <a:off x="1322388" y="2487613"/>
            <a:ext cx="690562" cy="612775"/>
            <a:chOff x="1322342" y="2488022"/>
            <a:chExt cx="691039" cy="612436"/>
          </a:xfrm>
        </p:grpSpPr>
        <p:grpSp>
          <p:nvGrpSpPr>
            <p:cNvPr id="5" name="21 Grupo"/>
            <p:cNvGrpSpPr>
              <a:grpSpLocks/>
            </p:cNvGrpSpPr>
            <p:nvPr/>
          </p:nvGrpSpPr>
          <p:grpSpPr bwMode="auto">
            <a:xfrm>
              <a:off x="1322342" y="2488022"/>
              <a:ext cx="434734" cy="401033"/>
              <a:chOff x="5235121" y="1137684"/>
              <a:chExt cx="434734" cy="401033"/>
            </a:xfrm>
          </p:grpSpPr>
          <p:sp>
            <p:nvSpPr>
              <p:cNvPr id="2403464" name="Text Box 107"/>
              <p:cNvSpPr txBox="1">
                <a:spLocks noChangeArrowheads="1"/>
              </p:cNvSpPr>
              <p:nvPr/>
            </p:nvSpPr>
            <p:spPr bwMode="auto">
              <a:xfrm>
                <a:off x="5235121" y="1138607"/>
                <a:ext cx="434734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u-ES" sz="2000">
                    <a:solidFill>
                      <a:srgbClr val="66FF33"/>
                    </a:solidFill>
                    <a:latin typeface="Lucida Handwriting" pitchFamily="66" charset="0"/>
                  </a:rPr>
                  <a:t>F</a:t>
                </a:r>
                <a:r>
                  <a:rPr lang="eu-ES" sz="1600" baseline="-25000">
                    <a:solidFill>
                      <a:srgbClr val="66FF33"/>
                    </a:solidFill>
                    <a:latin typeface="Lucida Handwriting" pitchFamily="66" charset="0"/>
                  </a:rPr>
                  <a:t>1</a:t>
                </a:r>
                <a:endParaRPr lang="eu-ES" sz="1600">
                  <a:solidFill>
                    <a:srgbClr val="66FF33"/>
                  </a:solidFill>
                  <a:latin typeface="Lucida Handwriting" pitchFamily="66" charset="0"/>
                </a:endParaRPr>
              </a:p>
            </p:txBody>
          </p:sp>
          <p:sp>
            <p:nvSpPr>
              <p:cNvPr id="2403465" name="Line 108"/>
              <p:cNvSpPr>
                <a:spLocks noChangeShapeType="1"/>
              </p:cNvSpPr>
              <p:nvPr/>
            </p:nvSpPr>
            <p:spPr bwMode="auto">
              <a:xfrm>
                <a:off x="5369440" y="1137684"/>
                <a:ext cx="197470" cy="8859"/>
              </a:xfrm>
              <a:prstGeom prst="line">
                <a:avLst/>
              </a:prstGeom>
              <a:noFill/>
              <a:ln w="19050">
                <a:solidFill>
                  <a:srgbClr val="66FF33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15" name="Line 490"/>
            <p:cNvSpPr>
              <a:spLocks noChangeShapeType="1"/>
            </p:cNvSpPr>
            <p:nvPr/>
          </p:nvSpPr>
          <p:spPr bwMode="auto">
            <a:xfrm rot="1920000" flipH="1">
              <a:off x="1335051" y="2664137"/>
              <a:ext cx="678330" cy="436321"/>
            </a:xfrm>
            <a:prstGeom prst="line">
              <a:avLst/>
            </a:prstGeom>
            <a:ln w="19050">
              <a:solidFill>
                <a:srgbClr val="66FF33"/>
              </a:solidFill>
              <a:headEnd/>
              <a:tailEnd type="triangle" w="med" len="lg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pPr eaLnBrk="0" hangingPunct="0">
                <a:defRPr/>
              </a:pPr>
              <a:endParaRPr lang="es-ES"/>
            </a:p>
          </p:txBody>
        </p:sp>
      </p:grpSp>
      <p:grpSp>
        <p:nvGrpSpPr>
          <p:cNvPr id="10" name="27 Grupo"/>
          <p:cNvGrpSpPr>
            <a:grpSpLocks/>
          </p:cNvGrpSpPr>
          <p:nvPr/>
        </p:nvGrpSpPr>
        <p:grpSpPr bwMode="auto">
          <a:xfrm>
            <a:off x="1012825" y="242888"/>
            <a:ext cx="1030288" cy="1136650"/>
            <a:chOff x="3575198" y="1326523"/>
            <a:chExt cx="1029921" cy="1137277"/>
          </a:xfrm>
        </p:grpSpPr>
        <p:grpSp>
          <p:nvGrpSpPr>
            <p:cNvPr id="11" name="24 Grupo"/>
            <p:cNvGrpSpPr>
              <a:grpSpLocks/>
            </p:cNvGrpSpPr>
            <p:nvPr/>
          </p:nvGrpSpPr>
          <p:grpSpPr bwMode="auto">
            <a:xfrm>
              <a:off x="3762703" y="1369532"/>
              <a:ext cx="842416" cy="837923"/>
              <a:chOff x="1561672" y="4155378"/>
              <a:chExt cx="842416" cy="837923"/>
            </a:xfrm>
          </p:grpSpPr>
          <p:sp>
            <p:nvSpPr>
              <p:cNvPr id="2403452" name="Line 490"/>
              <p:cNvSpPr>
                <a:spLocks noChangeShapeType="1"/>
              </p:cNvSpPr>
              <p:nvPr/>
            </p:nvSpPr>
            <p:spPr bwMode="auto">
              <a:xfrm rot="17520000" flipV="1">
                <a:off x="1355195" y="4361855"/>
                <a:ext cx="678644" cy="26569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lg"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403453" name="Line 490"/>
              <p:cNvSpPr>
                <a:spLocks noChangeShapeType="1"/>
              </p:cNvSpPr>
              <p:nvPr/>
            </p:nvSpPr>
            <p:spPr bwMode="auto">
              <a:xfrm rot="1320000" flipV="1">
                <a:off x="1725444" y="4727611"/>
                <a:ext cx="678644" cy="26569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lg"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</p:grpSp>
        <p:graphicFrame>
          <p:nvGraphicFramePr>
            <p:cNvPr id="2403375" name="Object 47"/>
            <p:cNvGraphicFramePr>
              <a:graphicFrameLocks noChangeAspect="1"/>
            </p:cNvGraphicFramePr>
            <p:nvPr/>
          </p:nvGraphicFramePr>
          <p:xfrm>
            <a:off x="4314825" y="2157413"/>
            <a:ext cx="230188" cy="3063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47267" name="Ecuación" r:id="rId5" imgW="152268" imgH="203024" progId="Equation.3">
                    <p:embed/>
                  </p:oleObj>
                </mc:Choice>
                <mc:Fallback>
                  <p:oleObj name="Ecuación" r:id="rId5" imgW="152268" imgH="203024" progId="Equation.3">
                    <p:embed/>
                    <p:pic>
                      <p:nvPicPr>
                        <p:cNvPr id="0" name="Object 4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14825" y="2157413"/>
                          <a:ext cx="230188" cy="3063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03376" name="Object 48"/>
            <p:cNvGraphicFramePr>
              <a:graphicFrameLocks noChangeAspect="1"/>
            </p:cNvGraphicFramePr>
            <p:nvPr/>
          </p:nvGraphicFramePr>
          <p:xfrm>
            <a:off x="3575198" y="1326523"/>
            <a:ext cx="249238" cy="4016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47268" name="Ecuación" r:id="rId7" imgW="164885" imgH="266353" progId="Equation.3">
                    <p:embed/>
                  </p:oleObj>
                </mc:Choice>
                <mc:Fallback>
                  <p:oleObj name="Ecuación" r:id="rId7" imgW="164885" imgH="266353" progId="Equation.3">
                    <p:embed/>
                    <p:pic>
                      <p:nvPicPr>
                        <p:cNvPr id="0" name="Object 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75198" y="1326523"/>
                          <a:ext cx="249238" cy="4016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9" name="Object 49"/>
          <p:cNvGraphicFramePr>
            <a:graphicFrameLocks noChangeAspect="1"/>
          </p:cNvGraphicFramePr>
          <p:nvPr/>
        </p:nvGraphicFramePr>
        <p:xfrm>
          <a:off x="5099050" y="735013"/>
          <a:ext cx="30734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7269" name="Ecuación" r:id="rId9" imgW="1536480" imgH="253800" progId="Equation.3">
                  <p:embed/>
                </p:oleObj>
              </mc:Choice>
              <mc:Fallback>
                <p:oleObj name="Ecuación" r:id="rId9" imgW="1536480" imgH="253800" progId="Equation.3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9050" y="735013"/>
                        <a:ext cx="3073400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50"/>
          <p:cNvGraphicFramePr>
            <a:graphicFrameLocks noChangeAspect="1"/>
          </p:cNvGraphicFramePr>
          <p:nvPr/>
        </p:nvGraphicFramePr>
        <p:xfrm>
          <a:off x="5099050" y="1754988"/>
          <a:ext cx="2684462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7270" name="Ecuación" r:id="rId11" imgW="1346040" imgH="253800" progId="Equation.3">
                  <p:embed/>
                </p:oleObj>
              </mc:Choice>
              <mc:Fallback>
                <p:oleObj name="Ecuación" r:id="rId11" imgW="1346040" imgH="253800" progId="Equation.3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9050" y="1754988"/>
                        <a:ext cx="2684462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" name="91 Grupo"/>
          <p:cNvGrpSpPr>
            <a:grpSpLocks/>
          </p:cNvGrpSpPr>
          <p:nvPr/>
        </p:nvGrpSpPr>
        <p:grpSpPr bwMode="auto">
          <a:xfrm>
            <a:off x="3635375" y="2470150"/>
            <a:ext cx="762000" cy="612775"/>
            <a:chOff x="3635904" y="2470294"/>
            <a:chExt cx="761694" cy="612436"/>
          </a:xfrm>
        </p:grpSpPr>
        <p:grpSp>
          <p:nvGrpSpPr>
            <p:cNvPr id="16" name="38 Grupo"/>
            <p:cNvGrpSpPr>
              <a:grpSpLocks/>
            </p:cNvGrpSpPr>
            <p:nvPr/>
          </p:nvGrpSpPr>
          <p:grpSpPr bwMode="auto">
            <a:xfrm>
              <a:off x="3962864" y="2470294"/>
              <a:ext cx="434734" cy="401033"/>
              <a:chOff x="5235121" y="1137684"/>
              <a:chExt cx="434734" cy="401033"/>
            </a:xfrm>
          </p:grpSpPr>
          <p:sp>
            <p:nvSpPr>
              <p:cNvPr id="2403445" name="Text Box 107"/>
              <p:cNvSpPr txBox="1">
                <a:spLocks noChangeArrowheads="1"/>
              </p:cNvSpPr>
              <p:nvPr/>
            </p:nvSpPr>
            <p:spPr bwMode="auto">
              <a:xfrm>
                <a:off x="5235121" y="1138607"/>
                <a:ext cx="434734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u-ES" sz="2000">
                    <a:solidFill>
                      <a:srgbClr val="66FF33"/>
                    </a:solidFill>
                    <a:latin typeface="Lucida Handwriting" pitchFamily="66" charset="0"/>
                  </a:rPr>
                  <a:t>F</a:t>
                </a:r>
                <a:r>
                  <a:rPr lang="eu-ES" sz="1600" baseline="-25000">
                    <a:solidFill>
                      <a:srgbClr val="66FF33"/>
                    </a:solidFill>
                    <a:latin typeface="Lucida Handwriting" pitchFamily="66" charset="0"/>
                  </a:rPr>
                  <a:t>2</a:t>
                </a:r>
                <a:endParaRPr lang="eu-ES" sz="1600">
                  <a:solidFill>
                    <a:srgbClr val="66FF33"/>
                  </a:solidFill>
                  <a:latin typeface="Lucida Handwriting" pitchFamily="66" charset="0"/>
                </a:endParaRPr>
              </a:p>
            </p:txBody>
          </p:sp>
          <p:sp>
            <p:nvSpPr>
              <p:cNvPr id="2403446" name="Line 108"/>
              <p:cNvSpPr>
                <a:spLocks noChangeShapeType="1"/>
              </p:cNvSpPr>
              <p:nvPr/>
            </p:nvSpPr>
            <p:spPr bwMode="auto">
              <a:xfrm>
                <a:off x="5369440" y="1137684"/>
                <a:ext cx="197470" cy="8859"/>
              </a:xfrm>
              <a:prstGeom prst="line">
                <a:avLst/>
              </a:prstGeom>
              <a:noFill/>
              <a:ln w="19050">
                <a:solidFill>
                  <a:srgbClr val="66FF33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42" name="Line 490"/>
            <p:cNvSpPr>
              <a:spLocks noChangeShapeType="1"/>
            </p:cNvSpPr>
            <p:nvPr/>
          </p:nvSpPr>
          <p:spPr bwMode="auto">
            <a:xfrm rot="19680000">
              <a:off x="3635904" y="2646410"/>
              <a:ext cx="677591" cy="436320"/>
            </a:xfrm>
            <a:prstGeom prst="line">
              <a:avLst/>
            </a:prstGeom>
            <a:ln w="19050">
              <a:solidFill>
                <a:srgbClr val="66FF33"/>
              </a:solidFill>
              <a:headEnd/>
              <a:tailEnd type="triangle" w="med" len="lg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pPr eaLnBrk="0" hangingPunct="0">
                <a:defRPr/>
              </a:pPr>
              <a:endParaRPr lang="es-ES"/>
            </a:p>
          </p:txBody>
        </p:sp>
      </p:grpSp>
      <p:grpSp>
        <p:nvGrpSpPr>
          <p:cNvPr id="23" name="94 Grupo"/>
          <p:cNvGrpSpPr>
            <a:grpSpLocks/>
          </p:cNvGrpSpPr>
          <p:nvPr/>
        </p:nvGrpSpPr>
        <p:grpSpPr bwMode="auto">
          <a:xfrm>
            <a:off x="2432050" y="1092200"/>
            <a:ext cx="682625" cy="946150"/>
            <a:chOff x="2431372" y="1091567"/>
            <a:chExt cx="683186" cy="946124"/>
          </a:xfrm>
        </p:grpSpPr>
        <p:grpSp>
          <p:nvGrpSpPr>
            <p:cNvPr id="24" name="54 Grupo"/>
            <p:cNvGrpSpPr>
              <a:grpSpLocks/>
            </p:cNvGrpSpPr>
            <p:nvPr/>
          </p:nvGrpSpPr>
          <p:grpSpPr bwMode="auto">
            <a:xfrm>
              <a:off x="2679824" y="1091567"/>
              <a:ext cx="434734" cy="401033"/>
              <a:chOff x="5235121" y="1137684"/>
              <a:chExt cx="434734" cy="401033"/>
            </a:xfrm>
          </p:grpSpPr>
          <p:sp>
            <p:nvSpPr>
              <p:cNvPr id="2403429" name="Text Box 107"/>
              <p:cNvSpPr txBox="1">
                <a:spLocks noChangeArrowheads="1"/>
              </p:cNvSpPr>
              <p:nvPr/>
            </p:nvSpPr>
            <p:spPr bwMode="auto">
              <a:xfrm>
                <a:off x="5235121" y="1138607"/>
                <a:ext cx="434734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u-ES" sz="2000">
                    <a:solidFill>
                      <a:srgbClr val="66FF33"/>
                    </a:solidFill>
                    <a:latin typeface="Lucida Handwriting" pitchFamily="66" charset="0"/>
                  </a:rPr>
                  <a:t>F</a:t>
                </a:r>
                <a:r>
                  <a:rPr lang="eu-ES" sz="1600" baseline="-25000">
                    <a:solidFill>
                      <a:srgbClr val="66FF33"/>
                    </a:solidFill>
                    <a:latin typeface="Lucida Handwriting" pitchFamily="66" charset="0"/>
                  </a:rPr>
                  <a:t>3</a:t>
                </a:r>
                <a:endParaRPr lang="eu-ES" sz="1600">
                  <a:solidFill>
                    <a:srgbClr val="66FF33"/>
                  </a:solidFill>
                  <a:latin typeface="Lucida Handwriting" pitchFamily="66" charset="0"/>
                </a:endParaRPr>
              </a:p>
            </p:txBody>
          </p:sp>
          <p:sp>
            <p:nvSpPr>
              <p:cNvPr id="2403430" name="Line 108"/>
              <p:cNvSpPr>
                <a:spLocks noChangeShapeType="1"/>
              </p:cNvSpPr>
              <p:nvPr/>
            </p:nvSpPr>
            <p:spPr bwMode="auto">
              <a:xfrm>
                <a:off x="5369440" y="1137684"/>
                <a:ext cx="197470" cy="8859"/>
              </a:xfrm>
              <a:prstGeom prst="line">
                <a:avLst/>
              </a:prstGeom>
              <a:noFill/>
              <a:ln w="19050">
                <a:solidFill>
                  <a:srgbClr val="66FF33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58" name="Line 490"/>
            <p:cNvSpPr>
              <a:spLocks noChangeShapeType="1"/>
            </p:cNvSpPr>
            <p:nvPr/>
          </p:nvSpPr>
          <p:spPr bwMode="auto">
            <a:xfrm rot="14280000">
              <a:off x="2310117" y="1481103"/>
              <a:ext cx="677843" cy="435332"/>
            </a:xfrm>
            <a:prstGeom prst="line">
              <a:avLst/>
            </a:prstGeom>
            <a:ln w="19050">
              <a:solidFill>
                <a:srgbClr val="66FF33"/>
              </a:solidFill>
              <a:headEnd/>
              <a:tailEnd type="triangle" w="med" len="lg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pPr eaLnBrk="0" hangingPunct="0">
                <a:defRPr/>
              </a:pPr>
              <a:endParaRPr lang="es-ES"/>
            </a:p>
          </p:txBody>
        </p:sp>
      </p:grpSp>
      <p:graphicFrame>
        <p:nvGraphicFramePr>
          <p:cNvPr id="66" name="Object 53"/>
          <p:cNvGraphicFramePr>
            <a:graphicFrameLocks noChangeAspect="1"/>
          </p:cNvGraphicFramePr>
          <p:nvPr/>
        </p:nvGraphicFramePr>
        <p:xfrm>
          <a:off x="1050473" y="5267474"/>
          <a:ext cx="7939087" cy="76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7271" name="Ecuación" r:id="rId13" imgW="2654300" imgH="254000" progId="Equation.3">
                  <p:embed/>
                </p:oleObj>
              </mc:Choice>
              <mc:Fallback>
                <p:oleObj name="Ecuación" r:id="rId13" imgW="2654300" imgH="254000" progId="Equation.3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0473" y="5267474"/>
                        <a:ext cx="7939087" cy="763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4" name="97 Grupo"/>
          <p:cNvGrpSpPr>
            <a:grpSpLocks/>
          </p:cNvGrpSpPr>
          <p:nvPr/>
        </p:nvGrpSpPr>
        <p:grpSpPr bwMode="auto">
          <a:xfrm>
            <a:off x="2406650" y="3606800"/>
            <a:ext cx="623888" cy="909638"/>
            <a:chOff x="2406927" y="3607049"/>
            <a:chExt cx="623146" cy="908792"/>
          </a:xfrm>
        </p:grpSpPr>
        <p:grpSp>
          <p:nvGrpSpPr>
            <p:cNvPr id="35" name="73 Grupo"/>
            <p:cNvGrpSpPr>
              <a:grpSpLocks/>
            </p:cNvGrpSpPr>
            <p:nvPr/>
          </p:nvGrpSpPr>
          <p:grpSpPr bwMode="auto">
            <a:xfrm>
              <a:off x="2406927" y="4114808"/>
              <a:ext cx="434734" cy="401033"/>
              <a:chOff x="5235121" y="1137684"/>
              <a:chExt cx="434734" cy="401033"/>
            </a:xfrm>
          </p:grpSpPr>
          <p:sp>
            <p:nvSpPr>
              <p:cNvPr id="2403411" name="Text Box 107"/>
              <p:cNvSpPr txBox="1">
                <a:spLocks noChangeArrowheads="1"/>
              </p:cNvSpPr>
              <p:nvPr/>
            </p:nvSpPr>
            <p:spPr bwMode="auto">
              <a:xfrm>
                <a:off x="5235121" y="1138607"/>
                <a:ext cx="434734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u-ES" sz="2000">
                    <a:solidFill>
                      <a:srgbClr val="66FF33"/>
                    </a:solidFill>
                    <a:latin typeface="Lucida Handwriting" pitchFamily="66" charset="0"/>
                  </a:rPr>
                  <a:t>F</a:t>
                </a:r>
                <a:r>
                  <a:rPr lang="eu-ES" sz="1600" baseline="-25000">
                    <a:solidFill>
                      <a:srgbClr val="66FF33"/>
                    </a:solidFill>
                    <a:latin typeface="Lucida Handwriting" pitchFamily="66" charset="0"/>
                  </a:rPr>
                  <a:t>4</a:t>
                </a:r>
                <a:endParaRPr lang="eu-ES" sz="1600">
                  <a:solidFill>
                    <a:srgbClr val="66FF33"/>
                  </a:solidFill>
                  <a:latin typeface="Lucida Handwriting" pitchFamily="66" charset="0"/>
                </a:endParaRPr>
              </a:p>
            </p:txBody>
          </p:sp>
          <p:sp>
            <p:nvSpPr>
              <p:cNvPr id="2403412" name="Line 108"/>
              <p:cNvSpPr>
                <a:spLocks noChangeShapeType="1"/>
              </p:cNvSpPr>
              <p:nvPr/>
            </p:nvSpPr>
            <p:spPr bwMode="auto">
              <a:xfrm>
                <a:off x="5369440" y="1137684"/>
                <a:ext cx="197470" cy="8859"/>
              </a:xfrm>
              <a:prstGeom prst="line">
                <a:avLst/>
              </a:prstGeom>
              <a:noFill/>
              <a:ln w="19050">
                <a:solidFill>
                  <a:srgbClr val="66FF33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77" name="Line 490"/>
            <p:cNvSpPr>
              <a:spLocks noChangeShapeType="1"/>
            </p:cNvSpPr>
            <p:nvPr/>
          </p:nvSpPr>
          <p:spPr bwMode="auto">
            <a:xfrm rot="7320000" flipV="1">
              <a:off x="2473435" y="3727643"/>
              <a:ext cx="677233" cy="436044"/>
            </a:xfrm>
            <a:prstGeom prst="line">
              <a:avLst/>
            </a:prstGeom>
            <a:ln w="19050">
              <a:solidFill>
                <a:srgbClr val="66FF33"/>
              </a:solidFill>
              <a:headEnd/>
              <a:tailEnd type="triangle" w="med" len="lg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pPr eaLnBrk="0" hangingPunct="0">
                <a:defRPr/>
              </a:pPr>
              <a:endParaRPr lang="es-ES"/>
            </a:p>
          </p:txBody>
        </p:sp>
      </p:grpSp>
      <p:graphicFrame>
        <p:nvGraphicFramePr>
          <p:cNvPr id="96" name="Object 54"/>
          <p:cNvGraphicFramePr>
            <a:graphicFrameLocks noChangeAspect="1"/>
          </p:cNvGraphicFramePr>
          <p:nvPr/>
        </p:nvGraphicFramePr>
        <p:xfrm>
          <a:off x="5099050" y="2774963"/>
          <a:ext cx="34290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7272" name="Ecuación" r:id="rId15" imgW="1714320" imgH="266400" progId="Equation.3">
                  <p:embed/>
                </p:oleObj>
              </mc:Choice>
              <mc:Fallback>
                <p:oleObj name="Ecuación" r:id="rId15" imgW="1714320" imgH="266400" progId="Equation.3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9050" y="2774963"/>
                        <a:ext cx="34290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" name="Object 55"/>
          <p:cNvGraphicFramePr>
            <a:graphicFrameLocks noChangeAspect="1"/>
          </p:cNvGraphicFramePr>
          <p:nvPr/>
        </p:nvGraphicFramePr>
        <p:xfrm>
          <a:off x="5099050" y="3820337"/>
          <a:ext cx="364172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7273" name="Ecuación" r:id="rId17" imgW="1828800" imgH="266400" progId="Equation.3">
                  <p:embed/>
                </p:oleObj>
              </mc:Choice>
              <mc:Fallback>
                <p:oleObj name="Ecuación" r:id="rId17" imgW="1828800" imgH="266400" progId="Equation.3">
                  <p:embed/>
                  <p:pic>
                    <p:nvPicPr>
                      <p:cNvPr id="0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9050" y="3820337"/>
                        <a:ext cx="3641725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4377" name="10 CuadroTexto"/>
          <p:cNvSpPr txBox="1">
            <a:spLocks noChangeArrowheads="1"/>
          </p:cNvSpPr>
          <p:nvPr/>
        </p:nvSpPr>
        <p:spPr bwMode="auto">
          <a:xfrm>
            <a:off x="285750" y="0"/>
            <a:ext cx="8629650" cy="170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61950" algn="just" eaLnBrk="0" hangingPunct="0">
              <a:lnSpc>
                <a:spcPct val="150000"/>
              </a:lnSpc>
              <a:spcBef>
                <a:spcPts val="1200"/>
              </a:spcBef>
            </a:pPr>
            <a:r>
              <a:rPr lang="es-ES_tradnl" sz="1800" b="1" dirty="0" smtClean="0">
                <a:latin typeface="Comic Sans MS" pitchFamily="66" charset="0"/>
                <a:cs typeface="Times New Roman" pitchFamily="18" charset="0"/>
              </a:rPr>
              <a:t>K.A.I.3.-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Irudiko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hari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luzeak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I</a:t>
            </a:r>
            <a:r>
              <a:rPr lang="es-ES_tradnl" sz="1800" baseline="-25000" dirty="0">
                <a:latin typeface="Comic Sans MS" pitchFamily="66" charset="0"/>
                <a:cs typeface="Times New Roman" pitchFamily="18" charset="0"/>
              </a:rPr>
              <a:t>1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intentsitateko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korrontea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daroa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eta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triangelu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aldekide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forma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duen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espirak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I</a:t>
            </a:r>
            <a:r>
              <a:rPr lang="es-ES_tradnl" sz="1800" baseline="-25000" dirty="0">
                <a:latin typeface="Comic Sans MS" pitchFamily="66" charset="0"/>
                <a:cs typeface="Times New Roman" pitchFamily="18" charset="0"/>
              </a:rPr>
              <a:t>2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intentsitateko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korrontea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daroa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,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haria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eta espira plano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berean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daudelarik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.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Kalkulatu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hariak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espirari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eginiko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indar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osoa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.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Zenbakizko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aplikazioa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: a=2cm.; b=1cm.; I</a:t>
            </a:r>
            <a:r>
              <a:rPr lang="es-ES_tradnl" sz="1800" baseline="-25000" dirty="0">
                <a:latin typeface="Comic Sans MS" pitchFamily="66" charset="0"/>
                <a:cs typeface="Times New Roman" pitchFamily="18" charset="0"/>
              </a:rPr>
              <a:t>1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=2A.; I</a:t>
            </a:r>
            <a:r>
              <a:rPr lang="es-ES_tradnl" sz="1800" baseline="-25000" dirty="0">
                <a:latin typeface="Comic Sans MS" pitchFamily="66" charset="0"/>
                <a:cs typeface="Times New Roman" pitchFamily="18" charset="0"/>
              </a:rPr>
              <a:t>2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=4A.  </a:t>
            </a:r>
          </a:p>
        </p:txBody>
      </p:sp>
      <p:grpSp>
        <p:nvGrpSpPr>
          <p:cNvPr id="2404379" name="24 Grupo"/>
          <p:cNvGrpSpPr>
            <a:grpSpLocks/>
          </p:cNvGrpSpPr>
          <p:nvPr/>
        </p:nvGrpSpPr>
        <p:grpSpPr bwMode="auto">
          <a:xfrm>
            <a:off x="5302250" y="1857375"/>
            <a:ext cx="2844800" cy="4229100"/>
            <a:chOff x="6092452" y="1286600"/>
            <a:chExt cx="2844800" cy="4229100"/>
          </a:xfrm>
        </p:grpSpPr>
        <p:pic>
          <p:nvPicPr>
            <p:cNvPr id="2404380" name="Picture 7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092452" y="1286600"/>
              <a:ext cx="2844800" cy="4229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2404381" name="23 Grupo"/>
            <p:cNvGrpSpPr>
              <a:grpSpLocks/>
            </p:cNvGrpSpPr>
            <p:nvPr/>
          </p:nvGrpSpPr>
          <p:grpSpPr bwMode="auto">
            <a:xfrm>
              <a:off x="7902571" y="4463372"/>
              <a:ext cx="810320" cy="860819"/>
              <a:chOff x="2320478" y="2592042"/>
              <a:chExt cx="810320" cy="860819"/>
            </a:xfrm>
          </p:grpSpPr>
          <p:sp>
            <p:nvSpPr>
              <p:cNvPr id="2404382" name="Line 490"/>
              <p:cNvSpPr>
                <a:spLocks noChangeShapeType="1"/>
              </p:cNvSpPr>
              <p:nvPr/>
            </p:nvSpPr>
            <p:spPr bwMode="auto">
              <a:xfrm rot="17520000" flipV="1">
                <a:off x="2386441" y="2802082"/>
                <a:ext cx="447714" cy="16943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lg"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404383" name="Line 490"/>
              <p:cNvSpPr>
                <a:spLocks noChangeShapeType="1"/>
              </p:cNvSpPr>
              <p:nvPr/>
            </p:nvSpPr>
            <p:spPr bwMode="auto">
              <a:xfrm rot="1320000" flipV="1">
                <a:off x="2630574" y="3042376"/>
                <a:ext cx="468992" cy="17538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lg"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graphicFrame>
            <p:nvGraphicFramePr>
              <p:cNvPr id="2404375" name="Object 23"/>
              <p:cNvGraphicFramePr>
                <a:graphicFrameLocks noChangeAspect="1"/>
              </p:cNvGraphicFramePr>
              <p:nvPr/>
            </p:nvGraphicFramePr>
            <p:xfrm>
              <a:off x="2900610" y="3146474"/>
              <a:ext cx="230188" cy="30638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404393" name="Ecuación" r:id="rId5" imgW="152268" imgH="203024" progId="Equation.3">
                      <p:embed/>
                    </p:oleObj>
                  </mc:Choice>
                  <mc:Fallback>
                    <p:oleObj name="Ecuación" r:id="rId5" imgW="152268" imgH="203024" progId="Equation.3">
                      <p:embed/>
                      <p:pic>
                        <p:nvPicPr>
                          <p:cNvPr id="0" name="Picture 2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00610" y="3146474"/>
                            <a:ext cx="230188" cy="30638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404376" name="Object 24"/>
              <p:cNvGraphicFramePr>
                <a:graphicFrameLocks noChangeAspect="1"/>
              </p:cNvGraphicFramePr>
              <p:nvPr/>
            </p:nvGraphicFramePr>
            <p:xfrm>
              <a:off x="2320478" y="2592042"/>
              <a:ext cx="249238" cy="40163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404394" name="Ecuación" r:id="rId7" imgW="164885" imgH="266353" progId="Equation.3">
                      <p:embed/>
                    </p:oleObj>
                  </mc:Choice>
                  <mc:Fallback>
                    <p:oleObj name="Ecuación" r:id="rId7" imgW="164885" imgH="266353" progId="Equation.3">
                      <p:embed/>
                      <p:pic>
                        <p:nvPicPr>
                          <p:cNvPr id="0" name="Picture 2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320478" y="2592042"/>
                            <a:ext cx="249238" cy="40163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45325" name="85 Grupo"/>
          <p:cNvGrpSpPr>
            <a:grpSpLocks/>
          </p:cNvGrpSpPr>
          <p:nvPr/>
        </p:nvGrpSpPr>
        <p:grpSpPr bwMode="auto">
          <a:xfrm>
            <a:off x="142875" y="109538"/>
            <a:ext cx="3556000" cy="5286375"/>
            <a:chOff x="143450" y="110238"/>
            <a:chExt cx="3556000" cy="5286375"/>
          </a:xfrm>
        </p:grpSpPr>
        <p:pic>
          <p:nvPicPr>
            <p:cNvPr id="2445386" name="Picture 7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43450" y="110238"/>
              <a:ext cx="3556000" cy="5286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2445387" name="23 Grupo"/>
            <p:cNvGrpSpPr>
              <a:grpSpLocks/>
            </p:cNvGrpSpPr>
            <p:nvPr/>
          </p:nvGrpSpPr>
          <p:grpSpPr bwMode="auto">
            <a:xfrm>
              <a:off x="1753544" y="258072"/>
              <a:ext cx="810320" cy="860819"/>
              <a:chOff x="2320478" y="2592042"/>
              <a:chExt cx="810320" cy="860819"/>
            </a:xfrm>
          </p:grpSpPr>
          <p:sp>
            <p:nvSpPr>
              <p:cNvPr id="2445388" name="Line 490"/>
              <p:cNvSpPr>
                <a:spLocks noChangeShapeType="1"/>
              </p:cNvSpPr>
              <p:nvPr/>
            </p:nvSpPr>
            <p:spPr bwMode="auto">
              <a:xfrm rot="17520000" flipV="1">
                <a:off x="2386441" y="2802082"/>
                <a:ext cx="447714" cy="16943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lg"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445389" name="Line 490"/>
              <p:cNvSpPr>
                <a:spLocks noChangeShapeType="1"/>
              </p:cNvSpPr>
              <p:nvPr/>
            </p:nvSpPr>
            <p:spPr bwMode="auto">
              <a:xfrm rot="1320000" flipV="1">
                <a:off x="2630574" y="3042376"/>
                <a:ext cx="468992" cy="17538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lg"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graphicFrame>
            <p:nvGraphicFramePr>
              <p:cNvPr id="2445315" name="Object 23"/>
              <p:cNvGraphicFramePr>
                <a:graphicFrameLocks noChangeAspect="1"/>
              </p:cNvGraphicFramePr>
              <p:nvPr/>
            </p:nvGraphicFramePr>
            <p:xfrm>
              <a:off x="2900610" y="3146474"/>
              <a:ext cx="230188" cy="30638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445375" name="Ecuación" r:id="rId5" imgW="152268" imgH="203024" progId="Equation.3">
                      <p:embed/>
                    </p:oleObj>
                  </mc:Choice>
                  <mc:Fallback>
                    <p:oleObj name="Ecuación" r:id="rId5" imgW="152268" imgH="203024" progId="Equation.3">
                      <p:embed/>
                      <p:pic>
                        <p:nvPicPr>
                          <p:cNvPr id="0" name="Object 2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00610" y="3146474"/>
                            <a:ext cx="230188" cy="30638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445316" name="Object 24"/>
              <p:cNvGraphicFramePr>
                <a:graphicFrameLocks noChangeAspect="1"/>
              </p:cNvGraphicFramePr>
              <p:nvPr/>
            </p:nvGraphicFramePr>
            <p:xfrm>
              <a:off x="2320478" y="2592042"/>
              <a:ext cx="249238" cy="40163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445376" name="Ecuación" r:id="rId7" imgW="164885" imgH="266353" progId="Equation.3">
                      <p:embed/>
                    </p:oleObj>
                  </mc:Choice>
                  <mc:Fallback>
                    <p:oleObj name="Ecuación" r:id="rId7" imgW="164885" imgH="266353" progId="Equation.3">
                      <p:embed/>
                      <p:pic>
                        <p:nvPicPr>
                          <p:cNvPr id="0" name="Object 2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320478" y="2592042"/>
                            <a:ext cx="249238" cy="40163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31" name="30 Grupo"/>
          <p:cNvGrpSpPr>
            <a:grpSpLocks/>
          </p:cNvGrpSpPr>
          <p:nvPr/>
        </p:nvGrpSpPr>
        <p:grpSpPr bwMode="auto">
          <a:xfrm>
            <a:off x="1554163" y="2237118"/>
            <a:ext cx="620712" cy="522288"/>
            <a:chOff x="1554511" y="2279774"/>
            <a:chExt cx="619888" cy="522288"/>
          </a:xfrm>
        </p:grpSpPr>
        <p:grpSp>
          <p:nvGrpSpPr>
            <p:cNvPr id="2445374" name="158 Grupo"/>
            <p:cNvGrpSpPr>
              <a:grpSpLocks/>
            </p:cNvGrpSpPr>
            <p:nvPr/>
          </p:nvGrpSpPr>
          <p:grpSpPr bwMode="auto">
            <a:xfrm>
              <a:off x="1612453" y="2346393"/>
              <a:ext cx="561946" cy="377105"/>
              <a:chOff x="1347651" y="1984695"/>
              <a:chExt cx="561975" cy="376235"/>
            </a:xfrm>
          </p:grpSpPr>
          <p:sp>
            <p:nvSpPr>
              <p:cNvPr id="2445376" name="105 CuadroTexto"/>
              <p:cNvSpPr txBox="1">
                <a:spLocks noChangeArrowheads="1"/>
              </p:cNvSpPr>
              <p:nvPr/>
            </p:nvSpPr>
            <p:spPr bwMode="auto">
              <a:xfrm>
                <a:off x="1347651" y="2022851"/>
                <a:ext cx="561975" cy="3380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s-ES" sz="1600" dirty="0">
                    <a:solidFill>
                      <a:srgbClr val="33CAFF"/>
                    </a:solidFill>
                    <a:latin typeface="Lucida Handwriting" pitchFamily="66" charset="0"/>
                  </a:rPr>
                  <a:t>dl</a:t>
                </a:r>
              </a:p>
            </p:txBody>
          </p:sp>
          <p:sp>
            <p:nvSpPr>
              <p:cNvPr id="2445377" name="Line 40"/>
              <p:cNvSpPr>
                <a:spLocks noChangeShapeType="1"/>
              </p:cNvSpPr>
              <p:nvPr/>
            </p:nvSpPr>
            <p:spPr bwMode="auto">
              <a:xfrm>
                <a:off x="1505820" y="1984695"/>
                <a:ext cx="216918" cy="97"/>
              </a:xfrm>
              <a:prstGeom prst="line">
                <a:avLst/>
              </a:prstGeom>
              <a:noFill/>
              <a:ln w="19050">
                <a:solidFill>
                  <a:srgbClr val="33CA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2445375" name="Line 490"/>
            <p:cNvSpPr>
              <a:spLocks noChangeShapeType="1"/>
            </p:cNvSpPr>
            <p:nvPr/>
          </p:nvSpPr>
          <p:spPr bwMode="auto">
            <a:xfrm rot="17520000" flipV="1">
              <a:off x="1395544" y="2438741"/>
              <a:ext cx="522288" cy="204354"/>
            </a:xfrm>
            <a:prstGeom prst="line">
              <a:avLst/>
            </a:prstGeom>
            <a:noFill/>
            <a:ln w="28575">
              <a:solidFill>
                <a:srgbClr val="33CAFF"/>
              </a:solidFill>
              <a:round/>
              <a:headEnd/>
              <a:tailEnd type="triangle" w="lg" len="med"/>
            </a:ln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2445328" name="25 CuadroTexto"/>
          <p:cNvSpPr txBox="1">
            <a:spLocks noChangeArrowheads="1"/>
          </p:cNvSpPr>
          <p:nvPr/>
        </p:nvSpPr>
        <p:spPr bwMode="auto">
          <a:xfrm>
            <a:off x="1492250" y="3881438"/>
            <a:ext cx="3413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" sz="1600">
                <a:latin typeface="Lucida Handwriting" pitchFamily="66" charset="0"/>
              </a:rPr>
              <a:t>A</a:t>
            </a:r>
          </a:p>
        </p:txBody>
      </p:sp>
      <p:sp>
        <p:nvSpPr>
          <p:cNvPr id="2445329" name="25 CuadroTexto"/>
          <p:cNvSpPr txBox="1">
            <a:spLocks noChangeArrowheads="1"/>
          </p:cNvSpPr>
          <p:nvPr/>
        </p:nvSpPr>
        <p:spPr bwMode="auto">
          <a:xfrm>
            <a:off x="1511300" y="1243013"/>
            <a:ext cx="3413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" sz="1600">
                <a:latin typeface="Lucida Handwriting" pitchFamily="66" charset="0"/>
              </a:rPr>
              <a:t>B</a:t>
            </a:r>
          </a:p>
        </p:txBody>
      </p:sp>
      <p:sp>
        <p:nvSpPr>
          <p:cNvPr id="2445330" name="25 CuadroTexto"/>
          <p:cNvSpPr txBox="1">
            <a:spLocks noChangeArrowheads="1"/>
          </p:cNvSpPr>
          <p:nvPr/>
        </p:nvSpPr>
        <p:spPr bwMode="auto">
          <a:xfrm>
            <a:off x="3578225" y="2566988"/>
            <a:ext cx="3413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" sz="1600">
                <a:latin typeface="Lucida Handwriting" pitchFamily="66" charset="0"/>
              </a:rPr>
              <a:t>C</a:t>
            </a:r>
          </a:p>
        </p:txBody>
      </p:sp>
      <p:graphicFrame>
        <p:nvGraphicFramePr>
          <p:cNvPr id="2445317" name="Object 5"/>
          <p:cNvGraphicFramePr>
            <a:graphicFrameLocks noChangeAspect="1"/>
          </p:cNvGraphicFramePr>
          <p:nvPr/>
        </p:nvGraphicFramePr>
        <p:xfrm>
          <a:off x="4113434" y="2489568"/>
          <a:ext cx="4251325" cy="1090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5377" name="Ecuación" r:id="rId9" imgW="2095200" imgH="545760" progId="Equation.3">
                  <p:embed/>
                </p:oleObj>
              </mc:Choice>
              <mc:Fallback>
                <p:oleObj name="Ecuación" r:id="rId9" imgW="2095200" imgH="54576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3434" y="2489568"/>
                        <a:ext cx="4251325" cy="1090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" name="Object 5"/>
          <p:cNvGraphicFramePr>
            <a:graphicFrameLocks noChangeAspect="1"/>
          </p:cNvGraphicFramePr>
          <p:nvPr/>
        </p:nvGraphicFramePr>
        <p:xfrm>
          <a:off x="4034835" y="1090796"/>
          <a:ext cx="4541838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5378" name="Ecuación" r:id="rId11" imgW="2234880" imgH="406080" progId="Equation.3">
                  <p:embed/>
                </p:oleObj>
              </mc:Choice>
              <mc:Fallback>
                <p:oleObj name="Ecuación" r:id="rId11" imgW="2234880" imgH="4060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4835" y="1090796"/>
                        <a:ext cx="4541838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" name="Line 490"/>
          <p:cNvSpPr>
            <a:spLocks noChangeShapeType="1"/>
          </p:cNvSpPr>
          <p:nvPr/>
        </p:nvSpPr>
        <p:spPr bwMode="auto">
          <a:xfrm rot="-4080000" flipH="1" flipV="1">
            <a:off x="2365375" y="3182938"/>
            <a:ext cx="417513" cy="3508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med"/>
          </a:ln>
        </p:spPr>
        <p:txBody>
          <a:bodyPr wrap="none" anchor="ctr"/>
          <a:lstStyle/>
          <a:p>
            <a:endParaRPr lang="es-ES"/>
          </a:p>
        </p:txBody>
      </p:sp>
      <p:graphicFrame>
        <p:nvGraphicFramePr>
          <p:cNvPr id="75" name="Object 5"/>
          <p:cNvGraphicFramePr>
            <a:graphicFrameLocks noChangeAspect="1"/>
          </p:cNvGraphicFramePr>
          <p:nvPr/>
        </p:nvGraphicFramePr>
        <p:xfrm>
          <a:off x="4726505" y="3819342"/>
          <a:ext cx="3635375" cy="1090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5379" name="Ecuación" r:id="rId13" imgW="1790640" imgH="545760" progId="Equation.3">
                  <p:embed/>
                </p:oleObj>
              </mc:Choice>
              <mc:Fallback>
                <p:oleObj name="Ecuación" r:id="rId13" imgW="1790640" imgH="54576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6505" y="3819342"/>
                        <a:ext cx="3635375" cy="1090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2" name="21 Grupo"/>
          <p:cNvGrpSpPr>
            <a:grpSpLocks/>
          </p:cNvGrpSpPr>
          <p:nvPr/>
        </p:nvGrpSpPr>
        <p:grpSpPr bwMode="auto">
          <a:xfrm>
            <a:off x="1527175" y="2620963"/>
            <a:ext cx="541338" cy="603250"/>
            <a:chOff x="1977468" y="2750745"/>
            <a:chExt cx="542390" cy="603474"/>
          </a:xfrm>
        </p:grpSpPr>
        <p:grpSp>
          <p:nvGrpSpPr>
            <p:cNvPr id="2445378" name="20 Grupo"/>
            <p:cNvGrpSpPr>
              <a:grpSpLocks/>
            </p:cNvGrpSpPr>
            <p:nvPr/>
          </p:nvGrpSpPr>
          <p:grpSpPr bwMode="auto">
            <a:xfrm>
              <a:off x="2099117" y="2892554"/>
              <a:ext cx="420741" cy="461665"/>
              <a:chOff x="3492040" y="3732561"/>
              <a:chExt cx="420741" cy="461665"/>
            </a:xfrm>
          </p:grpSpPr>
          <p:sp>
            <p:nvSpPr>
              <p:cNvPr id="2445384" name="47 CuadroTexto"/>
              <p:cNvSpPr txBox="1">
                <a:spLocks noChangeArrowheads="1"/>
              </p:cNvSpPr>
              <p:nvPr/>
            </p:nvSpPr>
            <p:spPr bwMode="auto">
              <a:xfrm>
                <a:off x="3492040" y="3732561"/>
                <a:ext cx="420741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s-ES" sz="2400">
                    <a:solidFill>
                      <a:srgbClr val="FF0000"/>
                    </a:solidFill>
                    <a:latin typeface="Lucida Handwriting" pitchFamily="66" charset="0"/>
                  </a:rPr>
                  <a:t>B</a:t>
                </a:r>
              </a:p>
            </p:txBody>
          </p:sp>
          <p:sp>
            <p:nvSpPr>
              <p:cNvPr id="2445385" name="Line 40"/>
              <p:cNvSpPr>
                <a:spLocks noChangeShapeType="1"/>
              </p:cNvSpPr>
              <p:nvPr/>
            </p:nvSpPr>
            <p:spPr bwMode="auto">
              <a:xfrm>
                <a:off x="3646967" y="3763926"/>
                <a:ext cx="184790" cy="3889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2445379" name="53 Grupo"/>
            <p:cNvGrpSpPr>
              <a:grpSpLocks/>
            </p:cNvGrpSpPr>
            <p:nvPr/>
          </p:nvGrpSpPr>
          <p:grpSpPr bwMode="auto">
            <a:xfrm>
              <a:off x="1977468" y="2750745"/>
              <a:ext cx="254000" cy="255587"/>
              <a:chOff x="4457251" y="3378441"/>
              <a:chExt cx="255114" cy="255114"/>
            </a:xfrm>
          </p:grpSpPr>
          <p:sp>
            <p:nvSpPr>
              <p:cNvPr id="2445380" name="42 Elipse"/>
              <p:cNvSpPr>
                <a:spLocks noChangeAspect="1"/>
              </p:cNvSpPr>
              <p:nvPr/>
            </p:nvSpPr>
            <p:spPr bwMode="auto">
              <a:xfrm>
                <a:off x="4458845" y="3380034"/>
                <a:ext cx="251926" cy="251926"/>
              </a:xfrm>
              <a:prstGeom prst="ellipse">
                <a:avLst/>
              </a:prstGeom>
              <a:noFill/>
              <a:ln w="25400" algn="ctr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r" eaLnBrk="0" hangingPunct="0"/>
                <a:endParaRPr lang="es-ES"/>
              </a:p>
            </p:txBody>
          </p:sp>
          <p:grpSp>
            <p:nvGrpSpPr>
              <p:cNvPr id="2445381" name="269 Grupo"/>
              <p:cNvGrpSpPr>
                <a:grpSpLocks noChangeAspect="1"/>
              </p:cNvGrpSpPr>
              <p:nvPr/>
            </p:nvGrpSpPr>
            <p:grpSpPr bwMode="auto">
              <a:xfrm rot="2700000">
                <a:off x="4457251" y="3378441"/>
                <a:ext cx="255114" cy="255114"/>
                <a:chOff x="4457251" y="3378441"/>
                <a:chExt cx="255114" cy="255114"/>
              </a:xfrm>
            </p:grpSpPr>
            <p:cxnSp>
              <p:nvCxnSpPr>
                <p:cNvPr id="2445382" name="44 Conector recto"/>
                <p:cNvCxnSpPr>
                  <a:cxnSpLocks noChangeShapeType="1"/>
                </p:cNvCxnSpPr>
                <p:nvPr/>
              </p:nvCxnSpPr>
              <p:spPr bwMode="auto">
                <a:xfrm rot="10800000" flipV="1">
                  <a:off x="4457251" y="3505224"/>
                  <a:ext cx="255114" cy="1545"/>
                </a:xfrm>
                <a:prstGeom prst="line">
                  <a:avLst/>
                </a:prstGeom>
                <a:noFill/>
                <a:ln w="31750" algn="ctr">
                  <a:solidFill>
                    <a:srgbClr val="FF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445383" name="45 Conector recto"/>
                <p:cNvCxnSpPr>
                  <a:cxnSpLocks noChangeShapeType="1"/>
                </p:cNvCxnSpPr>
                <p:nvPr/>
              </p:nvCxnSpPr>
              <p:spPr bwMode="auto">
                <a:xfrm rot="5400000" flipV="1">
                  <a:off x="4457251" y="3505225"/>
                  <a:ext cx="255114" cy="1545"/>
                </a:xfrm>
                <a:prstGeom prst="line">
                  <a:avLst/>
                </a:prstGeom>
                <a:noFill/>
                <a:ln w="31750" algn="ctr">
                  <a:solidFill>
                    <a:srgbClr val="FF0000"/>
                  </a:solidFill>
                  <a:round/>
                  <a:headEnd/>
                  <a:tailEnd/>
                </a:ln>
              </p:spPr>
            </p:cxnSp>
          </p:grpSp>
        </p:grpSp>
      </p:grpSp>
      <p:grpSp>
        <p:nvGrpSpPr>
          <p:cNvPr id="58" name="57 Grupo"/>
          <p:cNvGrpSpPr>
            <a:grpSpLocks/>
          </p:cNvGrpSpPr>
          <p:nvPr/>
        </p:nvGrpSpPr>
        <p:grpSpPr bwMode="auto">
          <a:xfrm>
            <a:off x="895350" y="2368550"/>
            <a:ext cx="749300" cy="612775"/>
            <a:chOff x="4618905" y="1530784"/>
            <a:chExt cx="750527" cy="612775"/>
          </a:xfrm>
        </p:grpSpPr>
        <p:grpSp>
          <p:nvGrpSpPr>
            <p:cNvPr id="2445360" name="56 Grupo"/>
            <p:cNvGrpSpPr>
              <a:grpSpLocks/>
            </p:cNvGrpSpPr>
            <p:nvPr/>
          </p:nvGrpSpPr>
          <p:grpSpPr bwMode="auto">
            <a:xfrm>
              <a:off x="4618905" y="1530784"/>
              <a:ext cx="750527" cy="401034"/>
              <a:chOff x="4618905" y="1530784"/>
              <a:chExt cx="750527" cy="401034"/>
            </a:xfrm>
          </p:grpSpPr>
          <p:sp>
            <p:nvSpPr>
              <p:cNvPr id="2445362" name="Text Box 107"/>
              <p:cNvSpPr txBox="1">
                <a:spLocks noChangeArrowheads="1"/>
              </p:cNvSpPr>
              <p:nvPr/>
            </p:nvSpPr>
            <p:spPr bwMode="auto">
              <a:xfrm>
                <a:off x="4618905" y="1531708"/>
                <a:ext cx="750527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u-ES" sz="2000">
                    <a:solidFill>
                      <a:srgbClr val="66FF33"/>
                    </a:solidFill>
                    <a:latin typeface="Lucida Handwriting" pitchFamily="66" charset="0"/>
                  </a:rPr>
                  <a:t>dF</a:t>
                </a:r>
                <a:r>
                  <a:rPr lang="eu-ES" sz="1600" baseline="-25000">
                    <a:solidFill>
                      <a:srgbClr val="66FF33"/>
                    </a:solidFill>
                    <a:latin typeface="Lucida Handwriting" pitchFamily="66" charset="0"/>
                  </a:rPr>
                  <a:t>AB</a:t>
                </a:r>
                <a:endParaRPr lang="eu-ES" sz="1600">
                  <a:solidFill>
                    <a:srgbClr val="66FF33"/>
                  </a:solidFill>
                  <a:latin typeface="Lucida Handwriting" pitchFamily="66" charset="0"/>
                </a:endParaRPr>
              </a:p>
            </p:txBody>
          </p:sp>
          <p:sp>
            <p:nvSpPr>
              <p:cNvPr id="2445363" name="Line 108"/>
              <p:cNvSpPr>
                <a:spLocks noChangeShapeType="1"/>
              </p:cNvSpPr>
              <p:nvPr/>
            </p:nvSpPr>
            <p:spPr bwMode="auto">
              <a:xfrm>
                <a:off x="4753131" y="1530784"/>
                <a:ext cx="361794" cy="2741"/>
              </a:xfrm>
              <a:prstGeom prst="line">
                <a:avLst/>
              </a:prstGeom>
              <a:noFill/>
              <a:ln w="19050">
                <a:solidFill>
                  <a:srgbClr val="66FF33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54" name="Line 490"/>
            <p:cNvSpPr>
              <a:spLocks noChangeShapeType="1"/>
            </p:cNvSpPr>
            <p:nvPr/>
          </p:nvSpPr>
          <p:spPr bwMode="auto">
            <a:xfrm rot="1920000" flipH="1">
              <a:off x="4631626" y="1706997"/>
              <a:ext cx="677382" cy="436562"/>
            </a:xfrm>
            <a:prstGeom prst="line">
              <a:avLst/>
            </a:prstGeom>
            <a:ln w="19050">
              <a:solidFill>
                <a:srgbClr val="66FF33"/>
              </a:solidFill>
              <a:headEnd/>
              <a:tailEnd type="triangle" w="med" len="lg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pPr eaLnBrk="0" hangingPunct="0">
                <a:defRPr/>
              </a:pPr>
              <a:endParaRPr lang="es-ES"/>
            </a:p>
          </p:txBody>
        </p:sp>
      </p:grpSp>
      <p:graphicFrame>
        <p:nvGraphicFramePr>
          <p:cNvPr id="74" name="Object 5"/>
          <p:cNvGraphicFramePr>
            <a:graphicFrameLocks noChangeAspect="1"/>
          </p:cNvGraphicFramePr>
          <p:nvPr/>
        </p:nvGraphicFramePr>
        <p:xfrm>
          <a:off x="4374596" y="5365381"/>
          <a:ext cx="2603500" cy="81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5380" name="Ecuación" r:id="rId15" imgW="1282680" imgH="406080" progId="Equation.3">
                  <p:embed/>
                </p:oleObj>
              </mc:Choice>
              <mc:Fallback>
                <p:oleObj name="Ecuación" r:id="rId15" imgW="1282680" imgH="40608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4596" y="5365381"/>
                        <a:ext cx="2603500" cy="811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5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0"/>
                                        <p:tgtEl>
                                          <p:spTgt spid="2445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85 Grupo"/>
          <p:cNvGrpSpPr>
            <a:grpSpLocks/>
          </p:cNvGrpSpPr>
          <p:nvPr/>
        </p:nvGrpSpPr>
        <p:grpSpPr bwMode="auto">
          <a:xfrm>
            <a:off x="142875" y="641188"/>
            <a:ext cx="3556000" cy="5286375"/>
            <a:chOff x="143450" y="110238"/>
            <a:chExt cx="3556000" cy="5286375"/>
          </a:xfrm>
        </p:grpSpPr>
        <p:pic>
          <p:nvPicPr>
            <p:cNvPr id="2445386" name="Picture 7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43450" y="110238"/>
              <a:ext cx="3556000" cy="5286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23 Grupo"/>
            <p:cNvGrpSpPr>
              <a:grpSpLocks/>
            </p:cNvGrpSpPr>
            <p:nvPr/>
          </p:nvGrpSpPr>
          <p:grpSpPr bwMode="auto">
            <a:xfrm>
              <a:off x="1753544" y="258072"/>
              <a:ext cx="810320" cy="860819"/>
              <a:chOff x="2320478" y="2592042"/>
              <a:chExt cx="810320" cy="860819"/>
            </a:xfrm>
          </p:grpSpPr>
          <p:sp>
            <p:nvSpPr>
              <p:cNvPr id="2445388" name="Line 490"/>
              <p:cNvSpPr>
                <a:spLocks noChangeShapeType="1"/>
              </p:cNvSpPr>
              <p:nvPr/>
            </p:nvSpPr>
            <p:spPr bwMode="auto">
              <a:xfrm rot="17520000" flipV="1">
                <a:off x="2386441" y="2802082"/>
                <a:ext cx="447714" cy="16943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lg"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445389" name="Line 490"/>
              <p:cNvSpPr>
                <a:spLocks noChangeShapeType="1"/>
              </p:cNvSpPr>
              <p:nvPr/>
            </p:nvSpPr>
            <p:spPr bwMode="auto">
              <a:xfrm rot="1320000" flipV="1">
                <a:off x="2630574" y="3042376"/>
                <a:ext cx="468992" cy="17538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lg"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graphicFrame>
            <p:nvGraphicFramePr>
              <p:cNvPr id="2445315" name="Object 23"/>
              <p:cNvGraphicFramePr>
                <a:graphicFrameLocks noChangeAspect="1"/>
              </p:cNvGraphicFramePr>
              <p:nvPr/>
            </p:nvGraphicFramePr>
            <p:xfrm>
              <a:off x="2900610" y="3146474"/>
              <a:ext cx="230188" cy="30638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50322" name="Ecuación" r:id="rId5" imgW="152268" imgH="203024" progId="Equation.3">
                      <p:embed/>
                    </p:oleObj>
                  </mc:Choice>
                  <mc:Fallback>
                    <p:oleObj name="Ecuación" r:id="rId5" imgW="152268" imgH="203024" progId="Equation.3">
                      <p:embed/>
                      <p:pic>
                        <p:nvPicPr>
                          <p:cNvPr id="0" name="Object 2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00610" y="3146474"/>
                            <a:ext cx="230188" cy="30638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445316" name="Object 24"/>
              <p:cNvGraphicFramePr>
                <a:graphicFrameLocks noChangeAspect="1"/>
              </p:cNvGraphicFramePr>
              <p:nvPr/>
            </p:nvGraphicFramePr>
            <p:xfrm>
              <a:off x="2320478" y="2592042"/>
              <a:ext cx="249238" cy="40163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50323" name="Ecuación" r:id="rId7" imgW="164885" imgH="266353" progId="Equation.3">
                      <p:embed/>
                    </p:oleObj>
                  </mc:Choice>
                  <mc:Fallback>
                    <p:oleObj name="Ecuación" r:id="rId7" imgW="164885" imgH="266353" progId="Equation.3">
                      <p:embed/>
                      <p:pic>
                        <p:nvPicPr>
                          <p:cNvPr id="0" name="Object 2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320478" y="2592042"/>
                            <a:ext cx="249238" cy="40163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2445328" name="25 CuadroTexto"/>
          <p:cNvSpPr txBox="1">
            <a:spLocks noChangeArrowheads="1"/>
          </p:cNvSpPr>
          <p:nvPr/>
        </p:nvSpPr>
        <p:spPr bwMode="auto">
          <a:xfrm>
            <a:off x="1492250" y="4413088"/>
            <a:ext cx="3413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" sz="1600">
                <a:latin typeface="Lucida Handwriting" pitchFamily="66" charset="0"/>
              </a:rPr>
              <a:t>A</a:t>
            </a:r>
          </a:p>
        </p:txBody>
      </p:sp>
      <p:sp>
        <p:nvSpPr>
          <p:cNvPr id="2445329" name="25 CuadroTexto"/>
          <p:cNvSpPr txBox="1">
            <a:spLocks noChangeArrowheads="1"/>
          </p:cNvSpPr>
          <p:nvPr/>
        </p:nvSpPr>
        <p:spPr bwMode="auto">
          <a:xfrm>
            <a:off x="1511300" y="1774663"/>
            <a:ext cx="3413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" sz="1600">
                <a:latin typeface="Lucida Handwriting" pitchFamily="66" charset="0"/>
              </a:rPr>
              <a:t>B</a:t>
            </a:r>
          </a:p>
        </p:txBody>
      </p:sp>
      <p:sp>
        <p:nvSpPr>
          <p:cNvPr id="2445330" name="25 CuadroTexto"/>
          <p:cNvSpPr txBox="1">
            <a:spLocks noChangeArrowheads="1"/>
          </p:cNvSpPr>
          <p:nvPr/>
        </p:nvSpPr>
        <p:spPr bwMode="auto">
          <a:xfrm>
            <a:off x="3613851" y="3113253"/>
            <a:ext cx="3413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" sz="1600" dirty="0">
                <a:latin typeface="Lucida Handwriting" pitchFamily="66" charset="0"/>
              </a:rPr>
              <a:t>C</a:t>
            </a:r>
          </a:p>
        </p:txBody>
      </p:sp>
      <p:grpSp>
        <p:nvGrpSpPr>
          <p:cNvPr id="10" name="158 Grupo"/>
          <p:cNvGrpSpPr>
            <a:grpSpLocks/>
          </p:cNvGrpSpPr>
          <p:nvPr/>
        </p:nvGrpSpPr>
        <p:grpSpPr bwMode="auto">
          <a:xfrm>
            <a:off x="2987700" y="2587958"/>
            <a:ext cx="561975" cy="377825"/>
            <a:chOff x="1347651" y="1984695"/>
            <a:chExt cx="561975" cy="376235"/>
          </a:xfrm>
        </p:grpSpPr>
        <p:sp>
          <p:nvSpPr>
            <p:cNvPr id="2445372" name="105 CuadroTexto"/>
            <p:cNvSpPr txBox="1">
              <a:spLocks noChangeArrowheads="1"/>
            </p:cNvSpPr>
            <p:nvPr/>
          </p:nvSpPr>
          <p:spPr bwMode="auto">
            <a:xfrm>
              <a:off x="1347651" y="2022851"/>
              <a:ext cx="561975" cy="3380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s-ES" sz="1600" dirty="0">
                  <a:solidFill>
                    <a:srgbClr val="33CAFF"/>
                  </a:solidFill>
                  <a:latin typeface="Lucida Handwriting" pitchFamily="66" charset="0"/>
                </a:rPr>
                <a:t>dl</a:t>
              </a:r>
            </a:p>
          </p:txBody>
        </p:sp>
        <p:sp>
          <p:nvSpPr>
            <p:cNvPr id="2445373" name="Line 40"/>
            <p:cNvSpPr>
              <a:spLocks noChangeShapeType="1"/>
            </p:cNvSpPr>
            <p:nvPr/>
          </p:nvSpPr>
          <p:spPr bwMode="auto">
            <a:xfrm>
              <a:off x="1505820" y="1984695"/>
              <a:ext cx="216918" cy="97"/>
            </a:xfrm>
            <a:prstGeom prst="line">
              <a:avLst/>
            </a:prstGeom>
            <a:noFill/>
            <a:ln w="19050">
              <a:solidFill>
                <a:srgbClr val="33CA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40" name="Line 490"/>
          <p:cNvSpPr>
            <a:spLocks noChangeShapeType="1"/>
          </p:cNvSpPr>
          <p:nvPr/>
        </p:nvSpPr>
        <p:spPr bwMode="auto">
          <a:xfrm rot="17520000" flipH="1">
            <a:off x="3003534" y="2647834"/>
            <a:ext cx="71437" cy="504825"/>
          </a:xfrm>
          <a:prstGeom prst="line">
            <a:avLst/>
          </a:prstGeom>
          <a:noFill/>
          <a:ln w="28575">
            <a:solidFill>
              <a:srgbClr val="33CAFF"/>
            </a:solidFill>
            <a:round/>
            <a:headEnd/>
            <a:tailEnd type="triangle" w="lg" len="med"/>
          </a:ln>
        </p:spPr>
        <p:txBody>
          <a:bodyPr wrap="none" anchor="ctr"/>
          <a:lstStyle/>
          <a:p>
            <a:endParaRPr lang="es-ES"/>
          </a:p>
        </p:txBody>
      </p:sp>
      <p:grpSp>
        <p:nvGrpSpPr>
          <p:cNvPr id="11" name="42 Grupo"/>
          <p:cNvGrpSpPr>
            <a:grpSpLocks/>
          </p:cNvGrpSpPr>
          <p:nvPr/>
        </p:nvGrpSpPr>
        <p:grpSpPr bwMode="auto">
          <a:xfrm>
            <a:off x="2679700" y="2638263"/>
            <a:ext cx="541338" cy="603250"/>
            <a:chOff x="1977468" y="2750745"/>
            <a:chExt cx="542390" cy="603474"/>
          </a:xfrm>
        </p:grpSpPr>
        <p:grpSp>
          <p:nvGrpSpPr>
            <p:cNvPr id="12" name="20 Grupo"/>
            <p:cNvGrpSpPr>
              <a:grpSpLocks/>
            </p:cNvGrpSpPr>
            <p:nvPr/>
          </p:nvGrpSpPr>
          <p:grpSpPr bwMode="auto">
            <a:xfrm>
              <a:off x="2099117" y="2892554"/>
              <a:ext cx="420741" cy="461665"/>
              <a:chOff x="3492040" y="3732561"/>
              <a:chExt cx="420741" cy="461665"/>
            </a:xfrm>
          </p:grpSpPr>
          <p:sp>
            <p:nvSpPr>
              <p:cNvPr id="2445370" name="47 CuadroTexto"/>
              <p:cNvSpPr txBox="1">
                <a:spLocks noChangeArrowheads="1"/>
              </p:cNvSpPr>
              <p:nvPr/>
            </p:nvSpPr>
            <p:spPr bwMode="auto">
              <a:xfrm>
                <a:off x="3492040" y="3732561"/>
                <a:ext cx="420741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s-ES" sz="2400">
                    <a:solidFill>
                      <a:srgbClr val="FF0000"/>
                    </a:solidFill>
                    <a:latin typeface="Lucida Handwriting" pitchFamily="66" charset="0"/>
                  </a:rPr>
                  <a:t>B</a:t>
                </a:r>
              </a:p>
            </p:txBody>
          </p:sp>
          <p:sp>
            <p:nvSpPr>
              <p:cNvPr id="2445371" name="Line 40"/>
              <p:cNvSpPr>
                <a:spLocks noChangeShapeType="1"/>
              </p:cNvSpPr>
              <p:nvPr/>
            </p:nvSpPr>
            <p:spPr bwMode="auto">
              <a:xfrm>
                <a:off x="3646967" y="3763926"/>
                <a:ext cx="184790" cy="3889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13" name="53 Grupo"/>
            <p:cNvGrpSpPr>
              <a:grpSpLocks/>
            </p:cNvGrpSpPr>
            <p:nvPr/>
          </p:nvGrpSpPr>
          <p:grpSpPr bwMode="auto">
            <a:xfrm>
              <a:off x="1977468" y="2750745"/>
              <a:ext cx="254000" cy="255587"/>
              <a:chOff x="4457251" y="3378441"/>
              <a:chExt cx="255114" cy="255114"/>
            </a:xfrm>
          </p:grpSpPr>
          <p:sp>
            <p:nvSpPr>
              <p:cNvPr id="2445366" name="42 Elipse"/>
              <p:cNvSpPr>
                <a:spLocks noChangeAspect="1"/>
              </p:cNvSpPr>
              <p:nvPr/>
            </p:nvSpPr>
            <p:spPr bwMode="auto">
              <a:xfrm>
                <a:off x="4458845" y="3380034"/>
                <a:ext cx="251926" cy="251926"/>
              </a:xfrm>
              <a:prstGeom prst="ellipse">
                <a:avLst/>
              </a:prstGeom>
              <a:noFill/>
              <a:ln w="25400" algn="ctr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r" eaLnBrk="0" hangingPunct="0"/>
                <a:endParaRPr lang="es-ES"/>
              </a:p>
            </p:txBody>
          </p:sp>
          <p:grpSp>
            <p:nvGrpSpPr>
              <p:cNvPr id="14" name="269 Grupo"/>
              <p:cNvGrpSpPr>
                <a:grpSpLocks noChangeAspect="1"/>
              </p:cNvGrpSpPr>
              <p:nvPr/>
            </p:nvGrpSpPr>
            <p:grpSpPr bwMode="auto">
              <a:xfrm rot="2700000">
                <a:off x="4457251" y="3378441"/>
                <a:ext cx="255114" cy="255114"/>
                <a:chOff x="4457251" y="3378441"/>
                <a:chExt cx="255114" cy="255114"/>
              </a:xfrm>
            </p:grpSpPr>
            <p:cxnSp>
              <p:nvCxnSpPr>
                <p:cNvPr id="2445368" name="44 Conector recto"/>
                <p:cNvCxnSpPr>
                  <a:cxnSpLocks noChangeShapeType="1"/>
                </p:cNvCxnSpPr>
                <p:nvPr/>
              </p:nvCxnSpPr>
              <p:spPr bwMode="auto">
                <a:xfrm rot="10800000" flipV="1">
                  <a:off x="4457251" y="3505224"/>
                  <a:ext cx="255114" cy="1545"/>
                </a:xfrm>
                <a:prstGeom prst="line">
                  <a:avLst/>
                </a:prstGeom>
                <a:noFill/>
                <a:ln w="31750" algn="ctr">
                  <a:solidFill>
                    <a:srgbClr val="FF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445369" name="45 Conector recto"/>
                <p:cNvCxnSpPr>
                  <a:cxnSpLocks noChangeShapeType="1"/>
                </p:cNvCxnSpPr>
                <p:nvPr/>
              </p:nvCxnSpPr>
              <p:spPr bwMode="auto">
                <a:xfrm rot="5400000" flipV="1">
                  <a:off x="4457251" y="3505225"/>
                  <a:ext cx="255114" cy="1545"/>
                </a:xfrm>
                <a:prstGeom prst="line">
                  <a:avLst/>
                </a:prstGeom>
                <a:noFill/>
                <a:ln w="31750" algn="ctr">
                  <a:solidFill>
                    <a:srgbClr val="FF0000"/>
                  </a:solidFill>
                  <a:round/>
                  <a:headEnd/>
                  <a:tailEnd/>
                </a:ln>
              </p:spPr>
            </p:cxnSp>
          </p:grpSp>
        </p:grpSp>
      </p:grpSp>
      <p:grpSp>
        <p:nvGrpSpPr>
          <p:cNvPr id="17" name="59 Grupo"/>
          <p:cNvGrpSpPr>
            <a:grpSpLocks/>
          </p:cNvGrpSpPr>
          <p:nvPr/>
        </p:nvGrpSpPr>
        <p:grpSpPr bwMode="auto">
          <a:xfrm>
            <a:off x="2561788" y="1906184"/>
            <a:ext cx="741363" cy="401638"/>
            <a:chOff x="4618905" y="1530784"/>
            <a:chExt cx="742511" cy="401034"/>
          </a:xfrm>
        </p:grpSpPr>
        <p:sp>
          <p:nvSpPr>
            <p:cNvPr id="2445358" name="Text Box 107"/>
            <p:cNvSpPr txBox="1">
              <a:spLocks noChangeArrowheads="1"/>
            </p:cNvSpPr>
            <p:nvPr/>
          </p:nvSpPr>
          <p:spPr bwMode="auto">
            <a:xfrm>
              <a:off x="4618905" y="1531708"/>
              <a:ext cx="74251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u-ES" sz="2000">
                  <a:solidFill>
                    <a:srgbClr val="66FF33"/>
                  </a:solidFill>
                  <a:latin typeface="Lucida Handwriting" pitchFamily="66" charset="0"/>
                </a:rPr>
                <a:t>dF</a:t>
              </a:r>
              <a:r>
                <a:rPr lang="eu-ES" sz="1600" baseline="-25000">
                  <a:solidFill>
                    <a:srgbClr val="66FF33"/>
                  </a:solidFill>
                  <a:latin typeface="Lucida Handwriting" pitchFamily="66" charset="0"/>
                </a:rPr>
                <a:t>BC</a:t>
              </a:r>
              <a:endParaRPr lang="eu-ES" sz="1600">
                <a:solidFill>
                  <a:srgbClr val="66FF33"/>
                </a:solidFill>
                <a:latin typeface="Lucida Handwriting" pitchFamily="66" charset="0"/>
              </a:endParaRPr>
            </a:p>
          </p:txBody>
        </p:sp>
        <p:sp>
          <p:nvSpPr>
            <p:cNvPr id="2445359" name="Line 108"/>
            <p:cNvSpPr>
              <a:spLocks noChangeShapeType="1"/>
            </p:cNvSpPr>
            <p:nvPr/>
          </p:nvSpPr>
          <p:spPr bwMode="auto">
            <a:xfrm>
              <a:off x="4753131" y="1530784"/>
              <a:ext cx="361794" cy="2741"/>
            </a:xfrm>
            <a:prstGeom prst="line">
              <a:avLst/>
            </a:prstGeom>
            <a:noFill/>
            <a:ln w="19050">
              <a:solidFill>
                <a:srgbClr val="66FF33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61" name="Line 490"/>
          <p:cNvSpPr>
            <a:spLocks noChangeShapeType="1"/>
          </p:cNvSpPr>
          <p:nvPr/>
        </p:nvSpPr>
        <p:spPr bwMode="auto">
          <a:xfrm rot="1920000" flipV="1">
            <a:off x="2962275" y="2203288"/>
            <a:ext cx="20638" cy="614362"/>
          </a:xfrm>
          <a:prstGeom prst="line">
            <a:avLst/>
          </a:prstGeom>
          <a:ln w="19050">
            <a:solidFill>
              <a:srgbClr val="66FF33"/>
            </a:solidFill>
            <a:headEnd/>
            <a:tailEnd type="triangle" w="med" len="lg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pPr eaLnBrk="0" hangingPunct="0">
              <a:defRPr/>
            </a:pPr>
            <a:endParaRPr lang="es-ES"/>
          </a:p>
        </p:txBody>
      </p:sp>
      <p:graphicFrame>
        <p:nvGraphicFramePr>
          <p:cNvPr id="67" name="Object 9"/>
          <p:cNvGraphicFramePr>
            <a:graphicFrameLocks noChangeAspect="1"/>
          </p:cNvGraphicFramePr>
          <p:nvPr/>
        </p:nvGraphicFramePr>
        <p:xfrm>
          <a:off x="3190503" y="1180063"/>
          <a:ext cx="5675312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0324" name="Ecuación" r:id="rId9" imgW="2793960" imgH="431640" progId="Equation.3">
                  <p:embed/>
                </p:oleObj>
              </mc:Choice>
              <mc:Fallback>
                <p:oleObj name="Ecuación" r:id="rId9" imgW="2793960" imgH="4316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0503" y="1180063"/>
                        <a:ext cx="5675312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" name="Object 10"/>
          <p:cNvGraphicFramePr>
            <a:graphicFrameLocks noChangeAspect="1"/>
          </p:cNvGraphicFramePr>
          <p:nvPr/>
        </p:nvGraphicFramePr>
        <p:xfrm>
          <a:off x="3316518" y="4851712"/>
          <a:ext cx="5675312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0325" name="Ecuación" r:id="rId11" imgW="2793960" imgH="431640" progId="Equation.3">
                  <p:embed/>
                </p:oleObj>
              </mc:Choice>
              <mc:Fallback>
                <p:oleObj name="Ecuación" r:id="rId11" imgW="2793960" imgH="43164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6518" y="4851712"/>
                        <a:ext cx="5675312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" name="158 Grupo"/>
          <p:cNvGrpSpPr>
            <a:grpSpLocks/>
          </p:cNvGrpSpPr>
          <p:nvPr/>
        </p:nvGrpSpPr>
        <p:grpSpPr bwMode="auto">
          <a:xfrm>
            <a:off x="2232025" y="4068600"/>
            <a:ext cx="561975" cy="377825"/>
            <a:chOff x="1347651" y="1984695"/>
            <a:chExt cx="561975" cy="376235"/>
          </a:xfrm>
        </p:grpSpPr>
        <p:sp>
          <p:nvSpPr>
            <p:cNvPr id="2445356" name="105 CuadroTexto"/>
            <p:cNvSpPr txBox="1">
              <a:spLocks noChangeArrowheads="1"/>
            </p:cNvSpPr>
            <p:nvPr/>
          </p:nvSpPr>
          <p:spPr bwMode="auto">
            <a:xfrm>
              <a:off x="1347651" y="2022851"/>
              <a:ext cx="561975" cy="3380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s-ES" sz="1600" dirty="0">
                  <a:solidFill>
                    <a:srgbClr val="33CAFF"/>
                  </a:solidFill>
                  <a:latin typeface="Lucida Handwriting" pitchFamily="66" charset="0"/>
                </a:rPr>
                <a:t>dl</a:t>
              </a:r>
            </a:p>
          </p:txBody>
        </p:sp>
        <p:sp>
          <p:nvSpPr>
            <p:cNvPr id="2445357" name="Line 40"/>
            <p:cNvSpPr>
              <a:spLocks noChangeShapeType="1"/>
            </p:cNvSpPr>
            <p:nvPr/>
          </p:nvSpPr>
          <p:spPr bwMode="auto">
            <a:xfrm>
              <a:off x="1505820" y="1984695"/>
              <a:ext cx="216918" cy="97"/>
            </a:xfrm>
            <a:prstGeom prst="line">
              <a:avLst/>
            </a:prstGeom>
            <a:noFill/>
            <a:ln w="19050">
              <a:solidFill>
                <a:srgbClr val="33CA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81" name="Line 490"/>
          <p:cNvSpPr>
            <a:spLocks noChangeShapeType="1"/>
          </p:cNvSpPr>
          <p:nvPr/>
        </p:nvSpPr>
        <p:spPr bwMode="auto">
          <a:xfrm rot="-4080000" flipH="1" flipV="1">
            <a:off x="2365375" y="3714588"/>
            <a:ext cx="417513" cy="350837"/>
          </a:xfrm>
          <a:prstGeom prst="line">
            <a:avLst/>
          </a:prstGeom>
          <a:noFill/>
          <a:ln w="28575">
            <a:solidFill>
              <a:srgbClr val="33CAFF"/>
            </a:solidFill>
            <a:round/>
            <a:headEnd/>
            <a:tailEnd type="triangle" w="lg" len="med"/>
          </a:ln>
        </p:spPr>
        <p:txBody>
          <a:bodyPr wrap="none" anchor="ctr"/>
          <a:lstStyle/>
          <a:p>
            <a:endParaRPr lang="es-ES"/>
          </a:p>
        </p:txBody>
      </p:sp>
      <p:grpSp>
        <p:nvGrpSpPr>
          <p:cNvPr id="19" name="68 Grupo"/>
          <p:cNvGrpSpPr>
            <a:grpSpLocks/>
          </p:cNvGrpSpPr>
          <p:nvPr/>
        </p:nvGrpSpPr>
        <p:grpSpPr bwMode="auto">
          <a:xfrm>
            <a:off x="2708275" y="3638388"/>
            <a:ext cx="541338" cy="603250"/>
            <a:chOff x="1977468" y="2750745"/>
            <a:chExt cx="542390" cy="603474"/>
          </a:xfrm>
        </p:grpSpPr>
        <p:grpSp>
          <p:nvGrpSpPr>
            <p:cNvPr id="20" name="20 Grupo"/>
            <p:cNvGrpSpPr>
              <a:grpSpLocks/>
            </p:cNvGrpSpPr>
            <p:nvPr/>
          </p:nvGrpSpPr>
          <p:grpSpPr bwMode="auto">
            <a:xfrm>
              <a:off x="2099117" y="2892554"/>
              <a:ext cx="420741" cy="461665"/>
              <a:chOff x="3492040" y="3732561"/>
              <a:chExt cx="420741" cy="461665"/>
            </a:xfrm>
          </p:grpSpPr>
          <p:sp>
            <p:nvSpPr>
              <p:cNvPr id="2445354" name="47 CuadroTexto"/>
              <p:cNvSpPr txBox="1">
                <a:spLocks noChangeArrowheads="1"/>
              </p:cNvSpPr>
              <p:nvPr/>
            </p:nvSpPr>
            <p:spPr bwMode="auto">
              <a:xfrm>
                <a:off x="3492040" y="3732561"/>
                <a:ext cx="420741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s-ES" sz="2400">
                    <a:solidFill>
                      <a:srgbClr val="FF0000"/>
                    </a:solidFill>
                    <a:latin typeface="Lucida Handwriting" pitchFamily="66" charset="0"/>
                  </a:rPr>
                  <a:t>B</a:t>
                </a:r>
              </a:p>
            </p:txBody>
          </p:sp>
          <p:sp>
            <p:nvSpPr>
              <p:cNvPr id="2445355" name="Line 40"/>
              <p:cNvSpPr>
                <a:spLocks noChangeShapeType="1"/>
              </p:cNvSpPr>
              <p:nvPr/>
            </p:nvSpPr>
            <p:spPr bwMode="auto">
              <a:xfrm>
                <a:off x="3646967" y="3763926"/>
                <a:ext cx="184790" cy="3889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21" name="53 Grupo"/>
            <p:cNvGrpSpPr>
              <a:grpSpLocks/>
            </p:cNvGrpSpPr>
            <p:nvPr/>
          </p:nvGrpSpPr>
          <p:grpSpPr bwMode="auto">
            <a:xfrm>
              <a:off x="1977468" y="2750745"/>
              <a:ext cx="254000" cy="255587"/>
              <a:chOff x="4457251" y="3378441"/>
              <a:chExt cx="255114" cy="255114"/>
            </a:xfrm>
          </p:grpSpPr>
          <p:sp>
            <p:nvSpPr>
              <p:cNvPr id="2445350" name="42 Elipse"/>
              <p:cNvSpPr>
                <a:spLocks noChangeAspect="1"/>
              </p:cNvSpPr>
              <p:nvPr/>
            </p:nvSpPr>
            <p:spPr bwMode="auto">
              <a:xfrm>
                <a:off x="4458845" y="3380034"/>
                <a:ext cx="251926" cy="251926"/>
              </a:xfrm>
              <a:prstGeom prst="ellipse">
                <a:avLst/>
              </a:prstGeom>
              <a:noFill/>
              <a:ln w="25400" algn="ctr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r" eaLnBrk="0" hangingPunct="0"/>
                <a:endParaRPr lang="es-ES"/>
              </a:p>
            </p:txBody>
          </p:sp>
          <p:grpSp>
            <p:nvGrpSpPr>
              <p:cNvPr id="22" name="269 Grupo"/>
              <p:cNvGrpSpPr>
                <a:grpSpLocks noChangeAspect="1"/>
              </p:cNvGrpSpPr>
              <p:nvPr/>
            </p:nvGrpSpPr>
            <p:grpSpPr bwMode="auto">
              <a:xfrm rot="2700000">
                <a:off x="4457251" y="3378441"/>
                <a:ext cx="255114" cy="255114"/>
                <a:chOff x="4457251" y="3378441"/>
                <a:chExt cx="255114" cy="255114"/>
              </a:xfrm>
            </p:grpSpPr>
            <p:cxnSp>
              <p:nvCxnSpPr>
                <p:cNvPr id="2445352" name="44 Conector recto"/>
                <p:cNvCxnSpPr>
                  <a:cxnSpLocks noChangeShapeType="1"/>
                </p:cNvCxnSpPr>
                <p:nvPr/>
              </p:nvCxnSpPr>
              <p:spPr bwMode="auto">
                <a:xfrm rot="10800000" flipV="1">
                  <a:off x="4457251" y="3505224"/>
                  <a:ext cx="255114" cy="1545"/>
                </a:xfrm>
                <a:prstGeom prst="line">
                  <a:avLst/>
                </a:prstGeom>
                <a:noFill/>
                <a:ln w="31750" algn="ctr">
                  <a:solidFill>
                    <a:srgbClr val="FF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445353" name="45 Conector recto"/>
                <p:cNvCxnSpPr>
                  <a:cxnSpLocks noChangeShapeType="1"/>
                </p:cNvCxnSpPr>
                <p:nvPr/>
              </p:nvCxnSpPr>
              <p:spPr bwMode="auto">
                <a:xfrm rot="5400000" flipV="1">
                  <a:off x="4457251" y="3505225"/>
                  <a:ext cx="255114" cy="1545"/>
                </a:xfrm>
                <a:prstGeom prst="line">
                  <a:avLst/>
                </a:prstGeom>
                <a:noFill/>
                <a:ln w="31750" algn="ctr">
                  <a:solidFill>
                    <a:srgbClr val="FF0000"/>
                  </a:solidFill>
                  <a:round/>
                  <a:headEnd/>
                  <a:tailEnd/>
                </a:ln>
              </p:spPr>
            </p:cxnSp>
          </p:grpSp>
        </p:grpSp>
      </p:grpSp>
      <p:sp>
        <p:nvSpPr>
          <p:cNvPr id="82" name="Line 490"/>
          <p:cNvSpPr>
            <a:spLocks noChangeShapeType="1"/>
          </p:cNvSpPr>
          <p:nvPr/>
        </p:nvSpPr>
        <p:spPr bwMode="auto">
          <a:xfrm rot="19680000">
            <a:off x="2962275" y="3679663"/>
            <a:ext cx="20638" cy="614362"/>
          </a:xfrm>
          <a:prstGeom prst="line">
            <a:avLst/>
          </a:prstGeom>
          <a:ln w="19050">
            <a:solidFill>
              <a:srgbClr val="66FF33"/>
            </a:solidFill>
            <a:headEnd/>
            <a:tailEnd type="triangle" w="med" len="lg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pPr eaLnBrk="0" hangingPunct="0">
              <a:defRPr/>
            </a:pPr>
            <a:endParaRPr lang="es-ES"/>
          </a:p>
        </p:txBody>
      </p:sp>
      <p:grpSp>
        <p:nvGrpSpPr>
          <p:cNvPr id="23" name="82 Grupo"/>
          <p:cNvGrpSpPr>
            <a:grpSpLocks/>
          </p:cNvGrpSpPr>
          <p:nvPr/>
        </p:nvGrpSpPr>
        <p:grpSpPr bwMode="auto">
          <a:xfrm>
            <a:off x="2943225" y="4290850"/>
            <a:ext cx="742950" cy="401638"/>
            <a:chOff x="4618905" y="1530784"/>
            <a:chExt cx="744114" cy="401034"/>
          </a:xfrm>
        </p:grpSpPr>
        <p:sp>
          <p:nvSpPr>
            <p:cNvPr id="2445346" name="Text Box 107"/>
            <p:cNvSpPr txBox="1">
              <a:spLocks noChangeArrowheads="1"/>
            </p:cNvSpPr>
            <p:nvPr/>
          </p:nvSpPr>
          <p:spPr bwMode="auto">
            <a:xfrm>
              <a:off x="4618905" y="1531708"/>
              <a:ext cx="74411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u-ES" sz="2000">
                  <a:solidFill>
                    <a:srgbClr val="66FF33"/>
                  </a:solidFill>
                  <a:latin typeface="Lucida Handwriting" pitchFamily="66" charset="0"/>
                </a:rPr>
                <a:t>dF</a:t>
              </a:r>
              <a:r>
                <a:rPr lang="eu-ES" sz="1600" baseline="-25000">
                  <a:solidFill>
                    <a:srgbClr val="66FF33"/>
                  </a:solidFill>
                  <a:latin typeface="Lucida Handwriting" pitchFamily="66" charset="0"/>
                </a:rPr>
                <a:t>CA</a:t>
              </a:r>
              <a:endParaRPr lang="eu-ES" sz="1600">
                <a:solidFill>
                  <a:srgbClr val="66FF33"/>
                </a:solidFill>
                <a:latin typeface="Lucida Handwriting" pitchFamily="66" charset="0"/>
              </a:endParaRPr>
            </a:p>
          </p:txBody>
        </p:sp>
        <p:sp>
          <p:nvSpPr>
            <p:cNvPr id="2445347" name="Line 108"/>
            <p:cNvSpPr>
              <a:spLocks noChangeShapeType="1"/>
            </p:cNvSpPr>
            <p:nvPr/>
          </p:nvSpPr>
          <p:spPr bwMode="auto">
            <a:xfrm>
              <a:off x="4753131" y="1530784"/>
              <a:ext cx="361794" cy="2741"/>
            </a:xfrm>
            <a:prstGeom prst="line">
              <a:avLst/>
            </a:prstGeom>
            <a:noFill/>
            <a:ln w="19050">
              <a:solidFill>
                <a:srgbClr val="66FF33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S"/>
            </a:p>
          </p:txBody>
        </p:sp>
      </p:grpSp>
      <p:cxnSp>
        <p:nvCxnSpPr>
          <p:cNvPr id="90" name="89 Conector recto de flecha"/>
          <p:cNvCxnSpPr>
            <a:endCxn id="61" idx="0"/>
          </p:cNvCxnSpPr>
          <p:nvPr/>
        </p:nvCxnSpPr>
        <p:spPr>
          <a:xfrm flipV="1">
            <a:off x="1647825" y="2765263"/>
            <a:ext cx="1154113" cy="23812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 Box 107"/>
          <p:cNvSpPr txBox="1">
            <a:spLocks noChangeArrowheads="1"/>
          </p:cNvSpPr>
          <p:nvPr/>
        </p:nvSpPr>
        <p:spPr bwMode="auto">
          <a:xfrm>
            <a:off x="2046767" y="2730338"/>
            <a:ext cx="349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" sz="2000" dirty="0">
                <a:solidFill>
                  <a:srgbClr val="FFC000"/>
                </a:solidFill>
                <a:latin typeface="Lucida Handwriting" pitchFamily="66" charset="0"/>
              </a:rPr>
              <a:t>x</a:t>
            </a:r>
            <a:endParaRPr lang="eu-ES" sz="1600" dirty="0">
              <a:solidFill>
                <a:srgbClr val="FFC000"/>
              </a:solidFill>
              <a:latin typeface="Lucida Handwriting" pitchFamily="66" charset="0"/>
            </a:endParaRPr>
          </a:p>
        </p:txBody>
      </p:sp>
      <p:graphicFrame>
        <p:nvGraphicFramePr>
          <p:cNvPr id="87" name="Object 11"/>
          <p:cNvGraphicFramePr>
            <a:graphicFrameLocks noChangeAspect="1"/>
          </p:cNvGraphicFramePr>
          <p:nvPr/>
        </p:nvGraphicFramePr>
        <p:xfrm>
          <a:off x="3993017" y="2561854"/>
          <a:ext cx="4911725" cy="187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0326" name="Ecuación" r:id="rId13" imgW="2743200" imgH="1066680" progId="Equation.3">
                  <p:embed/>
                </p:oleObj>
              </mc:Choice>
              <mc:Fallback>
                <p:oleObj name="Ecuación" r:id="rId13" imgW="2743200" imgH="106668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3017" y="2561854"/>
                        <a:ext cx="4911725" cy="18700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81" grpId="0" animBg="1"/>
      <p:bldP spid="9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85 Grupo"/>
          <p:cNvGrpSpPr>
            <a:grpSpLocks/>
          </p:cNvGrpSpPr>
          <p:nvPr/>
        </p:nvGrpSpPr>
        <p:grpSpPr bwMode="auto">
          <a:xfrm>
            <a:off x="24125" y="94938"/>
            <a:ext cx="3556000" cy="5286375"/>
            <a:chOff x="143450" y="110238"/>
            <a:chExt cx="3556000" cy="5286375"/>
          </a:xfrm>
        </p:grpSpPr>
        <p:pic>
          <p:nvPicPr>
            <p:cNvPr id="2445386" name="Picture 7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43450" y="110238"/>
              <a:ext cx="3556000" cy="5286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23 Grupo"/>
            <p:cNvGrpSpPr>
              <a:grpSpLocks/>
            </p:cNvGrpSpPr>
            <p:nvPr/>
          </p:nvGrpSpPr>
          <p:grpSpPr bwMode="auto">
            <a:xfrm>
              <a:off x="1753544" y="258072"/>
              <a:ext cx="810320" cy="860819"/>
              <a:chOff x="2320478" y="2592042"/>
              <a:chExt cx="810320" cy="860819"/>
            </a:xfrm>
          </p:grpSpPr>
          <p:sp>
            <p:nvSpPr>
              <p:cNvPr id="2445388" name="Line 490"/>
              <p:cNvSpPr>
                <a:spLocks noChangeShapeType="1"/>
              </p:cNvSpPr>
              <p:nvPr/>
            </p:nvSpPr>
            <p:spPr bwMode="auto">
              <a:xfrm rot="17520000" flipV="1">
                <a:off x="2386441" y="2802082"/>
                <a:ext cx="447714" cy="16943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lg"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445389" name="Line 490"/>
              <p:cNvSpPr>
                <a:spLocks noChangeShapeType="1"/>
              </p:cNvSpPr>
              <p:nvPr/>
            </p:nvSpPr>
            <p:spPr bwMode="auto">
              <a:xfrm rot="1320000" flipV="1">
                <a:off x="2630574" y="3042376"/>
                <a:ext cx="468992" cy="17538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lg"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graphicFrame>
            <p:nvGraphicFramePr>
              <p:cNvPr id="2445315" name="Object 23"/>
              <p:cNvGraphicFramePr>
                <a:graphicFrameLocks noChangeAspect="1"/>
              </p:cNvGraphicFramePr>
              <p:nvPr/>
            </p:nvGraphicFramePr>
            <p:xfrm>
              <a:off x="2900610" y="3146474"/>
              <a:ext cx="230188" cy="30638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52443" name="Ecuación" r:id="rId5" imgW="152268" imgH="203024" progId="Equation.3">
                      <p:embed/>
                    </p:oleObj>
                  </mc:Choice>
                  <mc:Fallback>
                    <p:oleObj name="Ecuación" r:id="rId5" imgW="152268" imgH="203024" progId="Equation.3">
                      <p:embed/>
                      <p:pic>
                        <p:nvPicPr>
                          <p:cNvPr id="0" name="Object 2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00610" y="3146474"/>
                            <a:ext cx="230188" cy="30638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445316" name="Object 24"/>
              <p:cNvGraphicFramePr>
                <a:graphicFrameLocks noChangeAspect="1"/>
              </p:cNvGraphicFramePr>
              <p:nvPr/>
            </p:nvGraphicFramePr>
            <p:xfrm>
              <a:off x="2320478" y="2592042"/>
              <a:ext cx="249238" cy="40163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52444" name="Ecuación" r:id="rId7" imgW="164885" imgH="266353" progId="Equation.3">
                      <p:embed/>
                    </p:oleObj>
                  </mc:Choice>
                  <mc:Fallback>
                    <p:oleObj name="Ecuación" r:id="rId7" imgW="164885" imgH="266353" progId="Equation.3">
                      <p:embed/>
                      <p:pic>
                        <p:nvPicPr>
                          <p:cNvPr id="0" name="Object 2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320478" y="2592042"/>
                            <a:ext cx="249238" cy="40163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2445328" name="25 CuadroTexto"/>
          <p:cNvSpPr txBox="1">
            <a:spLocks noChangeArrowheads="1"/>
          </p:cNvSpPr>
          <p:nvPr/>
        </p:nvSpPr>
        <p:spPr bwMode="auto">
          <a:xfrm>
            <a:off x="1373500" y="3866838"/>
            <a:ext cx="3413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" sz="1600">
                <a:latin typeface="Lucida Handwriting" pitchFamily="66" charset="0"/>
              </a:rPr>
              <a:t>A</a:t>
            </a:r>
          </a:p>
        </p:txBody>
      </p:sp>
      <p:sp>
        <p:nvSpPr>
          <p:cNvPr id="2445329" name="25 CuadroTexto"/>
          <p:cNvSpPr txBox="1">
            <a:spLocks noChangeArrowheads="1"/>
          </p:cNvSpPr>
          <p:nvPr/>
        </p:nvSpPr>
        <p:spPr bwMode="auto">
          <a:xfrm>
            <a:off x="1392550" y="1228413"/>
            <a:ext cx="3413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" sz="1600">
                <a:latin typeface="Lucida Handwriting" pitchFamily="66" charset="0"/>
              </a:rPr>
              <a:t>B</a:t>
            </a:r>
          </a:p>
        </p:txBody>
      </p:sp>
      <p:sp>
        <p:nvSpPr>
          <p:cNvPr id="2445330" name="25 CuadroTexto"/>
          <p:cNvSpPr txBox="1">
            <a:spLocks noChangeArrowheads="1"/>
          </p:cNvSpPr>
          <p:nvPr/>
        </p:nvSpPr>
        <p:spPr bwMode="auto">
          <a:xfrm>
            <a:off x="3471350" y="2543252"/>
            <a:ext cx="3413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" sz="1600">
                <a:latin typeface="Lucida Handwriting" pitchFamily="66" charset="0"/>
              </a:rPr>
              <a:t>C</a:t>
            </a:r>
          </a:p>
        </p:txBody>
      </p:sp>
      <p:grpSp>
        <p:nvGrpSpPr>
          <p:cNvPr id="4" name="158 Grupo"/>
          <p:cNvGrpSpPr>
            <a:grpSpLocks/>
          </p:cNvGrpSpPr>
          <p:nvPr/>
        </p:nvGrpSpPr>
        <p:grpSpPr bwMode="auto">
          <a:xfrm>
            <a:off x="2868950" y="2041708"/>
            <a:ext cx="561975" cy="377825"/>
            <a:chOff x="1347651" y="1984695"/>
            <a:chExt cx="561975" cy="376235"/>
          </a:xfrm>
        </p:grpSpPr>
        <p:sp>
          <p:nvSpPr>
            <p:cNvPr id="2445372" name="105 CuadroTexto"/>
            <p:cNvSpPr txBox="1">
              <a:spLocks noChangeArrowheads="1"/>
            </p:cNvSpPr>
            <p:nvPr/>
          </p:nvSpPr>
          <p:spPr bwMode="auto">
            <a:xfrm>
              <a:off x="1347651" y="2022851"/>
              <a:ext cx="561975" cy="3380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s-ES" sz="1600" dirty="0">
                  <a:solidFill>
                    <a:srgbClr val="33CAFF"/>
                  </a:solidFill>
                  <a:latin typeface="Lucida Handwriting" pitchFamily="66" charset="0"/>
                </a:rPr>
                <a:t>dl</a:t>
              </a:r>
            </a:p>
          </p:txBody>
        </p:sp>
        <p:sp>
          <p:nvSpPr>
            <p:cNvPr id="2445373" name="Line 40"/>
            <p:cNvSpPr>
              <a:spLocks noChangeShapeType="1"/>
            </p:cNvSpPr>
            <p:nvPr/>
          </p:nvSpPr>
          <p:spPr bwMode="auto">
            <a:xfrm>
              <a:off x="1505820" y="1984695"/>
              <a:ext cx="216918" cy="97"/>
            </a:xfrm>
            <a:prstGeom prst="line">
              <a:avLst/>
            </a:prstGeom>
            <a:noFill/>
            <a:ln w="19050">
              <a:solidFill>
                <a:srgbClr val="33CA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40" name="Line 490"/>
          <p:cNvSpPr>
            <a:spLocks noChangeShapeType="1"/>
          </p:cNvSpPr>
          <p:nvPr/>
        </p:nvSpPr>
        <p:spPr bwMode="auto">
          <a:xfrm rot="17520000" flipH="1">
            <a:off x="2884784" y="2101584"/>
            <a:ext cx="71437" cy="504825"/>
          </a:xfrm>
          <a:prstGeom prst="line">
            <a:avLst/>
          </a:prstGeom>
          <a:noFill/>
          <a:ln w="28575">
            <a:solidFill>
              <a:srgbClr val="33CAFF"/>
            </a:solidFill>
            <a:round/>
            <a:headEnd/>
            <a:tailEnd type="triangle" w="lg" len="med"/>
          </a:ln>
        </p:spPr>
        <p:txBody>
          <a:bodyPr wrap="none" anchor="ctr"/>
          <a:lstStyle/>
          <a:p>
            <a:endParaRPr lang="es-ES"/>
          </a:p>
        </p:txBody>
      </p:sp>
      <p:grpSp>
        <p:nvGrpSpPr>
          <p:cNvPr id="5" name="42 Grupo"/>
          <p:cNvGrpSpPr>
            <a:grpSpLocks/>
          </p:cNvGrpSpPr>
          <p:nvPr/>
        </p:nvGrpSpPr>
        <p:grpSpPr bwMode="auto">
          <a:xfrm>
            <a:off x="2560950" y="2092013"/>
            <a:ext cx="541338" cy="603250"/>
            <a:chOff x="1977468" y="2750745"/>
            <a:chExt cx="542390" cy="603474"/>
          </a:xfrm>
        </p:grpSpPr>
        <p:grpSp>
          <p:nvGrpSpPr>
            <p:cNvPr id="6" name="20 Grupo"/>
            <p:cNvGrpSpPr>
              <a:grpSpLocks/>
            </p:cNvGrpSpPr>
            <p:nvPr/>
          </p:nvGrpSpPr>
          <p:grpSpPr bwMode="auto">
            <a:xfrm>
              <a:off x="2099117" y="2892554"/>
              <a:ext cx="420741" cy="461665"/>
              <a:chOff x="3492040" y="3732561"/>
              <a:chExt cx="420741" cy="461665"/>
            </a:xfrm>
          </p:grpSpPr>
          <p:sp>
            <p:nvSpPr>
              <p:cNvPr id="2445370" name="47 CuadroTexto"/>
              <p:cNvSpPr txBox="1">
                <a:spLocks noChangeArrowheads="1"/>
              </p:cNvSpPr>
              <p:nvPr/>
            </p:nvSpPr>
            <p:spPr bwMode="auto">
              <a:xfrm>
                <a:off x="3492040" y="3732561"/>
                <a:ext cx="420741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s-ES" sz="2400">
                    <a:solidFill>
                      <a:srgbClr val="FF0000"/>
                    </a:solidFill>
                    <a:latin typeface="Lucida Handwriting" pitchFamily="66" charset="0"/>
                  </a:rPr>
                  <a:t>B</a:t>
                </a:r>
              </a:p>
            </p:txBody>
          </p:sp>
          <p:sp>
            <p:nvSpPr>
              <p:cNvPr id="2445371" name="Line 40"/>
              <p:cNvSpPr>
                <a:spLocks noChangeShapeType="1"/>
              </p:cNvSpPr>
              <p:nvPr/>
            </p:nvSpPr>
            <p:spPr bwMode="auto">
              <a:xfrm>
                <a:off x="3646967" y="3763926"/>
                <a:ext cx="184790" cy="3889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7" name="53 Grupo"/>
            <p:cNvGrpSpPr>
              <a:grpSpLocks/>
            </p:cNvGrpSpPr>
            <p:nvPr/>
          </p:nvGrpSpPr>
          <p:grpSpPr bwMode="auto">
            <a:xfrm>
              <a:off x="1977468" y="2750745"/>
              <a:ext cx="254000" cy="255587"/>
              <a:chOff x="4457251" y="3378441"/>
              <a:chExt cx="255114" cy="255114"/>
            </a:xfrm>
          </p:grpSpPr>
          <p:sp>
            <p:nvSpPr>
              <p:cNvPr id="2445366" name="42 Elipse"/>
              <p:cNvSpPr>
                <a:spLocks noChangeAspect="1"/>
              </p:cNvSpPr>
              <p:nvPr/>
            </p:nvSpPr>
            <p:spPr bwMode="auto">
              <a:xfrm>
                <a:off x="4458845" y="3380034"/>
                <a:ext cx="251926" cy="251926"/>
              </a:xfrm>
              <a:prstGeom prst="ellipse">
                <a:avLst/>
              </a:prstGeom>
              <a:noFill/>
              <a:ln w="25400" algn="ctr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r" eaLnBrk="0" hangingPunct="0"/>
                <a:endParaRPr lang="es-ES"/>
              </a:p>
            </p:txBody>
          </p:sp>
          <p:grpSp>
            <p:nvGrpSpPr>
              <p:cNvPr id="8" name="269 Grupo"/>
              <p:cNvGrpSpPr>
                <a:grpSpLocks noChangeAspect="1"/>
              </p:cNvGrpSpPr>
              <p:nvPr/>
            </p:nvGrpSpPr>
            <p:grpSpPr bwMode="auto">
              <a:xfrm rot="2700000">
                <a:off x="4457251" y="3378441"/>
                <a:ext cx="255114" cy="255114"/>
                <a:chOff x="4457251" y="3378441"/>
                <a:chExt cx="255114" cy="255114"/>
              </a:xfrm>
            </p:grpSpPr>
            <p:cxnSp>
              <p:nvCxnSpPr>
                <p:cNvPr id="2445368" name="44 Conector recto"/>
                <p:cNvCxnSpPr>
                  <a:cxnSpLocks noChangeShapeType="1"/>
                </p:cNvCxnSpPr>
                <p:nvPr/>
              </p:nvCxnSpPr>
              <p:spPr bwMode="auto">
                <a:xfrm rot="10800000" flipV="1">
                  <a:off x="4457251" y="3505224"/>
                  <a:ext cx="255114" cy="1545"/>
                </a:xfrm>
                <a:prstGeom prst="line">
                  <a:avLst/>
                </a:prstGeom>
                <a:noFill/>
                <a:ln w="31750" algn="ctr">
                  <a:solidFill>
                    <a:srgbClr val="FF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445369" name="45 Conector recto"/>
                <p:cNvCxnSpPr>
                  <a:cxnSpLocks noChangeShapeType="1"/>
                </p:cNvCxnSpPr>
                <p:nvPr/>
              </p:nvCxnSpPr>
              <p:spPr bwMode="auto">
                <a:xfrm rot="5400000" flipV="1">
                  <a:off x="4457251" y="3505225"/>
                  <a:ext cx="255114" cy="1545"/>
                </a:xfrm>
                <a:prstGeom prst="line">
                  <a:avLst/>
                </a:prstGeom>
                <a:noFill/>
                <a:ln w="31750" algn="ctr">
                  <a:solidFill>
                    <a:srgbClr val="FF0000"/>
                  </a:solidFill>
                  <a:round/>
                  <a:headEnd/>
                  <a:tailEnd/>
                </a:ln>
              </p:spPr>
            </p:cxnSp>
          </p:grpSp>
        </p:grpSp>
      </p:grpSp>
      <p:grpSp>
        <p:nvGrpSpPr>
          <p:cNvPr id="9" name="59 Grupo"/>
          <p:cNvGrpSpPr>
            <a:grpSpLocks/>
          </p:cNvGrpSpPr>
          <p:nvPr/>
        </p:nvGrpSpPr>
        <p:grpSpPr bwMode="auto">
          <a:xfrm>
            <a:off x="2443038" y="1359934"/>
            <a:ext cx="741363" cy="401638"/>
            <a:chOff x="4618905" y="1530784"/>
            <a:chExt cx="742511" cy="401034"/>
          </a:xfrm>
        </p:grpSpPr>
        <p:sp>
          <p:nvSpPr>
            <p:cNvPr id="2445358" name="Text Box 107"/>
            <p:cNvSpPr txBox="1">
              <a:spLocks noChangeArrowheads="1"/>
            </p:cNvSpPr>
            <p:nvPr/>
          </p:nvSpPr>
          <p:spPr bwMode="auto">
            <a:xfrm>
              <a:off x="4618905" y="1531708"/>
              <a:ext cx="74251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u-ES" sz="2000" dirty="0" err="1">
                  <a:solidFill>
                    <a:srgbClr val="66FF33"/>
                  </a:solidFill>
                  <a:latin typeface="Lucida Handwriting" pitchFamily="66" charset="0"/>
                </a:rPr>
                <a:t>dF</a:t>
              </a:r>
              <a:r>
                <a:rPr lang="eu-ES" sz="1600" baseline="-25000" dirty="0" err="1">
                  <a:solidFill>
                    <a:srgbClr val="66FF33"/>
                  </a:solidFill>
                  <a:latin typeface="Lucida Handwriting" pitchFamily="66" charset="0"/>
                </a:rPr>
                <a:t>BC</a:t>
              </a:r>
              <a:endParaRPr lang="eu-ES" sz="1600" dirty="0">
                <a:solidFill>
                  <a:srgbClr val="66FF33"/>
                </a:solidFill>
                <a:latin typeface="Lucida Handwriting" pitchFamily="66" charset="0"/>
              </a:endParaRPr>
            </a:p>
          </p:txBody>
        </p:sp>
        <p:sp>
          <p:nvSpPr>
            <p:cNvPr id="2445359" name="Line 108"/>
            <p:cNvSpPr>
              <a:spLocks noChangeShapeType="1"/>
            </p:cNvSpPr>
            <p:nvPr/>
          </p:nvSpPr>
          <p:spPr bwMode="auto">
            <a:xfrm>
              <a:off x="4753131" y="1530784"/>
              <a:ext cx="361794" cy="2741"/>
            </a:xfrm>
            <a:prstGeom prst="line">
              <a:avLst/>
            </a:prstGeom>
            <a:noFill/>
            <a:ln w="19050">
              <a:solidFill>
                <a:srgbClr val="66FF33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61" name="Line 490"/>
          <p:cNvSpPr>
            <a:spLocks noChangeShapeType="1"/>
          </p:cNvSpPr>
          <p:nvPr/>
        </p:nvSpPr>
        <p:spPr bwMode="auto">
          <a:xfrm rot="1920000" flipV="1">
            <a:off x="2843525" y="1657038"/>
            <a:ext cx="20638" cy="614362"/>
          </a:xfrm>
          <a:prstGeom prst="line">
            <a:avLst/>
          </a:prstGeom>
          <a:ln w="19050">
            <a:solidFill>
              <a:srgbClr val="66FF33"/>
            </a:solidFill>
            <a:headEnd/>
            <a:tailEnd type="triangle" w="med" len="lg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pPr eaLnBrk="0" hangingPunct="0">
              <a:defRPr/>
            </a:pPr>
            <a:endParaRPr lang="es-ES"/>
          </a:p>
        </p:txBody>
      </p:sp>
      <p:grpSp>
        <p:nvGrpSpPr>
          <p:cNvPr id="10" name="158 Grupo"/>
          <p:cNvGrpSpPr>
            <a:grpSpLocks/>
          </p:cNvGrpSpPr>
          <p:nvPr/>
        </p:nvGrpSpPr>
        <p:grpSpPr bwMode="auto">
          <a:xfrm>
            <a:off x="2113275" y="3522350"/>
            <a:ext cx="561975" cy="377825"/>
            <a:chOff x="1347651" y="1984695"/>
            <a:chExt cx="561975" cy="376235"/>
          </a:xfrm>
        </p:grpSpPr>
        <p:sp>
          <p:nvSpPr>
            <p:cNvPr id="2445356" name="105 CuadroTexto"/>
            <p:cNvSpPr txBox="1">
              <a:spLocks noChangeArrowheads="1"/>
            </p:cNvSpPr>
            <p:nvPr/>
          </p:nvSpPr>
          <p:spPr bwMode="auto">
            <a:xfrm>
              <a:off x="1347651" y="2022851"/>
              <a:ext cx="561975" cy="3380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s-ES" sz="1600" dirty="0">
                  <a:solidFill>
                    <a:srgbClr val="33CAFF"/>
                  </a:solidFill>
                  <a:latin typeface="Lucida Handwriting" pitchFamily="66" charset="0"/>
                </a:rPr>
                <a:t>dl</a:t>
              </a:r>
            </a:p>
          </p:txBody>
        </p:sp>
        <p:sp>
          <p:nvSpPr>
            <p:cNvPr id="2445357" name="Line 40"/>
            <p:cNvSpPr>
              <a:spLocks noChangeShapeType="1"/>
            </p:cNvSpPr>
            <p:nvPr/>
          </p:nvSpPr>
          <p:spPr bwMode="auto">
            <a:xfrm>
              <a:off x="1505820" y="1984695"/>
              <a:ext cx="216918" cy="97"/>
            </a:xfrm>
            <a:prstGeom prst="line">
              <a:avLst/>
            </a:prstGeom>
            <a:noFill/>
            <a:ln w="19050">
              <a:solidFill>
                <a:srgbClr val="33CA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81" name="Line 490"/>
          <p:cNvSpPr>
            <a:spLocks noChangeShapeType="1"/>
          </p:cNvSpPr>
          <p:nvPr/>
        </p:nvSpPr>
        <p:spPr bwMode="auto">
          <a:xfrm rot="-4080000" flipH="1" flipV="1">
            <a:off x="2246625" y="3168338"/>
            <a:ext cx="417513" cy="350837"/>
          </a:xfrm>
          <a:prstGeom prst="line">
            <a:avLst/>
          </a:prstGeom>
          <a:noFill/>
          <a:ln w="28575">
            <a:solidFill>
              <a:srgbClr val="33CAFF"/>
            </a:solidFill>
            <a:round/>
            <a:headEnd/>
            <a:tailEnd type="triangle" w="lg" len="med"/>
          </a:ln>
        </p:spPr>
        <p:txBody>
          <a:bodyPr wrap="none" anchor="ctr"/>
          <a:lstStyle/>
          <a:p>
            <a:endParaRPr lang="es-ES"/>
          </a:p>
        </p:txBody>
      </p:sp>
      <p:grpSp>
        <p:nvGrpSpPr>
          <p:cNvPr id="11" name="68 Grupo"/>
          <p:cNvGrpSpPr>
            <a:grpSpLocks/>
          </p:cNvGrpSpPr>
          <p:nvPr/>
        </p:nvGrpSpPr>
        <p:grpSpPr bwMode="auto">
          <a:xfrm>
            <a:off x="2589525" y="3092138"/>
            <a:ext cx="541338" cy="603250"/>
            <a:chOff x="1977468" y="2750745"/>
            <a:chExt cx="542390" cy="603474"/>
          </a:xfrm>
        </p:grpSpPr>
        <p:grpSp>
          <p:nvGrpSpPr>
            <p:cNvPr id="12" name="20 Grupo"/>
            <p:cNvGrpSpPr>
              <a:grpSpLocks/>
            </p:cNvGrpSpPr>
            <p:nvPr/>
          </p:nvGrpSpPr>
          <p:grpSpPr bwMode="auto">
            <a:xfrm>
              <a:off x="2099117" y="2892554"/>
              <a:ext cx="420741" cy="461665"/>
              <a:chOff x="3492040" y="3732561"/>
              <a:chExt cx="420741" cy="461665"/>
            </a:xfrm>
          </p:grpSpPr>
          <p:sp>
            <p:nvSpPr>
              <p:cNvPr id="2445354" name="47 CuadroTexto"/>
              <p:cNvSpPr txBox="1">
                <a:spLocks noChangeArrowheads="1"/>
              </p:cNvSpPr>
              <p:nvPr/>
            </p:nvSpPr>
            <p:spPr bwMode="auto">
              <a:xfrm>
                <a:off x="3492040" y="3732561"/>
                <a:ext cx="420741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s-ES" sz="2400">
                    <a:solidFill>
                      <a:srgbClr val="FF0000"/>
                    </a:solidFill>
                    <a:latin typeface="Lucida Handwriting" pitchFamily="66" charset="0"/>
                  </a:rPr>
                  <a:t>B</a:t>
                </a:r>
              </a:p>
            </p:txBody>
          </p:sp>
          <p:sp>
            <p:nvSpPr>
              <p:cNvPr id="2445355" name="Line 40"/>
              <p:cNvSpPr>
                <a:spLocks noChangeShapeType="1"/>
              </p:cNvSpPr>
              <p:nvPr/>
            </p:nvSpPr>
            <p:spPr bwMode="auto">
              <a:xfrm>
                <a:off x="3646967" y="3763926"/>
                <a:ext cx="184790" cy="3889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13" name="53 Grupo"/>
            <p:cNvGrpSpPr>
              <a:grpSpLocks/>
            </p:cNvGrpSpPr>
            <p:nvPr/>
          </p:nvGrpSpPr>
          <p:grpSpPr bwMode="auto">
            <a:xfrm>
              <a:off x="1977468" y="2750745"/>
              <a:ext cx="254000" cy="255587"/>
              <a:chOff x="4457251" y="3378441"/>
              <a:chExt cx="255114" cy="255114"/>
            </a:xfrm>
          </p:grpSpPr>
          <p:sp>
            <p:nvSpPr>
              <p:cNvPr id="2445350" name="42 Elipse"/>
              <p:cNvSpPr>
                <a:spLocks noChangeAspect="1"/>
              </p:cNvSpPr>
              <p:nvPr/>
            </p:nvSpPr>
            <p:spPr bwMode="auto">
              <a:xfrm>
                <a:off x="4458845" y="3380034"/>
                <a:ext cx="251926" cy="251926"/>
              </a:xfrm>
              <a:prstGeom prst="ellipse">
                <a:avLst/>
              </a:prstGeom>
              <a:noFill/>
              <a:ln w="25400" algn="ctr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r" eaLnBrk="0" hangingPunct="0"/>
                <a:endParaRPr lang="es-ES"/>
              </a:p>
            </p:txBody>
          </p:sp>
          <p:grpSp>
            <p:nvGrpSpPr>
              <p:cNvPr id="14" name="269 Grupo"/>
              <p:cNvGrpSpPr>
                <a:grpSpLocks noChangeAspect="1"/>
              </p:cNvGrpSpPr>
              <p:nvPr/>
            </p:nvGrpSpPr>
            <p:grpSpPr bwMode="auto">
              <a:xfrm rot="2700000">
                <a:off x="4457251" y="3378441"/>
                <a:ext cx="255114" cy="255114"/>
                <a:chOff x="4457251" y="3378441"/>
                <a:chExt cx="255114" cy="255114"/>
              </a:xfrm>
            </p:grpSpPr>
            <p:cxnSp>
              <p:nvCxnSpPr>
                <p:cNvPr id="2445352" name="44 Conector recto"/>
                <p:cNvCxnSpPr>
                  <a:cxnSpLocks noChangeShapeType="1"/>
                </p:cNvCxnSpPr>
                <p:nvPr/>
              </p:nvCxnSpPr>
              <p:spPr bwMode="auto">
                <a:xfrm rot="10800000" flipV="1">
                  <a:off x="4457251" y="3505224"/>
                  <a:ext cx="255114" cy="1545"/>
                </a:xfrm>
                <a:prstGeom prst="line">
                  <a:avLst/>
                </a:prstGeom>
                <a:noFill/>
                <a:ln w="31750" algn="ctr">
                  <a:solidFill>
                    <a:srgbClr val="FF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445353" name="45 Conector recto"/>
                <p:cNvCxnSpPr>
                  <a:cxnSpLocks noChangeShapeType="1"/>
                </p:cNvCxnSpPr>
                <p:nvPr/>
              </p:nvCxnSpPr>
              <p:spPr bwMode="auto">
                <a:xfrm rot="5400000" flipV="1">
                  <a:off x="4457251" y="3505225"/>
                  <a:ext cx="255114" cy="1545"/>
                </a:xfrm>
                <a:prstGeom prst="line">
                  <a:avLst/>
                </a:prstGeom>
                <a:noFill/>
                <a:ln w="31750" algn="ctr">
                  <a:solidFill>
                    <a:srgbClr val="FF0000"/>
                  </a:solidFill>
                  <a:round/>
                  <a:headEnd/>
                  <a:tailEnd/>
                </a:ln>
              </p:spPr>
            </p:cxnSp>
          </p:grpSp>
        </p:grpSp>
      </p:grpSp>
      <p:sp>
        <p:nvSpPr>
          <p:cNvPr id="82" name="Line 490"/>
          <p:cNvSpPr>
            <a:spLocks noChangeShapeType="1"/>
          </p:cNvSpPr>
          <p:nvPr/>
        </p:nvSpPr>
        <p:spPr bwMode="auto">
          <a:xfrm rot="19680000">
            <a:off x="2843525" y="3133413"/>
            <a:ext cx="20638" cy="614362"/>
          </a:xfrm>
          <a:prstGeom prst="line">
            <a:avLst/>
          </a:prstGeom>
          <a:ln w="19050">
            <a:solidFill>
              <a:srgbClr val="66FF33"/>
            </a:solidFill>
            <a:headEnd/>
            <a:tailEnd type="triangle" w="med" len="lg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pPr eaLnBrk="0" hangingPunct="0">
              <a:defRPr/>
            </a:pPr>
            <a:endParaRPr lang="es-ES"/>
          </a:p>
        </p:txBody>
      </p:sp>
      <p:grpSp>
        <p:nvGrpSpPr>
          <p:cNvPr id="15" name="82 Grupo"/>
          <p:cNvGrpSpPr>
            <a:grpSpLocks/>
          </p:cNvGrpSpPr>
          <p:nvPr/>
        </p:nvGrpSpPr>
        <p:grpSpPr bwMode="auto">
          <a:xfrm>
            <a:off x="2824475" y="3744600"/>
            <a:ext cx="742950" cy="401638"/>
            <a:chOff x="4618905" y="1530784"/>
            <a:chExt cx="744114" cy="401034"/>
          </a:xfrm>
        </p:grpSpPr>
        <p:sp>
          <p:nvSpPr>
            <p:cNvPr id="2445346" name="Text Box 107"/>
            <p:cNvSpPr txBox="1">
              <a:spLocks noChangeArrowheads="1"/>
            </p:cNvSpPr>
            <p:nvPr/>
          </p:nvSpPr>
          <p:spPr bwMode="auto">
            <a:xfrm>
              <a:off x="4618905" y="1531708"/>
              <a:ext cx="74411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u-ES" sz="2000" dirty="0" err="1">
                  <a:solidFill>
                    <a:srgbClr val="66FF33"/>
                  </a:solidFill>
                  <a:latin typeface="Lucida Handwriting" pitchFamily="66" charset="0"/>
                </a:rPr>
                <a:t>dF</a:t>
              </a:r>
              <a:r>
                <a:rPr lang="eu-ES" sz="1600" baseline="-25000" dirty="0" err="1">
                  <a:solidFill>
                    <a:srgbClr val="66FF33"/>
                  </a:solidFill>
                  <a:latin typeface="Lucida Handwriting" pitchFamily="66" charset="0"/>
                </a:rPr>
                <a:t>CA</a:t>
              </a:r>
              <a:endParaRPr lang="eu-ES" sz="1600" dirty="0">
                <a:solidFill>
                  <a:srgbClr val="66FF33"/>
                </a:solidFill>
                <a:latin typeface="Lucida Handwriting" pitchFamily="66" charset="0"/>
              </a:endParaRPr>
            </a:p>
          </p:txBody>
        </p:sp>
        <p:sp>
          <p:nvSpPr>
            <p:cNvPr id="2445347" name="Line 108"/>
            <p:cNvSpPr>
              <a:spLocks noChangeShapeType="1"/>
            </p:cNvSpPr>
            <p:nvPr/>
          </p:nvSpPr>
          <p:spPr bwMode="auto">
            <a:xfrm>
              <a:off x="4753131" y="1530784"/>
              <a:ext cx="361794" cy="2741"/>
            </a:xfrm>
            <a:prstGeom prst="line">
              <a:avLst/>
            </a:prstGeom>
            <a:noFill/>
            <a:ln w="19050">
              <a:solidFill>
                <a:srgbClr val="66FF33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S"/>
            </a:p>
          </p:txBody>
        </p:sp>
      </p:grpSp>
      <p:cxnSp>
        <p:nvCxnSpPr>
          <p:cNvPr id="90" name="89 Conector recto de flecha"/>
          <p:cNvCxnSpPr>
            <a:endCxn id="61" idx="0"/>
          </p:cNvCxnSpPr>
          <p:nvPr/>
        </p:nvCxnSpPr>
        <p:spPr>
          <a:xfrm flipV="1">
            <a:off x="1529075" y="2219013"/>
            <a:ext cx="1154113" cy="23812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 Box 107"/>
          <p:cNvSpPr txBox="1">
            <a:spLocks noChangeArrowheads="1"/>
          </p:cNvSpPr>
          <p:nvPr/>
        </p:nvSpPr>
        <p:spPr bwMode="auto">
          <a:xfrm>
            <a:off x="1928017" y="2184088"/>
            <a:ext cx="349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" sz="2000" dirty="0">
                <a:solidFill>
                  <a:srgbClr val="FFC000"/>
                </a:solidFill>
                <a:latin typeface="Lucida Handwriting" pitchFamily="66" charset="0"/>
              </a:rPr>
              <a:t>x</a:t>
            </a:r>
            <a:endParaRPr lang="eu-ES" sz="1600" dirty="0">
              <a:solidFill>
                <a:srgbClr val="FFC000"/>
              </a:solidFill>
              <a:latin typeface="Lucida Handwriting" pitchFamily="66" charset="0"/>
            </a:endParaRPr>
          </a:p>
        </p:txBody>
      </p:sp>
      <p:cxnSp>
        <p:nvCxnSpPr>
          <p:cNvPr id="95" name="94 Conector recto de flecha"/>
          <p:cNvCxnSpPr>
            <a:endCxn id="61" idx="0"/>
          </p:cNvCxnSpPr>
          <p:nvPr/>
        </p:nvCxnSpPr>
        <p:spPr>
          <a:xfrm>
            <a:off x="1529075" y="1557025"/>
            <a:ext cx="1154113" cy="661988"/>
          </a:xfrm>
          <a:prstGeom prst="straightConnector1">
            <a:avLst/>
          </a:prstGeom>
          <a:ln w="28575">
            <a:solidFill>
              <a:srgbClr val="33CA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 Box 107"/>
          <p:cNvSpPr txBox="1">
            <a:spLocks noChangeArrowheads="1"/>
          </p:cNvSpPr>
          <p:nvPr/>
        </p:nvSpPr>
        <p:spPr bwMode="auto">
          <a:xfrm>
            <a:off x="2043425" y="1507813"/>
            <a:ext cx="2889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" sz="2000" dirty="0">
                <a:solidFill>
                  <a:srgbClr val="33CAFF"/>
                </a:solidFill>
                <a:latin typeface="Lucida Handwriting" pitchFamily="66" charset="0"/>
              </a:rPr>
              <a:t>l</a:t>
            </a:r>
            <a:endParaRPr lang="eu-ES" sz="1600" dirty="0">
              <a:solidFill>
                <a:srgbClr val="33CAFF"/>
              </a:solidFill>
              <a:latin typeface="Lucida Handwriting" pitchFamily="66" charset="0"/>
            </a:endParaRPr>
          </a:p>
        </p:txBody>
      </p:sp>
      <p:graphicFrame>
        <p:nvGraphicFramePr>
          <p:cNvPr id="2445324" name="Object 12"/>
          <p:cNvGraphicFramePr>
            <a:graphicFrameLocks noChangeAspect="1"/>
          </p:cNvGraphicFramePr>
          <p:nvPr/>
        </p:nvGraphicFramePr>
        <p:xfrm>
          <a:off x="3397087" y="184850"/>
          <a:ext cx="4127500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2445" name="Ecuación" r:id="rId9" imgW="1815840" imgH="241200" progId="Equation.3">
                  <p:embed/>
                </p:oleObj>
              </mc:Choice>
              <mc:Fallback>
                <p:oleObj name="Ecuación" r:id="rId9" imgW="1815840" imgH="2412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7087" y="184850"/>
                        <a:ext cx="4127500" cy="542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ct 12"/>
          <p:cNvGraphicFramePr>
            <a:graphicFrameLocks noChangeAspect="1"/>
          </p:cNvGraphicFramePr>
          <p:nvPr/>
        </p:nvGraphicFramePr>
        <p:xfrm>
          <a:off x="4368800" y="740538"/>
          <a:ext cx="47752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2446" name="Ecuación" r:id="rId11" imgW="2095200" imgH="431640" progId="Equation.3">
                  <p:embed/>
                </p:oleObj>
              </mc:Choice>
              <mc:Fallback>
                <p:oleObj name="Ecuación" r:id="rId11" imgW="2095200" imgH="4316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8800" y="740538"/>
                        <a:ext cx="4775200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4" name="83 Grupo"/>
          <p:cNvGrpSpPr/>
          <p:nvPr/>
        </p:nvGrpSpPr>
        <p:grpSpPr>
          <a:xfrm>
            <a:off x="2525917" y="2756596"/>
            <a:ext cx="1452317" cy="1518521"/>
            <a:chOff x="2525917" y="2756596"/>
            <a:chExt cx="1452317" cy="1518521"/>
          </a:xfrm>
        </p:grpSpPr>
        <p:cxnSp>
          <p:nvCxnSpPr>
            <p:cNvPr id="57" name="56 Conector recto"/>
            <p:cNvCxnSpPr/>
            <p:nvPr/>
          </p:nvCxnSpPr>
          <p:spPr>
            <a:xfrm flipV="1">
              <a:off x="2682312" y="3170712"/>
              <a:ext cx="1295922" cy="26722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58 Conector recto"/>
            <p:cNvCxnSpPr/>
            <p:nvPr/>
          </p:nvCxnSpPr>
          <p:spPr>
            <a:xfrm>
              <a:off x="2701362" y="3195084"/>
              <a:ext cx="694981" cy="1080033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64 Arco"/>
            <p:cNvSpPr>
              <a:spLocks noChangeAspect="1"/>
            </p:cNvSpPr>
            <p:nvPr/>
          </p:nvSpPr>
          <p:spPr>
            <a:xfrm rot="4920000">
              <a:off x="2501725" y="2780788"/>
              <a:ext cx="943472" cy="895088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aphicFrame>
          <p:nvGraphicFramePr>
            <p:cNvPr id="66" name="Object 12"/>
            <p:cNvGraphicFramePr>
              <a:graphicFrameLocks noChangeAspect="1"/>
            </p:cNvGraphicFramePr>
            <p:nvPr/>
          </p:nvGraphicFramePr>
          <p:xfrm>
            <a:off x="3320143" y="3450772"/>
            <a:ext cx="557213" cy="3079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52447" name="Ecuación" r:id="rId13" imgW="317160" imgH="177480" progId="Equation.3">
                    <p:embed/>
                  </p:oleObj>
                </mc:Choice>
                <mc:Fallback>
                  <p:oleObj name="Ecuación" r:id="rId13" imgW="317160" imgH="177480" progId="Equation.3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20143" y="3450772"/>
                          <a:ext cx="557213" cy="3079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5" name="74 Grupo"/>
          <p:cNvGrpSpPr/>
          <p:nvPr/>
        </p:nvGrpSpPr>
        <p:grpSpPr>
          <a:xfrm>
            <a:off x="1317346" y="3200250"/>
            <a:ext cx="772117" cy="802739"/>
            <a:chOff x="1436096" y="3746500"/>
            <a:chExt cx="772117" cy="802739"/>
          </a:xfrm>
        </p:grpSpPr>
        <p:sp>
          <p:nvSpPr>
            <p:cNvPr id="73" name="72 Arco"/>
            <p:cNvSpPr>
              <a:spLocks noChangeAspect="1"/>
            </p:cNvSpPr>
            <p:nvPr/>
          </p:nvSpPr>
          <p:spPr>
            <a:xfrm rot="20716141">
              <a:off x="1436096" y="3952513"/>
              <a:ext cx="628976" cy="596726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aphicFrame>
          <p:nvGraphicFramePr>
            <p:cNvPr id="74" name="Object 12"/>
            <p:cNvGraphicFramePr>
              <a:graphicFrameLocks noChangeAspect="1"/>
            </p:cNvGraphicFramePr>
            <p:nvPr/>
          </p:nvGraphicFramePr>
          <p:xfrm>
            <a:off x="1804988" y="3746500"/>
            <a:ext cx="403225" cy="2238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52448" name="Ecuación" r:id="rId15" imgW="317160" imgH="177480" progId="Equation.3">
                    <p:embed/>
                  </p:oleObj>
                </mc:Choice>
                <mc:Fallback>
                  <p:oleObj name="Ecuación" r:id="rId15" imgW="317160" imgH="177480" progId="Equation.3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04988" y="3746500"/>
                          <a:ext cx="403225" cy="2238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6" name="Object 11"/>
          <p:cNvGraphicFramePr>
            <a:graphicFrameLocks noChangeAspect="1"/>
          </p:cNvGraphicFramePr>
          <p:nvPr/>
        </p:nvGraphicFramePr>
        <p:xfrm>
          <a:off x="4401540" y="1789938"/>
          <a:ext cx="2547938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2449" name="Ecuación" r:id="rId16" imgW="1117440" imgH="431640" progId="Equation.3">
                  <p:embed/>
                </p:oleObj>
              </mc:Choice>
              <mc:Fallback>
                <p:oleObj name="Ecuación" r:id="rId16" imgW="1117440" imgH="43164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1540" y="1789938"/>
                        <a:ext cx="2547938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46339" name="Object 12"/>
          <p:cNvGraphicFramePr>
            <a:graphicFrameLocks noChangeAspect="1"/>
          </p:cNvGraphicFramePr>
          <p:nvPr/>
        </p:nvGraphicFramePr>
        <p:xfrm>
          <a:off x="4021138" y="3030538"/>
          <a:ext cx="5035550" cy="1374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2450" name="Ecuación" r:id="rId18" imgW="2476440" imgH="685800" progId="Equation.3">
                  <p:embed/>
                </p:oleObj>
              </mc:Choice>
              <mc:Fallback>
                <p:oleObj name="Ecuación" r:id="rId18" imgW="2476440" imgH="68580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1138" y="3030538"/>
                        <a:ext cx="5035550" cy="1374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46338" name="Object 13"/>
          <p:cNvGraphicFramePr>
            <a:graphicFrameLocks noChangeAspect="1"/>
          </p:cNvGraphicFramePr>
          <p:nvPr/>
        </p:nvGraphicFramePr>
        <p:xfrm>
          <a:off x="1010805" y="4379336"/>
          <a:ext cx="17272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2451" name="Ecuación" r:id="rId20" imgW="1130040" imgH="380880" progId="Equation.3">
                  <p:embed/>
                </p:oleObj>
              </mc:Choice>
              <mc:Fallback>
                <p:oleObj name="Ecuación" r:id="rId20" imgW="1130040" imgH="38088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0805" y="4379336"/>
                        <a:ext cx="1727200" cy="5715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" name="Object 13"/>
          <p:cNvGraphicFramePr>
            <a:graphicFrameLocks noChangeAspect="1"/>
          </p:cNvGraphicFramePr>
          <p:nvPr/>
        </p:nvGraphicFramePr>
        <p:xfrm>
          <a:off x="860735" y="4995924"/>
          <a:ext cx="2019300" cy="59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2452" name="Ecuación" r:id="rId22" imgW="1320480" imgH="393480" progId="Equation.3">
                  <p:embed/>
                </p:oleObj>
              </mc:Choice>
              <mc:Fallback>
                <p:oleObj name="Ecuación" r:id="rId22" imgW="1320480" imgH="39348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0735" y="4995924"/>
                        <a:ext cx="2019300" cy="59213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4745306" y="4575114"/>
          <a:ext cx="3487738" cy="1374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2453" name="Ecuación" r:id="rId24" imgW="1714320" imgH="685800" progId="Equation.3">
                  <p:embed/>
                </p:oleObj>
              </mc:Choice>
              <mc:Fallback>
                <p:oleObj name="Ecuación" r:id="rId24" imgW="1714320" imgH="68580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5306" y="4575114"/>
                        <a:ext cx="3487738" cy="1374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" name="Object 13"/>
          <p:cNvGraphicFramePr>
            <a:graphicFrameLocks noChangeAspect="1"/>
          </p:cNvGraphicFramePr>
          <p:nvPr/>
        </p:nvGraphicFramePr>
        <p:xfrm>
          <a:off x="594571" y="5647171"/>
          <a:ext cx="2736850" cy="68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2454" name="Ecuación" r:id="rId26" imgW="1790640" imgH="457200" progId="Equation.3">
                  <p:embed/>
                </p:oleObj>
              </mc:Choice>
              <mc:Fallback>
                <p:oleObj name="Ecuación" r:id="rId26" imgW="1790640" imgH="45720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571" y="5647171"/>
                        <a:ext cx="2736850" cy="68738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2" name="91 Grupo"/>
          <p:cNvGrpSpPr/>
          <p:nvPr/>
        </p:nvGrpSpPr>
        <p:grpSpPr>
          <a:xfrm>
            <a:off x="1691138" y="1904113"/>
            <a:ext cx="790347" cy="521511"/>
            <a:chOff x="1691138" y="1904113"/>
            <a:chExt cx="790347" cy="521511"/>
          </a:xfrm>
        </p:grpSpPr>
        <p:sp>
          <p:nvSpPr>
            <p:cNvPr id="89" name="88 Arco"/>
            <p:cNvSpPr>
              <a:spLocks noChangeAspect="1"/>
            </p:cNvSpPr>
            <p:nvPr/>
          </p:nvSpPr>
          <p:spPr>
            <a:xfrm rot="4920000" flipH="1" flipV="1">
              <a:off x="2021845" y="1965984"/>
              <a:ext cx="471736" cy="447544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aphicFrame>
          <p:nvGraphicFramePr>
            <p:cNvPr id="91" name="Object 12"/>
            <p:cNvGraphicFramePr>
              <a:graphicFrameLocks noChangeAspect="1"/>
            </p:cNvGraphicFramePr>
            <p:nvPr/>
          </p:nvGraphicFramePr>
          <p:xfrm>
            <a:off x="1691138" y="1904113"/>
            <a:ext cx="403225" cy="222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52455" name="Ecuación" r:id="rId28" imgW="317160" imgH="177480" progId="Equation.3">
                    <p:embed/>
                  </p:oleObj>
                </mc:Choice>
                <mc:Fallback>
                  <p:oleObj name="Ecuación" r:id="rId28" imgW="317160" imgH="177480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91138" y="1904113"/>
                          <a:ext cx="403225" cy="2222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5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0"/>
                                        <p:tgtEl>
                                          <p:spTgt spid="2445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0"/>
                                        <p:tgtEl>
                                          <p:spTgt spid="2446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0"/>
                                        <p:tgtEl>
                                          <p:spTgt spid="2446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/>
      <p:bldP spid="9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01875" y="0"/>
          <a:ext cx="4637087" cy="157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6396" name="Ecuación" r:id="rId3" imgW="2031840" imgH="698400" progId="Equation.3">
                  <p:embed/>
                </p:oleObj>
              </mc:Choice>
              <mc:Fallback>
                <p:oleObj name="Ecuación" r:id="rId3" imgW="2031840" imgH="698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875" y="0"/>
                        <a:ext cx="4637087" cy="1573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46342" name="Object 6"/>
          <p:cNvGraphicFramePr>
            <a:graphicFrameLocks noChangeAspect="1"/>
          </p:cNvGraphicFramePr>
          <p:nvPr/>
        </p:nvGraphicFramePr>
        <p:xfrm>
          <a:off x="147188" y="3339503"/>
          <a:ext cx="8866187" cy="136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6397" name="Ecuación" r:id="rId5" imgW="3886200" imgH="609480" progId="Equation.3">
                  <p:embed/>
                </p:oleObj>
              </mc:Choice>
              <mc:Fallback>
                <p:oleObj name="Ecuación" r:id="rId5" imgW="3886200" imgH="609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188" y="3339503"/>
                        <a:ext cx="8866187" cy="1368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50586" y="5271242"/>
          <a:ext cx="8810625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6398" name="Ecuación" r:id="rId7" imgW="4330440" imgH="241200" progId="Equation.3">
                  <p:embed/>
                </p:oleObj>
              </mc:Choice>
              <mc:Fallback>
                <p:oleObj name="Ecuación" r:id="rId7" imgW="4330440" imgH="241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586" y="5271242"/>
                        <a:ext cx="8810625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161804" y="1567921"/>
          <a:ext cx="3684588" cy="1374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6399" name="Ecuación" r:id="rId9" imgW="1612800" imgH="609480" progId="Equation.3">
                  <p:embed/>
                </p:oleObj>
              </mc:Choice>
              <mc:Fallback>
                <p:oleObj name="Ecuación" r:id="rId9" imgW="1612800" imgH="609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804" y="1567921"/>
                        <a:ext cx="3684588" cy="1374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3891275" y="1549275"/>
          <a:ext cx="5187950" cy="1373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6400" name="Ecuación" r:id="rId11" imgW="2273040" imgH="609480" progId="Equation.3">
                  <p:embed/>
                </p:oleObj>
              </mc:Choice>
              <mc:Fallback>
                <p:oleObj name="Ecuación" r:id="rId11" imgW="2273040" imgH="6094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1275" y="1549275"/>
                        <a:ext cx="5187950" cy="1373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3"/>
          <p:cNvGraphicFramePr>
            <a:graphicFrameLocks noChangeAspect="1"/>
          </p:cNvGraphicFramePr>
          <p:nvPr/>
        </p:nvGraphicFramePr>
        <p:xfrm>
          <a:off x="4943908" y="214094"/>
          <a:ext cx="3767137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6401" name="Ecuación" r:id="rId13" imgW="1650960" imgH="444240" progId="Equation.3">
                  <p:embed/>
                </p:oleObj>
              </mc:Choice>
              <mc:Fallback>
                <p:oleObj name="Ecuación" r:id="rId13" imgW="1650960" imgH="44424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3908" y="214094"/>
                        <a:ext cx="3767137" cy="1000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6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0"/>
                                        <p:tgtEl>
                                          <p:spTgt spid="2446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01" name="10 CuadroTexto"/>
          <p:cNvSpPr txBox="1">
            <a:spLocks noChangeArrowheads="1"/>
          </p:cNvSpPr>
          <p:nvPr/>
        </p:nvSpPr>
        <p:spPr bwMode="auto">
          <a:xfrm>
            <a:off x="285750" y="219075"/>
            <a:ext cx="862965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55600" algn="just" eaLnBrk="0" hangingPunct="0">
              <a:lnSpc>
                <a:spcPct val="150000"/>
              </a:lnSpc>
              <a:spcBef>
                <a:spcPts val="1200"/>
              </a:spcBef>
            </a:pPr>
            <a:r>
              <a:rPr lang="es-ES_tradnl" sz="1800" b="1" dirty="0" smtClean="0">
                <a:latin typeface="Comic Sans MS" pitchFamily="66" charset="0"/>
                <a:cs typeface="Times New Roman" pitchFamily="18" charset="0"/>
              </a:rPr>
              <a:t>K.A.I.5.- 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Bi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eroale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luze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,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zuzen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eta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paralelotatik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1A-ko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intentsitateak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iragaten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direnean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sortzen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den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luzera-unitateko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erakarpen-indarra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10</a:t>
            </a:r>
            <a:r>
              <a:rPr lang="es-ES_tradnl" sz="1800" baseline="30000" dirty="0">
                <a:latin typeface="Comic Sans MS" pitchFamily="66" charset="0"/>
                <a:cs typeface="Times New Roman" pitchFamily="18" charset="0"/>
              </a:rPr>
              <a:t>-7 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N/m-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koa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da.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Zein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da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eroaleen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arteko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distantzia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?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Korronteen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norantzak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berdinak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al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dira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?.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Zergatik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58 Grupo"/>
          <p:cNvGrpSpPr>
            <a:grpSpLocks/>
          </p:cNvGrpSpPr>
          <p:nvPr/>
        </p:nvGrpSpPr>
        <p:grpSpPr bwMode="auto">
          <a:xfrm>
            <a:off x="3695700" y="3975228"/>
            <a:ext cx="561975" cy="376237"/>
            <a:chOff x="1347651" y="1984695"/>
            <a:chExt cx="561975" cy="376235"/>
          </a:xfrm>
        </p:grpSpPr>
        <p:sp>
          <p:nvSpPr>
            <p:cNvPr id="2387015" name="105 CuadroTexto"/>
            <p:cNvSpPr txBox="1">
              <a:spLocks noChangeArrowheads="1"/>
            </p:cNvSpPr>
            <p:nvPr/>
          </p:nvSpPr>
          <p:spPr bwMode="auto">
            <a:xfrm>
              <a:off x="1347651" y="2022851"/>
              <a:ext cx="561975" cy="3380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s-ES" sz="1600">
                  <a:latin typeface="Lucida Handwriting" pitchFamily="66" charset="0"/>
                </a:rPr>
                <a:t>dl</a:t>
              </a:r>
              <a:r>
                <a:rPr lang="es-ES" sz="1600" baseline="-25000">
                  <a:latin typeface="Lucida Handwriting" pitchFamily="66" charset="0"/>
                </a:rPr>
                <a:t>2</a:t>
              </a:r>
              <a:endParaRPr lang="es-ES" sz="1600">
                <a:latin typeface="Lucida Handwriting" pitchFamily="66" charset="0"/>
              </a:endParaRPr>
            </a:p>
          </p:txBody>
        </p:sp>
        <p:sp>
          <p:nvSpPr>
            <p:cNvPr id="2387016" name="Line 40"/>
            <p:cNvSpPr>
              <a:spLocks noChangeShapeType="1"/>
            </p:cNvSpPr>
            <p:nvPr/>
          </p:nvSpPr>
          <p:spPr bwMode="auto">
            <a:xfrm>
              <a:off x="1505820" y="1984695"/>
              <a:ext cx="216918" cy="9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S"/>
            </a:p>
          </p:txBody>
        </p:sp>
      </p:grpSp>
      <p:grpSp>
        <p:nvGrpSpPr>
          <p:cNvPr id="3" name="148 Grupo"/>
          <p:cNvGrpSpPr>
            <a:grpSpLocks/>
          </p:cNvGrpSpPr>
          <p:nvPr/>
        </p:nvGrpSpPr>
        <p:grpSpPr bwMode="auto">
          <a:xfrm>
            <a:off x="1120775" y="5688140"/>
            <a:ext cx="6407150" cy="165100"/>
            <a:chOff x="195262" y="3806114"/>
            <a:chExt cx="6407150" cy="165100"/>
          </a:xfrm>
        </p:grpSpPr>
        <p:cxnSp>
          <p:nvCxnSpPr>
            <p:cNvPr id="2387005" name="11 Conector recto"/>
            <p:cNvCxnSpPr>
              <a:cxnSpLocks noChangeShapeType="1"/>
            </p:cNvCxnSpPr>
            <p:nvPr/>
          </p:nvCxnSpPr>
          <p:spPr bwMode="auto">
            <a:xfrm rot="10800000" flipV="1">
              <a:off x="195262" y="3880961"/>
              <a:ext cx="6407150" cy="15405"/>
            </a:xfrm>
            <a:prstGeom prst="line">
              <a:avLst/>
            </a:prstGeom>
            <a:noFill/>
            <a:ln w="222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</p:cxnSp>
        <p:grpSp>
          <p:nvGrpSpPr>
            <p:cNvPr id="4" name="69 Grupo"/>
            <p:cNvGrpSpPr>
              <a:grpSpLocks/>
            </p:cNvGrpSpPr>
            <p:nvPr/>
          </p:nvGrpSpPr>
          <p:grpSpPr bwMode="auto">
            <a:xfrm rot="10800000" flipV="1">
              <a:off x="1292548" y="3806114"/>
              <a:ext cx="4311603" cy="165100"/>
              <a:chOff x="1585881" y="3355794"/>
              <a:chExt cx="5013740" cy="191533"/>
            </a:xfrm>
          </p:grpSpPr>
          <p:pic>
            <p:nvPicPr>
              <p:cNvPr id="2387013" name="Picture 6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l="1530" t="15118" r="2133" b="13066"/>
              <a:stretch>
                <a:fillRect/>
              </a:stretch>
            </p:blipFill>
            <p:spPr bwMode="auto">
              <a:xfrm>
                <a:off x="2965875" y="3355794"/>
                <a:ext cx="3633746" cy="1915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387014" name="Picture 6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l="1530" t="15118" r="2133" b="13066"/>
              <a:stretch>
                <a:fillRect/>
              </a:stretch>
            </p:blipFill>
            <p:spPr bwMode="auto">
              <a:xfrm>
                <a:off x="1585881" y="3355794"/>
                <a:ext cx="3633746" cy="1915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2387007" name="Picture 6"/>
            <p:cNvPicPr>
              <a:picLocks noChangeAspect="1" noChangeArrowheads="1"/>
            </p:cNvPicPr>
            <p:nvPr/>
          </p:nvPicPr>
          <p:blipFill>
            <a:blip r:embed="rId4" cstate="print"/>
            <a:srcRect l="94769" t="15118" r="2133" b="13066"/>
            <a:stretch>
              <a:fillRect/>
            </a:stretch>
          </p:blipFill>
          <p:spPr bwMode="auto">
            <a:xfrm rot="10800000" flipV="1">
              <a:off x="1100329" y="3806114"/>
              <a:ext cx="100480" cy="165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87008" name="Picture 6"/>
            <p:cNvPicPr>
              <a:picLocks noChangeAspect="1" noChangeArrowheads="1"/>
            </p:cNvPicPr>
            <p:nvPr/>
          </p:nvPicPr>
          <p:blipFill>
            <a:blip r:embed="rId4" cstate="print"/>
            <a:srcRect l="1530" t="17719" r="95441" b="13066"/>
            <a:stretch>
              <a:fillRect/>
            </a:stretch>
          </p:blipFill>
          <p:spPr bwMode="auto">
            <a:xfrm rot="10800000" flipV="1">
              <a:off x="5695891" y="3809103"/>
              <a:ext cx="98264" cy="15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87009" name="Picture 6"/>
            <p:cNvPicPr>
              <a:picLocks noChangeAspect="1" noChangeArrowheads="1"/>
            </p:cNvPicPr>
            <p:nvPr/>
          </p:nvPicPr>
          <p:blipFill>
            <a:blip r:embed="rId4" cstate="print"/>
            <a:srcRect l="94769" t="15118" r="2133" b="13066"/>
            <a:stretch>
              <a:fillRect/>
            </a:stretch>
          </p:blipFill>
          <p:spPr bwMode="auto">
            <a:xfrm rot="10800000" flipV="1">
              <a:off x="908110" y="3806114"/>
              <a:ext cx="100480" cy="165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87010" name="Picture 6"/>
            <p:cNvPicPr>
              <a:picLocks noChangeAspect="1" noChangeArrowheads="1"/>
            </p:cNvPicPr>
            <p:nvPr/>
          </p:nvPicPr>
          <p:blipFill>
            <a:blip r:embed="rId4" cstate="print"/>
            <a:srcRect l="94769" t="15118" r="2133" b="13066"/>
            <a:stretch>
              <a:fillRect/>
            </a:stretch>
          </p:blipFill>
          <p:spPr bwMode="auto">
            <a:xfrm rot="10800000" flipV="1">
              <a:off x="715891" y="3806114"/>
              <a:ext cx="100480" cy="165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87011" name="Picture 6"/>
            <p:cNvPicPr>
              <a:picLocks noChangeAspect="1" noChangeArrowheads="1"/>
            </p:cNvPicPr>
            <p:nvPr/>
          </p:nvPicPr>
          <p:blipFill>
            <a:blip r:embed="rId4" cstate="print"/>
            <a:srcRect l="1530" t="17719" r="95441" b="13066"/>
            <a:stretch>
              <a:fillRect/>
            </a:stretch>
          </p:blipFill>
          <p:spPr bwMode="auto">
            <a:xfrm rot="10800000" flipV="1">
              <a:off x="5885894" y="3809103"/>
              <a:ext cx="98264" cy="15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87012" name="Picture 6"/>
            <p:cNvPicPr>
              <a:picLocks noChangeAspect="1" noChangeArrowheads="1"/>
            </p:cNvPicPr>
            <p:nvPr/>
          </p:nvPicPr>
          <p:blipFill>
            <a:blip r:embed="rId4" cstate="print"/>
            <a:srcRect l="1530" t="17719" r="95441" b="13066"/>
            <a:stretch>
              <a:fillRect/>
            </a:stretch>
          </p:blipFill>
          <p:spPr bwMode="auto">
            <a:xfrm rot="10800000" flipV="1">
              <a:off x="6075897" y="3809103"/>
              <a:ext cx="98264" cy="15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cxnSp>
        <p:nvCxnSpPr>
          <p:cNvPr id="16" name="15 Conector recto de flecha"/>
          <p:cNvCxnSpPr/>
          <p:nvPr/>
        </p:nvCxnSpPr>
        <p:spPr>
          <a:xfrm flipV="1">
            <a:off x="2308225" y="5775453"/>
            <a:ext cx="571500" cy="1587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86959" name="16 CuadroTexto"/>
          <p:cNvSpPr txBox="1">
            <a:spLocks noChangeArrowheads="1"/>
          </p:cNvSpPr>
          <p:nvPr/>
        </p:nvSpPr>
        <p:spPr bwMode="auto">
          <a:xfrm>
            <a:off x="2306638" y="5846890"/>
            <a:ext cx="50482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>
                <a:latin typeface="Lucida Handwriting" pitchFamily="66" charset="0"/>
              </a:rPr>
              <a:t>i</a:t>
            </a:r>
            <a:r>
              <a:rPr lang="es-ES" baseline="-25000">
                <a:latin typeface="Lucida Handwriting" pitchFamily="66" charset="0"/>
              </a:rPr>
              <a:t>1</a:t>
            </a:r>
            <a:endParaRPr lang="eu-ES">
              <a:latin typeface="Lucida Handwriting" pitchFamily="66" charset="0"/>
            </a:endParaRPr>
          </a:p>
        </p:txBody>
      </p:sp>
      <p:grpSp>
        <p:nvGrpSpPr>
          <p:cNvPr id="5" name="61 Grupo"/>
          <p:cNvGrpSpPr>
            <a:grpSpLocks/>
          </p:cNvGrpSpPr>
          <p:nvPr/>
        </p:nvGrpSpPr>
        <p:grpSpPr bwMode="auto">
          <a:xfrm rot="5400000" flipV="1">
            <a:off x="4241800" y="671640"/>
            <a:ext cx="165100" cy="6407150"/>
            <a:chOff x="1035049" y="265114"/>
            <a:chExt cx="165101" cy="6407150"/>
          </a:xfrm>
        </p:grpSpPr>
        <p:cxnSp>
          <p:nvCxnSpPr>
            <p:cNvPr id="2386995" name="11 Conector recto"/>
            <p:cNvCxnSpPr>
              <a:cxnSpLocks noChangeShapeType="1"/>
            </p:cNvCxnSpPr>
            <p:nvPr/>
          </p:nvCxnSpPr>
          <p:spPr bwMode="auto">
            <a:xfrm rot="-5400000">
              <a:off x="-2085976" y="3460986"/>
              <a:ext cx="6407150" cy="15405"/>
            </a:xfrm>
            <a:prstGeom prst="line">
              <a:avLst/>
            </a:prstGeom>
            <a:noFill/>
            <a:ln w="222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</p:cxnSp>
        <p:grpSp>
          <p:nvGrpSpPr>
            <p:cNvPr id="6" name="69 Grupo"/>
            <p:cNvGrpSpPr>
              <a:grpSpLocks/>
            </p:cNvGrpSpPr>
            <p:nvPr/>
          </p:nvGrpSpPr>
          <p:grpSpPr bwMode="auto">
            <a:xfrm rot="-5400000">
              <a:off x="-1038202" y="3435651"/>
              <a:ext cx="4311603" cy="165100"/>
              <a:chOff x="1585881" y="3355794"/>
              <a:chExt cx="5013740" cy="191533"/>
            </a:xfrm>
          </p:grpSpPr>
          <p:pic>
            <p:nvPicPr>
              <p:cNvPr id="2387003" name="Picture 6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l="1530" t="15118" r="2133" b="13066"/>
              <a:stretch>
                <a:fillRect/>
              </a:stretch>
            </p:blipFill>
            <p:spPr bwMode="auto">
              <a:xfrm>
                <a:off x="2965875" y="3355794"/>
                <a:ext cx="3633746" cy="1915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387004" name="Picture 6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l="1530" t="15118" r="2133" b="13066"/>
              <a:stretch>
                <a:fillRect/>
              </a:stretch>
            </p:blipFill>
            <p:spPr bwMode="auto">
              <a:xfrm>
                <a:off x="1585881" y="3355794"/>
                <a:ext cx="3633746" cy="1915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2386997" name="Picture 6"/>
            <p:cNvPicPr>
              <a:picLocks noChangeAspect="1" noChangeArrowheads="1"/>
            </p:cNvPicPr>
            <p:nvPr/>
          </p:nvPicPr>
          <p:blipFill>
            <a:blip r:embed="rId4" cstate="print"/>
            <a:srcRect l="94769" t="15118" r="2133" b="13066"/>
            <a:stretch>
              <a:fillRect/>
            </a:stretch>
          </p:blipFill>
          <p:spPr bwMode="auto">
            <a:xfrm rot="-5400000">
              <a:off x="1067359" y="1137870"/>
              <a:ext cx="100480" cy="165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86998" name="Picture 6"/>
            <p:cNvPicPr>
              <a:picLocks noChangeAspect="1" noChangeArrowheads="1"/>
            </p:cNvPicPr>
            <p:nvPr/>
          </p:nvPicPr>
          <p:blipFill>
            <a:blip r:embed="rId4" cstate="print"/>
            <a:srcRect l="1530" t="17719" r="95441" b="13066"/>
            <a:stretch>
              <a:fillRect/>
            </a:stretch>
          </p:blipFill>
          <p:spPr bwMode="auto">
            <a:xfrm rot="-5400000">
              <a:off x="1068467" y="5735314"/>
              <a:ext cx="98264" cy="15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86999" name="Picture 6"/>
            <p:cNvPicPr>
              <a:picLocks noChangeAspect="1" noChangeArrowheads="1"/>
            </p:cNvPicPr>
            <p:nvPr/>
          </p:nvPicPr>
          <p:blipFill>
            <a:blip r:embed="rId4" cstate="print"/>
            <a:srcRect l="94769" t="15118" r="2133" b="13066"/>
            <a:stretch>
              <a:fillRect/>
            </a:stretch>
          </p:blipFill>
          <p:spPr bwMode="auto">
            <a:xfrm rot="-5400000">
              <a:off x="1067359" y="945651"/>
              <a:ext cx="100480" cy="165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87000" name="Picture 6"/>
            <p:cNvPicPr>
              <a:picLocks noChangeAspect="1" noChangeArrowheads="1"/>
            </p:cNvPicPr>
            <p:nvPr/>
          </p:nvPicPr>
          <p:blipFill>
            <a:blip r:embed="rId4" cstate="print"/>
            <a:srcRect l="94769" t="15118" r="2133" b="13066"/>
            <a:stretch>
              <a:fillRect/>
            </a:stretch>
          </p:blipFill>
          <p:spPr bwMode="auto">
            <a:xfrm rot="-5400000">
              <a:off x="1067359" y="753432"/>
              <a:ext cx="100480" cy="165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87001" name="Picture 6"/>
            <p:cNvPicPr>
              <a:picLocks noChangeAspect="1" noChangeArrowheads="1"/>
            </p:cNvPicPr>
            <p:nvPr/>
          </p:nvPicPr>
          <p:blipFill>
            <a:blip r:embed="rId4" cstate="print"/>
            <a:srcRect l="1530" t="17719" r="95441" b="13066"/>
            <a:stretch>
              <a:fillRect/>
            </a:stretch>
          </p:blipFill>
          <p:spPr bwMode="auto">
            <a:xfrm rot="-5400000">
              <a:off x="1068467" y="5925317"/>
              <a:ext cx="98264" cy="15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87002" name="Picture 6"/>
            <p:cNvPicPr>
              <a:picLocks noChangeAspect="1" noChangeArrowheads="1"/>
            </p:cNvPicPr>
            <p:nvPr/>
          </p:nvPicPr>
          <p:blipFill>
            <a:blip r:embed="rId4" cstate="print"/>
            <a:srcRect l="1530" t="17719" r="95441" b="13066"/>
            <a:stretch>
              <a:fillRect/>
            </a:stretch>
          </p:blipFill>
          <p:spPr bwMode="auto">
            <a:xfrm rot="-5400000">
              <a:off x="1068467" y="6115320"/>
              <a:ext cx="98264" cy="15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cxnSp>
        <p:nvCxnSpPr>
          <p:cNvPr id="83" name="82 Conector recto de flecha"/>
          <p:cNvCxnSpPr/>
          <p:nvPr/>
        </p:nvCxnSpPr>
        <p:spPr>
          <a:xfrm flipV="1">
            <a:off x="2298700" y="3870453"/>
            <a:ext cx="571500" cy="1587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86962" name="83 CuadroTexto"/>
          <p:cNvSpPr txBox="1">
            <a:spLocks noChangeArrowheads="1"/>
          </p:cNvSpPr>
          <p:nvPr/>
        </p:nvSpPr>
        <p:spPr bwMode="auto">
          <a:xfrm>
            <a:off x="2297113" y="3981578"/>
            <a:ext cx="5048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>
                <a:latin typeface="Lucida Handwriting" pitchFamily="66" charset="0"/>
              </a:rPr>
              <a:t>i</a:t>
            </a:r>
            <a:r>
              <a:rPr lang="es-ES" baseline="-25000">
                <a:latin typeface="Lucida Handwriting" pitchFamily="66" charset="0"/>
              </a:rPr>
              <a:t>2</a:t>
            </a:r>
            <a:endParaRPr lang="eu-ES">
              <a:latin typeface="Lucida Handwriting" pitchFamily="66" charset="0"/>
            </a:endParaRPr>
          </a:p>
        </p:txBody>
      </p:sp>
      <p:grpSp>
        <p:nvGrpSpPr>
          <p:cNvPr id="7" name="Group 43"/>
          <p:cNvGrpSpPr>
            <a:grpSpLocks noChangeAspect="1"/>
          </p:cNvGrpSpPr>
          <p:nvPr/>
        </p:nvGrpSpPr>
        <p:grpSpPr bwMode="auto">
          <a:xfrm>
            <a:off x="4081463" y="3735515"/>
            <a:ext cx="252412" cy="252413"/>
            <a:chOff x="3990" y="1487"/>
            <a:chExt cx="127" cy="127"/>
          </a:xfrm>
        </p:grpSpPr>
        <p:sp>
          <p:nvSpPr>
            <p:cNvPr id="2386993" name="Oval 44"/>
            <p:cNvSpPr>
              <a:spLocks noChangeAspect="1" noChangeArrowheads="1"/>
            </p:cNvSpPr>
            <p:nvPr/>
          </p:nvSpPr>
          <p:spPr bwMode="auto">
            <a:xfrm rot="-5400000">
              <a:off x="3990" y="1487"/>
              <a:ext cx="127" cy="127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pPr algn="ctr" eaLnBrk="0" hangingPunct="0"/>
              <a:endParaRPr lang="eu-ES">
                <a:solidFill>
                  <a:schemeClr val="accent1"/>
                </a:solidFill>
              </a:endParaRPr>
            </a:p>
          </p:txBody>
        </p:sp>
        <p:sp>
          <p:nvSpPr>
            <p:cNvPr id="2386994" name="Oval 45"/>
            <p:cNvSpPr>
              <a:spLocks noChangeAspect="1" noChangeArrowheads="1"/>
            </p:cNvSpPr>
            <p:nvPr/>
          </p:nvSpPr>
          <p:spPr bwMode="auto">
            <a:xfrm rot="-5400000">
              <a:off x="4046" y="1543"/>
              <a:ext cx="14" cy="14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pPr algn="ctr" eaLnBrk="0" hangingPunct="0"/>
              <a:endParaRPr lang="eu-ES">
                <a:solidFill>
                  <a:schemeClr val="accent1"/>
                </a:solidFill>
              </a:endParaRPr>
            </a:p>
          </p:txBody>
        </p:sp>
      </p:grpSp>
      <p:grpSp>
        <p:nvGrpSpPr>
          <p:cNvPr id="8" name="112 Grupo"/>
          <p:cNvGrpSpPr>
            <a:grpSpLocks/>
          </p:cNvGrpSpPr>
          <p:nvPr/>
        </p:nvGrpSpPr>
        <p:grpSpPr bwMode="auto">
          <a:xfrm>
            <a:off x="4318000" y="3314828"/>
            <a:ext cx="774700" cy="461962"/>
            <a:chOff x="1849157" y="1503883"/>
            <a:chExt cx="576543" cy="461665"/>
          </a:xfrm>
        </p:grpSpPr>
        <p:sp>
          <p:nvSpPr>
            <p:cNvPr id="2386991" name="47 CuadroTexto"/>
            <p:cNvSpPr txBox="1">
              <a:spLocks noChangeArrowheads="1"/>
            </p:cNvSpPr>
            <p:nvPr/>
          </p:nvSpPr>
          <p:spPr bwMode="auto">
            <a:xfrm>
              <a:off x="1849157" y="1503883"/>
              <a:ext cx="576543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s-ES" sz="2400">
                  <a:solidFill>
                    <a:srgbClr val="FF0000"/>
                  </a:solidFill>
                  <a:latin typeface="Lucida Handwriting" pitchFamily="66" charset="0"/>
                </a:rPr>
                <a:t>B</a:t>
              </a:r>
              <a:r>
                <a:rPr lang="es-ES" sz="2400" baseline="-25000">
                  <a:solidFill>
                    <a:srgbClr val="FF0000"/>
                  </a:solidFill>
                  <a:latin typeface="Lucida Handwriting" pitchFamily="66" charset="0"/>
                </a:rPr>
                <a:t>12</a:t>
              </a:r>
              <a:endParaRPr lang="es-ES" sz="2400">
                <a:solidFill>
                  <a:srgbClr val="FF0000"/>
                </a:solidFill>
                <a:latin typeface="Lucida Handwriting" pitchFamily="66" charset="0"/>
              </a:endParaRPr>
            </a:p>
          </p:txBody>
        </p:sp>
        <p:sp>
          <p:nvSpPr>
            <p:cNvPr id="2386992" name="Line 40"/>
            <p:cNvSpPr>
              <a:spLocks noChangeShapeType="1"/>
            </p:cNvSpPr>
            <p:nvPr/>
          </p:nvSpPr>
          <p:spPr bwMode="auto">
            <a:xfrm>
              <a:off x="1996687" y="1536980"/>
              <a:ext cx="247493" cy="2157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35" name="Line 490"/>
          <p:cNvSpPr>
            <a:spLocks noChangeShapeType="1"/>
          </p:cNvSpPr>
          <p:nvPr/>
        </p:nvSpPr>
        <p:spPr bwMode="auto">
          <a:xfrm rot="1320000" flipV="1">
            <a:off x="4213225" y="3768853"/>
            <a:ext cx="522288" cy="2047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</p:spPr>
        <p:txBody>
          <a:bodyPr wrap="none" anchor="ctr"/>
          <a:lstStyle/>
          <a:p>
            <a:endParaRPr lang="es-ES"/>
          </a:p>
        </p:txBody>
      </p:sp>
      <p:grpSp>
        <p:nvGrpSpPr>
          <p:cNvPr id="9" name="219 Grupo"/>
          <p:cNvGrpSpPr>
            <a:grpSpLocks/>
          </p:cNvGrpSpPr>
          <p:nvPr/>
        </p:nvGrpSpPr>
        <p:grpSpPr bwMode="auto">
          <a:xfrm>
            <a:off x="4243719" y="4182197"/>
            <a:ext cx="730250" cy="400050"/>
            <a:chOff x="6483886" y="985627"/>
            <a:chExt cx="730943" cy="400170"/>
          </a:xfrm>
        </p:grpSpPr>
        <p:sp>
          <p:nvSpPr>
            <p:cNvPr id="2386989" name="Text Box 107"/>
            <p:cNvSpPr txBox="1">
              <a:spLocks noChangeArrowheads="1"/>
            </p:cNvSpPr>
            <p:nvPr/>
          </p:nvSpPr>
          <p:spPr bwMode="auto">
            <a:xfrm>
              <a:off x="6483886" y="985627"/>
              <a:ext cx="730943" cy="400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u-ES" sz="2000" dirty="0" err="1">
                  <a:solidFill>
                    <a:srgbClr val="66FF33"/>
                  </a:solidFill>
                  <a:latin typeface="Lucida Handwriting" pitchFamily="66" charset="0"/>
                </a:rPr>
                <a:t>dF</a:t>
              </a:r>
              <a:r>
                <a:rPr lang="eu-ES" sz="1600" baseline="-25000" dirty="0" err="1">
                  <a:solidFill>
                    <a:srgbClr val="66FF33"/>
                  </a:solidFill>
                  <a:latin typeface="Lucida Handwriting" pitchFamily="66" charset="0"/>
                </a:rPr>
                <a:t>12</a:t>
              </a:r>
              <a:endParaRPr lang="eu-ES" sz="1600" dirty="0">
                <a:solidFill>
                  <a:srgbClr val="66FF33"/>
                </a:solidFill>
                <a:latin typeface="Lucida Handwriting" pitchFamily="66" charset="0"/>
              </a:endParaRPr>
            </a:p>
          </p:txBody>
        </p:sp>
        <p:sp>
          <p:nvSpPr>
            <p:cNvPr id="2386990" name="Line 108"/>
            <p:cNvSpPr>
              <a:spLocks noChangeShapeType="1"/>
            </p:cNvSpPr>
            <p:nvPr/>
          </p:nvSpPr>
          <p:spPr bwMode="auto">
            <a:xfrm>
              <a:off x="6667499" y="990599"/>
              <a:ext cx="308517" cy="2965"/>
            </a:xfrm>
            <a:prstGeom prst="line">
              <a:avLst/>
            </a:prstGeom>
            <a:noFill/>
            <a:ln w="28575">
              <a:solidFill>
                <a:srgbClr val="66FF33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27" name="Line 490"/>
          <p:cNvSpPr>
            <a:spLocks noChangeShapeType="1"/>
          </p:cNvSpPr>
          <p:nvPr/>
        </p:nvSpPr>
        <p:spPr bwMode="auto">
          <a:xfrm rot="14280000" flipH="1" flipV="1">
            <a:off x="3866356" y="4077622"/>
            <a:ext cx="695325" cy="417512"/>
          </a:xfrm>
          <a:prstGeom prst="line">
            <a:avLst/>
          </a:prstGeom>
          <a:ln>
            <a:solidFill>
              <a:srgbClr val="66FF33"/>
            </a:solidFill>
            <a:headEnd/>
            <a:tailEnd type="triangle" w="med" len="lg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pPr eaLnBrk="0" hangingPunct="0">
              <a:defRPr/>
            </a:pPr>
            <a:endParaRPr lang="es-ES"/>
          </a:p>
        </p:txBody>
      </p:sp>
      <p:cxnSp>
        <p:nvCxnSpPr>
          <p:cNvPr id="131" name="130 Conector recto de flecha"/>
          <p:cNvCxnSpPr/>
          <p:nvPr/>
        </p:nvCxnSpPr>
        <p:spPr>
          <a:xfrm rot="5400000">
            <a:off x="4520406" y="4807872"/>
            <a:ext cx="1922463" cy="31750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86969" name="133 CuadroTexto"/>
          <p:cNvSpPr txBox="1">
            <a:spLocks noChangeArrowheads="1"/>
          </p:cNvSpPr>
          <p:nvPr/>
        </p:nvSpPr>
        <p:spPr bwMode="auto">
          <a:xfrm>
            <a:off x="5435600" y="4307015"/>
            <a:ext cx="2984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800">
                <a:latin typeface="Lucida Handwriting" pitchFamily="66" charset="0"/>
              </a:rPr>
              <a:t>d</a:t>
            </a:r>
            <a:endParaRPr lang="eu-ES" sz="1800">
              <a:latin typeface="Lucida Handwriting" pitchFamily="66" charset="0"/>
            </a:endParaRPr>
          </a:p>
        </p:txBody>
      </p:sp>
      <p:sp>
        <p:nvSpPr>
          <p:cNvPr id="2386970" name="135 CuadroTexto"/>
          <p:cNvSpPr txBox="1">
            <a:spLocks noChangeArrowheads="1"/>
          </p:cNvSpPr>
          <p:nvPr/>
        </p:nvSpPr>
        <p:spPr bwMode="auto">
          <a:xfrm>
            <a:off x="7548563" y="3681540"/>
            <a:ext cx="6985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800">
                <a:latin typeface="Lucida Handwriting" pitchFamily="66" charset="0"/>
              </a:rPr>
              <a:t>(2)</a:t>
            </a:r>
            <a:endParaRPr lang="eu-ES" sz="1800">
              <a:latin typeface="Lucida Handwriting" pitchFamily="66" charset="0"/>
            </a:endParaRPr>
          </a:p>
        </p:txBody>
      </p:sp>
      <p:sp>
        <p:nvSpPr>
          <p:cNvPr id="2386971" name="136 CuadroTexto"/>
          <p:cNvSpPr txBox="1">
            <a:spLocks noChangeArrowheads="1"/>
          </p:cNvSpPr>
          <p:nvPr/>
        </p:nvSpPr>
        <p:spPr bwMode="auto">
          <a:xfrm>
            <a:off x="7562850" y="5545265"/>
            <a:ext cx="698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800">
                <a:latin typeface="Lucida Handwriting" pitchFamily="66" charset="0"/>
              </a:rPr>
              <a:t>(1)</a:t>
            </a:r>
            <a:endParaRPr lang="eu-ES" sz="1800">
              <a:latin typeface="Lucida Handwriting" pitchFamily="66" charset="0"/>
            </a:endParaRPr>
          </a:p>
        </p:txBody>
      </p:sp>
      <p:grpSp>
        <p:nvGrpSpPr>
          <p:cNvPr id="10" name="137 Grupo"/>
          <p:cNvGrpSpPr>
            <a:grpSpLocks/>
          </p:cNvGrpSpPr>
          <p:nvPr/>
        </p:nvGrpSpPr>
        <p:grpSpPr bwMode="auto">
          <a:xfrm>
            <a:off x="3492500" y="5911978"/>
            <a:ext cx="774700" cy="461962"/>
            <a:chOff x="1849157" y="1503883"/>
            <a:chExt cx="576543" cy="461665"/>
          </a:xfrm>
        </p:grpSpPr>
        <p:sp>
          <p:nvSpPr>
            <p:cNvPr id="2386987" name="47 CuadroTexto"/>
            <p:cNvSpPr txBox="1">
              <a:spLocks noChangeArrowheads="1"/>
            </p:cNvSpPr>
            <p:nvPr/>
          </p:nvSpPr>
          <p:spPr bwMode="auto">
            <a:xfrm>
              <a:off x="1849157" y="1503883"/>
              <a:ext cx="576543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s-ES" sz="2400">
                  <a:solidFill>
                    <a:srgbClr val="FF0000"/>
                  </a:solidFill>
                  <a:latin typeface="Lucida Handwriting" pitchFamily="66" charset="0"/>
                </a:rPr>
                <a:t>B</a:t>
              </a:r>
              <a:r>
                <a:rPr lang="es-ES" sz="2400" baseline="-25000">
                  <a:solidFill>
                    <a:srgbClr val="FF0000"/>
                  </a:solidFill>
                  <a:latin typeface="Lucida Handwriting" pitchFamily="66" charset="0"/>
                </a:rPr>
                <a:t>21</a:t>
              </a:r>
              <a:endParaRPr lang="es-ES" sz="2400">
                <a:solidFill>
                  <a:srgbClr val="FF0000"/>
                </a:solidFill>
                <a:latin typeface="Lucida Handwriting" pitchFamily="66" charset="0"/>
              </a:endParaRPr>
            </a:p>
          </p:txBody>
        </p:sp>
        <p:sp>
          <p:nvSpPr>
            <p:cNvPr id="2386988" name="Line 40"/>
            <p:cNvSpPr>
              <a:spLocks noChangeShapeType="1"/>
            </p:cNvSpPr>
            <p:nvPr/>
          </p:nvSpPr>
          <p:spPr bwMode="auto">
            <a:xfrm>
              <a:off x="1996687" y="1536980"/>
              <a:ext cx="247493" cy="2157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S"/>
            </a:p>
          </p:txBody>
        </p:sp>
      </p:grpSp>
      <p:grpSp>
        <p:nvGrpSpPr>
          <p:cNvPr id="11" name="158 Grupo"/>
          <p:cNvGrpSpPr>
            <a:grpSpLocks/>
          </p:cNvGrpSpPr>
          <p:nvPr/>
        </p:nvGrpSpPr>
        <p:grpSpPr bwMode="auto">
          <a:xfrm>
            <a:off x="4452938" y="5307140"/>
            <a:ext cx="561975" cy="376238"/>
            <a:chOff x="1347651" y="1984695"/>
            <a:chExt cx="561975" cy="376235"/>
          </a:xfrm>
        </p:grpSpPr>
        <p:sp>
          <p:nvSpPr>
            <p:cNvPr id="2386985" name="105 CuadroTexto"/>
            <p:cNvSpPr txBox="1">
              <a:spLocks noChangeArrowheads="1"/>
            </p:cNvSpPr>
            <p:nvPr/>
          </p:nvSpPr>
          <p:spPr bwMode="auto">
            <a:xfrm>
              <a:off x="1347651" y="2022851"/>
              <a:ext cx="561975" cy="3380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s-ES" sz="1600">
                  <a:latin typeface="Lucida Handwriting" pitchFamily="66" charset="0"/>
                </a:rPr>
                <a:t>dl</a:t>
              </a:r>
              <a:r>
                <a:rPr lang="es-ES" sz="1600" baseline="-25000">
                  <a:latin typeface="Lucida Handwriting" pitchFamily="66" charset="0"/>
                </a:rPr>
                <a:t>1</a:t>
              </a:r>
              <a:endParaRPr lang="es-ES" sz="1600">
                <a:latin typeface="Lucida Handwriting" pitchFamily="66" charset="0"/>
              </a:endParaRPr>
            </a:p>
          </p:txBody>
        </p:sp>
        <p:sp>
          <p:nvSpPr>
            <p:cNvPr id="2386986" name="Line 40"/>
            <p:cNvSpPr>
              <a:spLocks noChangeShapeType="1"/>
            </p:cNvSpPr>
            <p:nvPr/>
          </p:nvSpPr>
          <p:spPr bwMode="auto">
            <a:xfrm>
              <a:off x="1505820" y="1984695"/>
              <a:ext cx="216918" cy="9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44" name="Line 490"/>
          <p:cNvSpPr>
            <a:spLocks noChangeShapeType="1"/>
          </p:cNvSpPr>
          <p:nvPr/>
        </p:nvSpPr>
        <p:spPr bwMode="auto">
          <a:xfrm rot="1320000" flipV="1">
            <a:off x="4249738" y="5675440"/>
            <a:ext cx="520700" cy="2047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</p:spPr>
        <p:txBody>
          <a:bodyPr wrap="none" anchor="ctr"/>
          <a:lstStyle/>
          <a:p>
            <a:endParaRPr lang="es-ES"/>
          </a:p>
        </p:txBody>
      </p:sp>
      <p:grpSp>
        <p:nvGrpSpPr>
          <p:cNvPr id="12" name="219 Grupo"/>
          <p:cNvGrpSpPr>
            <a:grpSpLocks/>
          </p:cNvGrpSpPr>
          <p:nvPr/>
        </p:nvGrpSpPr>
        <p:grpSpPr bwMode="auto">
          <a:xfrm>
            <a:off x="3515387" y="5053471"/>
            <a:ext cx="730250" cy="400050"/>
            <a:chOff x="6483886" y="985627"/>
            <a:chExt cx="730943" cy="400170"/>
          </a:xfrm>
        </p:grpSpPr>
        <p:sp>
          <p:nvSpPr>
            <p:cNvPr id="2386983" name="Text Box 107"/>
            <p:cNvSpPr txBox="1">
              <a:spLocks noChangeArrowheads="1"/>
            </p:cNvSpPr>
            <p:nvPr/>
          </p:nvSpPr>
          <p:spPr bwMode="auto">
            <a:xfrm>
              <a:off x="6483886" y="985627"/>
              <a:ext cx="730943" cy="400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u-ES" sz="2000" dirty="0" err="1">
                  <a:solidFill>
                    <a:srgbClr val="66FF33"/>
                  </a:solidFill>
                  <a:latin typeface="Lucida Handwriting" pitchFamily="66" charset="0"/>
                </a:rPr>
                <a:t>dF</a:t>
              </a:r>
              <a:r>
                <a:rPr lang="eu-ES" sz="1600" baseline="-25000" dirty="0" err="1">
                  <a:solidFill>
                    <a:srgbClr val="66FF33"/>
                  </a:solidFill>
                  <a:latin typeface="Lucida Handwriting" pitchFamily="66" charset="0"/>
                </a:rPr>
                <a:t>21</a:t>
              </a:r>
              <a:endParaRPr lang="eu-ES" sz="1600" dirty="0">
                <a:solidFill>
                  <a:srgbClr val="66FF33"/>
                </a:solidFill>
                <a:latin typeface="Lucida Handwriting" pitchFamily="66" charset="0"/>
              </a:endParaRPr>
            </a:p>
          </p:txBody>
        </p:sp>
        <p:sp>
          <p:nvSpPr>
            <p:cNvPr id="2386984" name="Line 108"/>
            <p:cNvSpPr>
              <a:spLocks noChangeShapeType="1"/>
            </p:cNvSpPr>
            <p:nvPr/>
          </p:nvSpPr>
          <p:spPr bwMode="auto">
            <a:xfrm>
              <a:off x="6667499" y="990599"/>
              <a:ext cx="308517" cy="2965"/>
            </a:xfrm>
            <a:prstGeom prst="line">
              <a:avLst/>
            </a:prstGeom>
            <a:noFill/>
            <a:ln w="28575">
              <a:solidFill>
                <a:srgbClr val="66FF33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48" name="Line 490"/>
          <p:cNvSpPr>
            <a:spLocks noChangeShapeType="1"/>
          </p:cNvSpPr>
          <p:nvPr/>
        </p:nvSpPr>
        <p:spPr bwMode="auto">
          <a:xfrm rot="7320000" flipH="1">
            <a:off x="3886994" y="5142834"/>
            <a:ext cx="677863" cy="434975"/>
          </a:xfrm>
          <a:prstGeom prst="line">
            <a:avLst/>
          </a:prstGeom>
          <a:ln>
            <a:solidFill>
              <a:srgbClr val="66FF33"/>
            </a:solidFill>
            <a:headEnd/>
            <a:tailEnd type="triangle" w="med" len="lg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pPr eaLnBrk="0" hangingPunct="0">
              <a:defRPr/>
            </a:pPr>
            <a:endParaRPr lang="es-ES"/>
          </a:p>
        </p:txBody>
      </p:sp>
      <p:graphicFrame>
        <p:nvGraphicFramePr>
          <p:cNvPr id="159" name="Object 10"/>
          <p:cNvGraphicFramePr>
            <a:graphicFrameLocks noChangeAspect="1"/>
          </p:cNvGraphicFramePr>
          <p:nvPr/>
        </p:nvGraphicFramePr>
        <p:xfrm>
          <a:off x="6850433" y="4569544"/>
          <a:ext cx="1546225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791" name="Ecuación" r:id="rId5" imgW="774364" imgH="253890" progId="Equation.3">
                  <p:embed/>
                </p:oleObj>
              </mc:Choice>
              <mc:Fallback>
                <p:oleObj name="Ecuación" r:id="rId5" imgW="774364" imgH="25389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0433" y="4569544"/>
                        <a:ext cx="1546225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0" name="159 CuadroTexto"/>
          <p:cNvSpPr txBox="1">
            <a:spLocks noChangeArrowheads="1"/>
          </p:cNvSpPr>
          <p:nvPr/>
        </p:nvSpPr>
        <p:spPr bwMode="auto">
          <a:xfrm>
            <a:off x="341645" y="2696809"/>
            <a:ext cx="35637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400" dirty="0" err="1" smtClean="0">
                <a:latin typeface="Lucida Handwriting" pitchFamily="66" charset="0"/>
              </a:rPr>
              <a:t>Erakarpen</a:t>
            </a:r>
            <a:r>
              <a:rPr lang="es-ES" sz="2400" dirty="0" smtClean="0">
                <a:latin typeface="Lucida Handwriting" pitchFamily="66" charset="0"/>
              </a:rPr>
              <a:t> </a:t>
            </a:r>
            <a:r>
              <a:rPr lang="es-ES" sz="2400" dirty="0" err="1" smtClean="0">
                <a:latin typeface="Lucida Handwriting" pitchFamily="66" charset="0"/>
              </a:rPr>
              <a:t>indarra</a:t>
            </a:r>
            <a:endParaRPr lang="eu-ES" sz="2400" dirty="0">
              <a:latin typeface="Lucida Handwriting" pitchFamily="66" charset="0"/>
            </a:endParaRPr>
          </a:p>
        </p:txBody>
      </p:sp>
      <p:grpSp>
        <p:nvGrpSpPr>
          <p:cNvPr id="13" name="53 Grupo"/>
          <p:cNvGrpSpPr>
            <a:grpSpLocks/>
          </p:cNvGrpSpPr>
          <p:nvPr/>
        </p:nvGrpSpPr>
        <p:grpSpPr bwMode="auto">
          <a:xfrm>
            <a:off x="4103688" y="5653215"/>
            <a:ext cx="254000" cy="255588"/>
            <a:chOff x="4457251" y="3378441"/>
            <a:chExt cx="255114" cy="255114"/>
          </a:xfrm>
        </p:grpSpPr>
        <p:sp>
          <p:nvSpPr>
            <p:cNvPr id="2386979" name="42 Elipse"/>
            <p:cNvSpPr>
              <a:spLocks noChangeAspect="1"/>
            </p:cNvSpPr>
            <p:nvPr/>
          </p:nvSpPr>
          <p:spPr bwMode="auto">
            <a:xfrm>
              <a:off x="4458845" y="3380034"/>
              <a:ext cx="251926" cy="251926"/>
            </a:xfrm>
            <a:prstGeom prst="ellipse">
              <a:avLst/>
            </a:prstGeom>
            <a:noFill/>
            <a:ln w="25400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algn="r" eaLnBrk="0" hangingPunct="0"/>
              <a:endParaRPr lang="es-ES"/>
            </a:p>
          </p:txBody>
        </p:sp>
        <p:grpSp>
          <p:nvGrpSpPr>
            <p:cNvPr id="14" name="269 Grupo"/>
            <p:cNvGrpSpPr>
              <a:grpSpLocks noChangeAspect="1"/>
            </p:cNvGrpSpPr>
            <p:nvPr/>
          </p:nvGrpSpPr>
          <p:grpSpPr bwMode="auto">
            <a:xfrm rot="2700000">
              <a:off x="4457251" y="3378441"/>
              <a:ext cx="255114" cy="255114"/>
              <a:chOff x="4457251" y="3378441"/>
              <a:chExt cx="255114" cy="255114"/>
            </a:xfrm>
          </p:grpSpPr>
          <p:cxnSp>
            <p:nvCxnSpPr>
              <p:cNvPr id="2386981" name="44 Conector recto"/>
              <p:cNvCxnSpPr>
                <a:cxnSpLocks noChangeShapeType="1"/>
              </p:cNvCxnSpPr>
              <p:nvPr/>
            </p:nvCxnSpPr>
            <p:spPr bwMode="auto">
              <a:xfrm rot="10800000" flipV="1">
                <a:off x="4457251" y="3505224"/>
                <a:ext cx="255114" cy="1545"/>
              </a:xfrm>
              <a:prstGeom prst="line">
                <a:avLst/>
              </a:prstGeom>
              <a:noFill/>
              <a:ln w="31750" algn="ctr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2386982" name="45 Conector recto"/>
              <p:cNvCxnSpPr>
                <a:cxnSpLocks noChangeShapeType="1"/>
              </p:cNvCxnSpPr>
              <p:nvPr/>
            </p:nvCxnSpPr>
            <p:spPr bwMode="auto">
              <a:xfrm rot="5400000" flipV="1">
                <a:off x="4457251" y="3505225"/>
                <a:ext cx="255114" cy="1545"/>
              </a:xfrm>
              <a:prstGeom prst="line">
                <a:avLst/>
              </a:prstGeom>
              <a:noFill/>
              <a:ln w="31750" algn="ctr">
                <a:solidFill>
                  <a:srgbClr val="FF0000"/>
                </a:solidFill>
                <a:round/>
                <a:headEnd/>
                <a:tailEnd/>
              </a:ln>
            </p:spPr>
          </p:cxnSp>
        </p:grpSp>
      </p:grpSp>
      <p:graphicFrame>
        <p:nvGraphicFramePr>
          <p:cNvPr id="155" name="Object 3"/>
          <p:cNvGraphicFramePr>
            <a:graphicFrameLocks noChangeAspect="1"/>
          </p:cNvGraphicFramePr>
          <p:nvPr/>
        </p:nvGraphicFramePr>
        <p:xfrm>
          <a:off x="131941" y="579216"/>
          <a:ext cx="2619375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792" name="Ecuación" r:id="rId7" imgW="1307532" imgH="393529" progId="Equation.3">
                  <p:embed/>
                </p:oleObj>
              </mc:Choice>
              <mc:Fallback>
                <p:oleObj name="Ecuación" r:id="rId7" imgW="1307532" imgH="393529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941" y="579216"/>
                        <a:ext cx="2619375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" name="Object 3"/>
          <p:cNvGraphicFramePr>
            <a:graphicFrameLocks noChangeAspect="1"/>
          </p:cNvGraphicFramePr>
          <p:nvPr/>
        </p:nvGraphicFramePr>
        <p:xfrm>
          <a:off x="2782888" y="533400"/>
          <a:ext cx="6078537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793" name="Ecuación" r:id="rId9" imgW="3035160" imgH="419040" progId="Equation.3">
                  <p:embed/>
                </p:oleObj>
              </mc:Choice>
              <mc:Fallback>
                <p:oleObj name="Ecuación" r:id="rId9" imgW="3035160" imgH="419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2888" y="533400"/>
                        <a:ext cx="6078537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" name="67 CuadroTexto"/>
          <p:cNvSpPr txBox="1">
            <a:spLocks noChangeArrowheads="1"/>
          </p:cNvSpPr>
          <p:nvPr/>
        </p:nvSpPr>
        <p:spPr bwMode="auto">
          <a:xfrm>
            <a:off x="4449357" y="2679089"/>
            <a:ext cx="35926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400" dirty="0" err="1" smtClean="0">
                <a:latin typeface="Lucida Handwriting" pitchFamily="66" charset="0"/>
              </a:rPr>
              <a:t>Norantza</a:t>
            </a:r>
            <a:r>
              <a:rPr lang="es-ES" sz="2400" dirty="0" smtClean="0">
                <a:latin typeface="Lucida Handwriting" pitchFamily="66" charset="0"/>
              </a:rPr>
              <a:t> </a:t>
            </a:r>
            <a:r>
              <a:rPr lang="es-ES" sz="2400" dirty="0" err="1" smtClean="0">
                <a:latin typeface="Lucida Handwriting" pitchFamily="66" charset="0"/>
              </a:rPr>
              <a:t>berdinak</a:t>
            </a:r>
            <a:endParaRPr lang="eu-ES" sz="2400" dirty="0">
              <a:latin typeface="Lucida Handwriting" pitchFamily="66" charset="0"/>
            </a:endParaRPr>
          </a:p>
        </p:txBody>
      </p:sp>
      <p:sp>
        <p:nvSpPr>
          <p:cNvPr id="69" name="68 Flecha derecha"/>
          <p:cNvSpPr/>
          <p:nvPr/>
        </p:nvSpPr>
        <p:spPr>
          <a:xfrm>
            <a:off x="4008476" y="2849525"/>
            <a:ext cx="372139" cy="159489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70" name="Object 3"/>
          <p:cNvGraphicFramePr>
            <a:graphicFrameLocks noChangeAspect="1"/>
          </p:cNvGraphicFramePr>
          <p:nvPr/>
        </p:nvGraphicFramePr>
        <p:xfrm>
          <a:off x="2790936" y="1510562"/>
          <a:ext cx="4449762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794" name="Ecuación" r:id="rId11" imgW="2222280" imgH="444240" progId="Equation.3">
                  <p:embed/>
                </p:oleObj>
              </mc:Choice>
              <mc:Fallback>
                <p:oleObj name="Ecuación" r:id="rId11" imgW="2222280" imgH="4442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0936" y="1510562"/>
                        <a:ext cx="4449762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" name="Object 3"/>
          <p:cNvGraphicFramePr>
            <a:graphicFrameLocks noChangeAspect="1"/>
          </p:cNvGraphicFramePr>
          <p:nvPr/>
        </p:nvGraphicFramePr>
        <p:xfrm>
          <a:off x="7219027" y="1793764"/>
          <a:ext cx="9144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795" name="Ecuación" r:id="rId13" imgW="457200" imgH="164880" progId="Equation.3">
                  <p:embed/>
                </p:oleObj>
              </mc:Choice>
              <mc:Fallback>
                <p:oleObj name="Ecuación" r:id="rId13" imgW="457200" imgH="1648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9027" y="1793764"/>
                        <a:ext cx="9144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0"/>
                            </p:stCondLst>
                            <p:childTnLst>
                              <p:par>
                                <p:cTn id="6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8" dur="1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3" dur="1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144" grpId="0" animBg="1"/>
      <p:bldP spid="160" grpId="0"/>
      <p:bldP spid="68" grpId="0"/>
      <p:bldP spid="6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8780" name="Text Box 10"/>
          <p:cNvSpPr txBox="1">
            <a:spLocks noChangeArrowheads="1"/>
          </p:cNvSpPr>
          <p:nvPr/>
        </p:nvSpPr>
        <p:spPr bwMode="auto">
          <a:xfrm>
            <a:off x="725488" y="57150"/>
            <a:ext cx="7693025" cy="708025"/>
          </a:xfrm>
          <a:prstGeom prst="rect">
            <a:avLst/>
          </a:prstGeom>
          <a:solidFill>
            <a:srgbClr val="FFFF00"/>
          </a:solidFill>
          <a:ln w="38100">
            <a:solidFill>
              <a:srgbClr val="007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_tradnl" sz="2000" b="1">
                <a:latin typeface="Lucida Handwriting" pitchFamily="66" charset="0"/>
              </a:rPr>
              <a:t>Zuzenak, paraleloak eta luzera infinitukoak diren bi korronteen arteko elkarrekintza magnetikoa</a:t>
            </a:r>
          </a:p>
        </p:txBody>
      </p:sp>
      <p:grpSp>
        <p:nvGrpSpPr>
          <p:cNvPr id="34" name="158 Grupo"/>
          <p:cNvGrpSpPr>
            <a:grpSpLocks/>
          </p:cNvGrpSpPr>
          <p:nvPr/>
        </p:nvGrpSpPr>
        <p:grpSpPr bwMode="auto">
          <a:xfrm>
            <a:off x="3695700" y="1795463"/>
            <a:ext cx="561975" cy="376237"/>
            <a:chOff x="1347651" y="1984695"/>
            <a:chExt cx="561975" cy="376235"/>
          </a:xfrm>
        </p:grpSpPr>
        <p:sp>
          <p:nvSpPr>
            <p:cNvPr id="2378841" name="105 CuadroTexto"/>
            <p:cNvSpPr txBox="1">
              <a:spLocks noChangeArrowheads="1"/>
            </p:cNvSpPr>
            <p:nvPr/>
          </p:nvSpPr>
          <p:spPr bwMode="auto">
            <a:xfrm>
              <a:off x="1347651" y="2022851"/>
              <a:ext cx="561975" cy="3380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s-ES" sz="1600">
                  <a:latin typeface="Lucida Handwriting" pitchFamily="66" charset="0"/>
                </a:rPr>
                <a:t>dl</a:t>
              </a:r>
              <a:r>
                <a:rPr lang="es-ES" sz="1600" baseline="-25000">
                  <a:latin typeface="Lucida Handwriting" pitchFamily="66" charset="0"/>
                </a:rPr>
                <a:t>2</a:t>
              </a:r>
              <a:endParaRPr lang="es-ES" sz="1600">
                <a:latin typeface="Lucida Handwriting" pitchFamily="66" charset="0"/>
              </a:endParaRPr>
            </a:p>
          </p:txBody>
        </p:sp>
        <p:sp>
          <p:nvSpPr>
            <p:cNvPr id="2378842" name="Line 40"/>
            <p:cNvSpPr>
              <a:spLocks noChangeShapeType="1"/>
            </p:cNvSpPr>
            <p:nvPr/>
          </p:nvSpPr>
          <p:spPr bwMode="auto">
            <a:xfrm>
              <a:off x="1505820" y="1984695"/>
              <a:ext cx="216918" cy="9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S"/>
            </a:p>
          </p:txBody>
        </p:sp>
      </p:grpSp>
      <p:grpSp>
        <p:nvGrpSpPr>
          <p:cNvPr id="149" name="148 Grupo"/>
          <p:cNvGrpSpPr>
            <a:grpSpLocks/>
          </p:cNvGrpSpPr>
          <p:nvPr/>
        </p:nvGrpSpPr>
        <p:grpSpPr bwMode="auto">
          <a:xfrm>
            <a:off x="1120775" y="2838450"/>
            <a:ext cx="6407150" cy="165100"/>
            <a:chOff x="195262" y="3806114"/>
            <a:chExt cx="6407150" cy="165100"/>
          </a:xfrm>
        </p:grpSpPr>
        <p:cxnSp>
          <p:nvCxnSpPr>
            <p:cNvPr id="2378831" name="11 Conector recto"/>
            <p:cNvCxnSpPr>
              <a:cxnSpLocks noChangeShapeType="1"/>
            </p:cNvCxnSpPr>
            <p:nvPr/>
          </p:nvCxnSpPr>
          <p:spPr bwMode="auto">
            <a:xfrm rot="10800000" flipV="1">
              <a:off x="195262" y="3880961"/>
              <a:ext cx="6407150" cy="15405"/>
            </a:xfrm>
            <a:prstGeom prst="line">
              <a:avLst/>
            </a:prstGeom>
            <a:noFill/>
            <a:ln w="222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</p:cxnSp>
        <p:grpSp>
          <p:nvGrpSpPr>
            <p:cNvPr id="2378832" name="69 Grupo"/>
            <p:cNvGrpSpPr>
              <a:grpSpLocks/>
            </p:cNvGrpSpPr>
            <p:nvPr/>
          </p:nvGrpSpPr>
          <p:grpSpPr bwMode="auto">
            <a:xfrm rot="10800000" flipV="1">
              <a:off x="1292548" y="3806114"/>
              <a:ext cx="4311603" cy="165100"/>
              <a:chOff x="1585881" y="3355794"/>
              <a:chExt cx="5013740" cy="191533"/>
            </a:xfrm>
          </p:grpSpPr>
          <p:pic>
            <p:nvPicPr>
              <p:cNvPr id="2378839" name="Picture 6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l="1530" t="15118" r="2133" b="13066"/>
              <a:stretch>
                <a:fillRect/>
              </a:stretch>
            </p:blipFill>
            <p:spPr bwMode="auto">
              <a:xfrm>
                <a:off x="2965875" y="3355794"/>
                <a:ext cx="3633746" cy="1915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378840" name="Picture 6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l="1530" t="15118" r="2133" b="13066"/>
              <a:stretch>
                <a:fillRect/>
              </a:stretch>
            </p:blipFill>
            <p:spPr bwMode="auto">
              <a:xfrm>
                <a:off x="1585881" y="3355794"/>
                <a:ext cx="3633746" cy="1915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2378833" name="Picture 6"/>
            <p:cNvPicPr>
              <a:picLocks noChangeAspect="1" noChangeArrowheads="1"/>
            </p:cNvPicPr>
            <p:nvPr/>
          </p:nvPicPr>
          <p:blipFill>
            <a:blip r:embed="rId4" cstate="print"/>
            <a:srcRect l="94769" t="15118" r="2133" b="13066"/>
            <a:stretch>
              <a:fillRect/>
            </a:stretch>
          </p:blipFill>
          <p:spPr bwMode="auto">
            <a:xfrm rot="10800000" flipV="1">
              <a:off x="1100329" y="3806114"/>
              <a:ext cx="100480" cy="165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78834" name="Picture 6"/>
            <p:cNvPicPr>
              <a:picLocks noChangeAspect="1" noChangeArrowheads="1"/>
            </p:cNvPicPr>
            <p:nvPr/>
          </p:nvPicPr>
          <p:blipFill>
            <a:blip r:embed="rId4" cstate="print"/>
            <a:srcRect l="1530" t="17719" r="95441" b="13066"/>
            <a:stretch>
              <a:fillRect/>
            </a:stretch>
          </p:blipFill>
          <p:spPr bwMode="auto">
            <a:xfrm rot="10800000" flipV="1">
              <a:off x="5695891" y="3809103"/>
              <a:ext cx="98264" cy="15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78835" name="Picture 6"/>
            <p:cNvPicPr>
              <a:picLocks noChangeAspect="1" noChangeArrowheads="1"/>
            </p:cNvPicPr>
            <p:nvPr/>
          </p:nvPicPr>
          <p:blipFill>
            <a:blip r:embed="rId4" cstate="print"/>
            <a:srcRect l="94769" t="15118" r="2133" b="13066"/>
            <a:stretch>
              <a:fillRect/>
            </a:stretch>
          </p:blipFill>
          <p:spPr bwMode="auto">
            <a:xfrm rot="10800000" flipV="1">
              <a:off x="908110" y="3806114"/>
              <a:ext cx="100480" cy="165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78836" name="Picture 6"/>
            <p:cNvPicPr>
              <a:picLocks noChangeAspect="1" noChangeArrowheads="1"/>
            </p:cNvPicPr>
            <p:nvPr/>
          </p:nvPicPr>
          <p:blipFill>
            <a:blip r:embed="rId4" cstate="print"/>
            <a:srcRect l="94769" t="15118" r="2133" b="13066"/>
            <a:stretch>
              <a:fillRect/>
            </a:stretch>
          </p:blipFill>
          <p:spPr bwMode="auto">
            <a:xfrm rot="10800000" flipV="1">
              <a:off x="715891" y="3806114"/>
              <a:ext cx="100480" cy="165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78837" name="Picture 6"/>
            <p:cNvPicPr>
              <a:picLocks noChangeAspect="1" noChangeArrowheads="1"/>
            </p:cNvPicPr>
            <p:nvPr/>
          </p:nvPicPr>
          <p:blipFill>
            <a:blip r:embed="rId4" cstate="print"/>
            <a:srcRect l="1530" t="17719" r="95441" b="13066"/>
            <a:stretch>
              <a:fillRect/>
            </a:stretch>
          </p:blipFill>
          <p:spPr bwMode="auto">
            <a:xfrm rot="10800000" flipV="1">
              <a:off x="5885894" y="3809103"/>
              <a:ext cx="98264" cy="15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78838" name="Picture 6"/>
            <p:cNvPicPr>
              <a:picLocks noChangeAspect="1" noChangeArrowheads="1"/>
            </p:cNvPicPr>
            <p:nvPr/>
          </p:nvPicPr>
          <p:blipFill>
            <a:blip r:embed="rId4" cstate="print"/>
            <a:srcRect l="1530" t="17719" r="95441" b="13066"/>
            <a:stretch>
              <a:fillRect/>
            </a:stretch>
          </p:blipFill>
          <p:spPr bwMode="auto">
            <a:xfrm rot="10800000" flipV="1">
              <a:off x="6075897" y="3809103"/>
              <a:ext cx="98264" cy="15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cxnSp>
        <p:nvCxnSpPr>
          <p:cNvPr id="16" name="15 Conector recto de flecha"/>
          <p:cNvCxnSpPr/>
          <p:nvPr/>
        </p:nvCxnSpPr>
        <p:spPr>
          <a:xfrm flipV="1">
            <a:off x="2308225" y="2925763"/>
            <a:ext cx="571500" cy="1587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CuadroTexto"/>
          <p:cNvSpPr txBox="1">
            <a:spLocks noChangeArrowheads="1"/>
          </p:cNvSpPr>
          <p:nvPr/>
        </p:nvSpPr>
        <p:spPr bwMode="auto">
          <a:xfrm>
            <a:off x="2306638" y="2997200"/>
            <a:ext cx="50482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>
                <a:latin typeface="Lucida Handwriting" pitchFamily="66" charset="0"/>
              </a:rPr>
              <a:t>i</a:t>
            </a:r>
            <a:r>
              <a:rPr lang="es-ES" baseline="-25000">
                <a:latin typeface="Lucida Handwriting" pitchFamily="66" charset="0"/>
              </a:rPr>
              <a:t>1</a:t>
            </a:r>
            <a:endParaRPr lang="eu-ES">
              <a:latin typeface="Lucida Handwriting" pitchFamily="66" charset="0"/>
            </a:endParaRPr>
          </a:p>
        </p:txBody>
      </p:sp>
      <p:grpSp>
        <p:nvGrpSpPr>
          <p:cNvPr id="62" name="61 Grupo"/>
          <p:cNvGrpSpPr>
            <a:grpSpLocks/>
          </p:cNvGrpSpPr>
          <p:nvPr/>
        </p:nvGrpSpPr>
        <p:grpSpPr bwMode="auto">
          <a:xfrm rot="5400000" flipV="1">
            <a:off x="4241800" y="-1508125"/>
            <a:ext cx="165100" cy="6407150"/>
            <a:chOff x="1035049" y="265114"/>
            <a:chExt cx="165101" cy="6407150"/>
          </a:xfrm>
        </p:grpSpPr>
        <p:cxnSp>
          <p:nvCxnSpPr>
            <p:cNvPr id="2378821" name="11 Conector recto"/>
            <p:cNvCxnSpPr>
              <a:cxnSpLocks noChangeShapeType="1"/>
            </p:cNvCxnSpPr>
            <p:nvPr/>
          </p:nvCxnSpPr>
          <p:spPr bwMode="auto">
            <a:xfrm rot="-5400000">
              <a:off x="-2085976" y="3460986"/>
              <a:ext cx="6407150" cy="15405"/>
            </a:xfrm>
            <a:prstGeom prst="line">
              <a:avLst/>
            </a:prstGeom>
            <a:noFill/>
            <a:ln w="222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</p:cxnSp>
        <p:grpSp>
          <p:nvGrpSpPr>
            <p:cNvPr id="2378822" name="69 Grupo"/>
            <p:cNvGrpSpPr>
              <a:grpSpLocks/>
            </p:cNvGrpSpPr>
            <p:nvPr/>
          </p:nvGrpSpPr>
          <p:grpSpPr bwMode="auto">
            <a:xfrm rot="-5400000">
              <a:off x="-1038202" y="3435651"/>
              <a:ext cx="4311603" cy="165100"/>
              <a:chOff x="1585881" y="3355794"/>
              <a:chExt cx="5013740" cy="191533"/>
            </a:xfrm>
          </p:grpSpPr>
          <p:pic>
            <p:nvPicPr>
              <p:cNvPr id="2378829" name="Picture 6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l="1530" t="15118" r="2133" b="13066"/>
              <a:stretch>
                <a:fillRect/>
              </a:stretch>
            </p:blipFill>
            <p:spPr bwMode="auto">
              <a:xfrm>
                <a:off x="2965875" y="3355794"/>
                <a:ext cx="3633746" cy="1915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378830" name="Picture 6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l="1530" t="15118" r="2133" b="13066"/>
              <a:stretch>
                <a:fillRect/>
              </a:stretch>
            </p:blipFill>
            <p:spPr bwMode="auto">
              <a:xfrm>
                <a:off x="1585881" y="3355794"/>
                <a:ext cx="3633746" cy="1915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2378823" name="Picture 6"/>
            <p:cNvPicPr>
              <a:picLocks noChangeAspect="1" noChangeArrowheads="1"/>
            </p:cNvPicPr>
            <p:nvPr/>
          </p:nvPicPr>
          <p:blipFill>
            <a:blip r:embed="rId4" cstate="print"/>
            <a:srcRect l="94769" t="15118" r="2133" b="13066"/>
            <a:stretch>
              <a:fillRect/>
            </a:stretch>
          </p:blipFill>
          <p:spPr bwMode="auto">
            <a:xfrm rot="-5400000">
              <a:off x="1067359" y="1137870"/>
              <a:ext cx="100480" cy="165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78824" name="Picture 6"/>
            <p:cNvPicPr>
              <a:picLocks noChangeAspect="1" noChangeArrowheads="1"/>
            </p:cNvPicPr>
            <p:nvPr/>
          </p:nvPicPr>
          <p:blipFill>
            <a:blip r:embed="rId4" cstate="print"/>
            <a:srcRect l="1530" t="17719" r="95441" b="13066"/>
            <a:stretch>
              <a:fillRect/>
            </a:stretch>
          </p:blipFill>
          <p:spPr bwMode="auto">
            <a:xfrm rot="-5400000">
              <a:off x="1068467" y="5735314"/>
              <a:ext cx="98264" cy="15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78825" name="Picture 6"/>
            <p:cNvPicPr>
              <a:picLocks noChangeAspect="1" noChangeArrowheads="1"/>
            </p:cNvPicPr>
            <p:nvPr/>
          </p:nvPicPr>
          <p:blipFill>
            <a:blip r:embed="rId4" cstate="print"/>
            <a:srcRect l="94769" t="15118" r="2133" b="13066"/>
            <a:stretch>
              <a:fillRect/>
            </a:stretch>
          </p:blipFill>
          <p:spPr bwMode="auto">
            <a:xfrm rot="-5400000">
              <a:off x="1067359" y="945651"/>
              <a:ext cx="100480" cy="165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78826" name="Picture 6"/>
            <p:cNvPicPr>
              <a:picLocks noChangeAspect="1" noChangeArrowheads="1"/>
            </p:cNvPicPr>
            <p:nvPr/>
          </p:nvPicPr>
          <p:blipFill>
            <a:blip r:embed="rId4" cstate="print"/>
            <a:srcRect l="94769" t="15118" r="2133" b="13066"/>
            <a:stretch>
              <a:fillRect/>
            </a:stretch>
          </p:blipFill>
          <p:spPr bwMode="auto">
            <a:xfrm rot="-5400000">
              <a:off x="1067359" y="753432"/>
              <a:ext cx="100480" cy="165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78827" name="Picture 6"/>
            <p:cNvPicPr>
              <a:picLocks noChangeAspect="1" noChangeArrowheads="1"/>
            </p:cNvPicPr>
            <p:nvPr/>
          </p:nvPicPr>
          <p:blipFill>
            <a:blip r:embed="rId4" cstate="print"/>
            <a:srcRect l="1530" t="17719" r="95441" b="13066"/>
            <a:stretch>
              <a:fillRect/>
            </a:stretch>
          </p:blipFill>
          <p:spPr bwMode="auto">
            <a:xfrm rot="-5400000">
              <a:off x="1068467" y="5925317"/>
              <a:ext cx="98264" cy="15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78828" name="Picture 6"/>
            <p:cNvPicPr>
              <a:picLocks noChangeAspect="1" noChangeArrowheads="1"/>
            </p:cNvPicPr>
            <p:nvPr/>
          </p:nvPicPr>
          <p:blipFill>
            <a:blip r:embed="rId4" cstate="print"/>
            <a:srcRect l="1530" t="17719" r="95441" b="13066"/>
            <a:stretch>
              <a:fillRect/>
            </a:stretch>
          </p:blipFill>
          <p:spPr bwMode="auto">
            <a:xfrm rot="-5400000">
              <a:off x="1068467" y="6115320"/>
              <a:ext cx="98264" cy="15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cxnSp>
        <p:nvCxnSpPr>
          <p:cNvPr id="83" name="82 Conector recto de flecha"/>
          <p:cNvCxnSpPr/>
          <p:nvPr/>
        </p:nvCxnSpPr>
        <p:spPr>
          <a:xfrm flipH="1" flipV="1">
            <a:off x="5775325" y="1700213"/>
            <a:ext cx="571500" cy="1587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83 CuadroTexto"/>
          <p:cNvSpPr txBox="1">
            <a:spLocks noChangeArrowheads="1"/>
          </p:cNvSpPr>
          <p:nvPr/>
        </p:nvSpPr>
        <p:spPr bwMode="auto">
          <a:xfrm>
            <a:off x="5859463" y="1781175"/>
            <a:ext cx="5048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>
                <a:latin typeface="Lucida Handwriting" pitchFamily="66" charset="0"/>
              </a:rPr>
              <a:t>i</a:t>
            </a:r>
            <a:r>
              <a:rPr lang="es-ES" baseline="-25000">
                <a:latin typeface="Lucida Handwriting" pitchFamily="66" charset="0"/>
              </a:rPr>
              <a:t>2</a:t>
            </a:r>
            <a:endParaRPr lang="eu-ES">
              <a:latin typeface="Lucida Handwriting" pitchFamily="66" charset="0"/>
            </a:endParaRPr>
          </a:p>
        </p:txBody>
      </p:sp>
      <p:grpSp>
        <p:nvGrpSpPr>
          <p:cNvPr id="107" name="Group 43"/>
          <p:cNvGrpSpPr>
            <a:grpSpLocks noChangeAspect="1"/>
          </p:cNvGrpSpPr>
          <p:nvPr/>
        </p:nvGrpSpPr>
        <p:grpSpPr bwMode="auto">
          <a:xfrm>
            <a:off x="4081463" y="1555750"/>
            <a:ext cx="252412" cy="252413"/>
            <a:chOff x="3990" y="1487"/>
            <a:chExt cx="127" cy="127"/>
          </a:xfrm>
        </p:grpSpPr>
        <p:sp>
          <p:nvSpPr>
            <p:cNvPr id="2378819" name="Oval 44"/>
            <p:cNvSpPr>
              <a:spLocks noChangeAspect="1" noChangeArrowheads="1"/>
            </p:cNvSpPr>
            <p:nvPr/>
          </p:nvSpPr>
          <p:spPr bwMode="auto">
            <a:xfrm rot="-5400000">
              <a:off x="3990" y="1487"/>
              <a:ext cx="127" cy="127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pPr algn="ctr" eaLnBrk="0" hangingPunct="0"/>
              <a:endParaRPr lang="eu-ES">
                <a:solidFill>
                  <a:schemeClr val="accent1"/>
                </a:solidFill>
              </a:endParaRPr>
            </a:p>
          </p:txBody>
        </p:sp>
        <p:sp>
          <p:nvSpPr>
            <p:cNvPr id="2378820" name="Oval 45"/>
            <p:cNvSpPr>
              <a:spLocks noChangeAspect="1" noChangeArrowheads="1"/>
            </p:cNvSpPr>
            <p:nvPr/>
          </p:nvSpPr>
          <p:spPr bwMode="auto">
            <a:xfrm rot="-5400000">
              <a:off x="4046" y="1543"/>
              <a:ext cx="14" cy="14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pPr algn="ctr" eaLnBrk="0" hangingPunct="0"/>
              <a:endParaRPr lang="eu-ES">
                <a:solidFill>
                  <a:schemeClr val="accent1"/>
                </a:solidFill>
              </a:endParaRPr>
            </a:p>
          </p:txBody>
        </p:sp>
      </p:grpSp>
      <p:grpSp>
        <p:nvGrpSpPr>
          <p:cNvPr id="113" name="112 Grupo"/>
          <p:cNvGrpSpPr>
            <a:grpSpLocks/>
          </p:cNvGrpSpPr>
          <p:nvPr/>
        </p:nvGrpSpPr>
        <p:grpSpPr bwMode="auto">
          <a:xfrm>
            <a:off x="4318000" y="1135063"/>
            <a:ext cx="774700" cy="461962"/>
            <a:chOff x="1849157" y="1503883"/>
            <a:chExt cx="576543" cy="461665"/>
          </a:xfrm>
        </p:grpSpPr>
        <p:sp>
          <p:nvSpPr>
            <p:cNvPr id="2378817" name="47 CuadroTexto"/>
            <p:cNvSpPr txBox="1">
              <a:spLocks noChangeArrowheads="1"/>
            </p:cNvSpPr>
            <p:nvPr/>
          </p:nvSpPr>
          <p:spPr bwMode="auto">
            <a:xfrm>
              <a:off x="1849157" y="1503883"/>
              <a:ext cx="576543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s-ES" sz="2400">
                  <a:solidFill>
                    <a:srgbClr val="FF0000"/>
                  </a:solidFill>
                  <a:latin typeface="Lucida Handwriting" pitchFamily="66" charset="0"/>
                </a:rPr>
                <a:t>B</a:t>
              </a:r>
              <a:r>
                <a:rPr lang="es-ES" sz="2400" baseline="-25000">
                  <a:solidFill>
                    <a:srgbClr val="FF0000"/>
                  </a:solidFill>
                  <a:latin typeface="Lucida Handwriting" pitchFamily="66" charset="0"/>
                </a:rPr>
                <a:t>12</a:t>
              </a:r>
              <a:endParaRPr lang="es-ES" sz="2400">
                <a:solidFill>
                  <a:srgbClr val="FF0000"/>
                </a:solidFill>
                <a:latin typeface="Lucida Handwriting" pitchFamily="66" charset="0"/>
              </a:endParaRPr>
            </a:p>
          </p:txBody>
        </p:sp>
        <p:sp>
          <p:nvSpPr>
            <p:cNvPr id="2378818" name="Line 40"/>
            <p:cNvSpPr>
              <a:spLocks noChangeShapeType="1"/>
            </p:cNvSpPr>
            <p:nvPr/>
          </p:nvSpPr>
          <p:spPr bwMode="auto">
            <a:xfrm>
              <a:off x="1996687" y="1536980"/>
              <a:ext cx="247493" cy="2157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35" name="Line 490"/>
          <p:cNvSpPr>
            <a:spLocks noChangeShapeType="1"/>
          </p:cNvSpPr>
          <p:nvPr/>
        </p:nvSpPr>
        <p:spPr bwMode="auto">
          <a:xfrm rot="-1320000" flipH="1" flipV="1">
            <a:off x="3649663" y="1589088"/>
            <a:ext cx="522287" cy="2047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</p:spPr>
        <p:txBody>
          <a:bodyPr wrap="none" anchor="ctr"/>
          <a:lstStyle/>
          <a:p>
            <a:endParaRPr lang="es-ES"/>
          </a:p>
        </p:txBody>
      </p:sp>
      <p:grpSp>
        <p:nvGrpSpPr>
          <p:cNvPr id="126" name="219 Grupo"/>
          <p:cNvGrpSpPr>
            <a:grpSpLocks/>
          </p:cNvGrpSpPr>
          <p:nvPr/>
        </p:nvGrpSpPr>
        <p:grpSpPr bwMode="auto">
          <a:xfrm>
            <a:off x="3360738" y="933450"/>
            <a:ext cx="728662" cy="400050"/>
            <a:chOff x="6483886" y="985627"/>
            <a:chExt cx="730943" cy="400170"/>
          </a:xfrm>
        </p:grpSpPr>
        <p:sp>
          <p:nvSpPr>
            <p:cNvPr id="2378815" name="Text Box 107"/>
            <p:cNvSpPr txBox="1">
              <a:spLocks noChangeArrowheads="1"/>
            </p:cNvSpPr>
            <p:nvPr/>
          </p:nvSpPr>
          <p:spPr bwMode="auto">
            <a:xfrm>
              <a:off x="6483886" y="985627"/>
              <a:ext cx="730943" cy="400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u-ES" sz="2000">
                  <a:solidFill>
                    <a:srgbClr val="66FF33"/>
                  </a:solidFill>
                  <a:latin typeface="Lucida Handwriting" pitchFamily="66" charset="0"/>
                </a:rPr>
                <a:t>dF</a:t>
              </a:r>
              <a:r>
                <a:rPr lang="eu-ES" sz="1600" baseline="-25000">
                  <a:solidFill>
                    <a:srgbClr val="66FF33"/>
                  </a:solidFill>
                  <a:latin typeface="Lucida Handwriting" pitchFamily="66" charset="0"/>
                </a:rPr>
                <a:t>12</a:t>
              </a:r>
              <a:endParaRPr lang="eu-ES" sz="1600">
                <a:solidFill>
                  <a:srgbClr val="66FF33"/>
                </a:solidFill>
                <a:latin typeface="Lucida Handwriting" pitchFamily="66" charset="0"/>
              </a:endParaRPr>
            </a:p>
          </p:txBody>
        </p:sp>
        <p:sp>
          <p:nvSpPr>
            <p:cNvPr id="2378816" name="Line 108"/>
            <p:cNvSpPr>
              <a:spLocks noChangeShapeType="1"/>
            </p:cNvSpPr>
            <p:nvPr/>
          </p:nvSpPr>
          <p:spPr bwMode="auto">
            <a:xfrm>
              <a:off x="6667499" y="990599"/>
              <a:ext cx="308517" cy="2965"/>
            </a:xfrm>
            <a:prstGeom prst="line">
              <a:avLst/>
            </a:prstGeom>
            <a:noFill/>
            <a:ln w="28575">
              <a:solidFill>
                <a:srgbClr val="66FF33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27" name="Line 490"/>
          <p:cNvSpPr>
            <a:spLocks noChangeShapeType="1"/>
          </p:cNvSpPr>
          <p:nvPr/>
        </p:nvSpPr>
        <p:spPr bwMode="auto">
          <a:xfrm rot="7320000" flipH="1">
            <a:off x="3866356" y="1046957"/>
            <a:ext cx="695325" cy="417512"/>
          </a:xfrm>
          <a:prstGeom prst="line">
            <a:avLst/>
          </a:prstGeom>
          <a:ln>
            <a:solidFill>
              <a:srgbClr val="66FF33"/>
            </a:solidFill>
            <a:headEnd/>
            <a:tailEnd type="triangle" w="med" len="lg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pPr eaLnBrk="0" hangingPunct="0">
              <a:defRPr/>
            </a:pPr>
            <a:endParaRPr lang="es-ES"/>
          </a:p>
        </p:txBody>
      </p:sp>
      <p:cxnSp>
        <p:nvCxnSpPr>
          <p:cNvPr id="131" name="130 Conector recto de flecha"/>
          <p:cNvCxnSpPr/>
          <p:nvPr/>
        </p:nvCxnSpPr>
        <p:spPr>
          <a:xfrm rot="5400000">
            <a:off x="4855369" y="2313781"/>
            <a:ext cx="1273175" cy="11113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133 CuadroTexto"/>
          <p:cNvSpPr txBox="1">
            <a:spLocks noChangeArrowheads="1"/>
          </p:cNvSpPr>
          <p:nvPr/>
        </p:nvSpPr>
        <p:spPr bwMode="auto">
          <a:xfrm>
            <a:off x="5435600" y="2127250"/>
            <a:ext cx="2984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800">
                <a:latin typeface="Lucida Handwriting" pitchFamily="66" charset="0"/>
              </a:rPr>
              <a:t>d</a:t>
            </a:r>
            <a:endParaRPr lang="eu-ES" sz="1800">
              <a:latin typeface="Lucida Handwriting" pitchFamily="66" charset="0"/>
            </a:endParaRPr>
          </a:p>
        </p:txBody>
      </p:sp>
      <p:graphicFrame>
        <p:nvGraphicFramePr>
          <p:cNvPr id="135" name="Object 24"/>
          <p:cNvGraphicFramePr>
            <a:graphicFrameLocks noChangeAspect="1"/>
          </p:cNvGraphicFramePr>
          <p:nvPr/>
        </p:nvGraphicFramePr>
        <p:xfrm>
          <a:off x="5240338" y="3744913"/>
          <a:ext cx="3584575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8812" name="Ecuación" r:id="rId5" imgW="2387600" imgH="393700" progId="Equation.3">
                  <p:embed/>
                </p:oleObj>
              </mc:Choice>
              <mc:Fallback>
                <p:oleObj name="Ecuación" r:id="rId5" imgW="2387600" imgH="393700" progId="Equation.3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0338" y="3744913"/>
                        <a:ext cx="3584575" cy="590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6" name="135 CuadroTexto"/>
          <p:cNvSpPr txBox="1">
            <a:spLocks noChangeArrowheads="1"/>
          </p:cNvSpPr>
          <p:nvPr/>
        </p:nvSpPr>
        <p:spPr bwMode="auto">
          <a:xfrm>
            <a:off x="7548563" y="1501775"/>
            <a:ext cx="6985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800">
                <a:latin typeface="Lucida Handwriting" pitchFamily="66" charset="0"/>
              </a:rPr>
              <a:t>(2)</a:t>
            </a:r>
            <a:endParaRPr lang="eu-ES" sz="1800">
              <a:latin typeface="Lucida Handwriting" pitchFamily="66" charset="0"/>
            </a:endParaRPr>
          </a:p>
        </p:txBody>
      </p:sp>
      <p:sp>
        <p:nvSpPr>
          <p:cNvPr id="137" name="136 CuadroTexto"/>
          <p:cNvSpPr txBox="1">
            <a:spLocks noChangeArrowheads="1"/>
          </p:cNvSpPr>
          <p:nvPr/>
        </p:nvSpPr>
        <p:spPr bwMode="auto">
          <a:xfrm>
            <a:off x="7562850" y="2695575"/>
            <a:ext cx="698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800">
                <a:latin typeface="Lucida Handwriting" pitchFamily="66" charset="0"/>
              </a:rPr>
              <a:t>(1)</a:t>
            </a:r>
            <a:endParaRPr lang="eu-ES" sz="1800">
              <a:latin typeface="Lucida Handwriting" pitchFamily="66" charset="0"/>
            </a:endParaRPr>
          </a:p>
        </p:txBody>
      </p:sp>
      <p:grpSp>
        <p:nvGrpSpPr>
          <p:cNvPr id="141" name="158 Grupo"/>
          <p:cNvGrpSpPr>
            <a:grpSpLocks/>
          </p:cNvGrpSpPr>
          <p:nvPr/>
        </p:nvGrpSpPr>
        <p:grpSpPr bwMode="auto">
          <a:xfrm>
            <a:off x="4348413" y="2540575"/>
            <a:ext cx="561975" cy="376238"/>
            <a:chOff x="1347651" y="1984695"/>
            <a:chExt cx="561975" cy="376235"/>
          </a:xfrm>
        </p:grpSpPr>
        <p:sp>
          <p:nvSpPr>
            <p:cNvPr id="2378811" name="105 CuadroTexto"/>
            <p:cNvSpPr txBox="1">
              <a:spLocks noChangeArrowheads="1"/>
            </p:cNvSpPr>
            <p:nvPr/>
          </p:nvSpPr>
          <p:spPr bwMode="auto">
            <a:xfrm>
              <a:off x="1347651" y="2022851"/>
              <a:ext cx="561975" cy="3380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s-ES" sz="1600">
                  <a:latin typeface="Lucida Handwriting" pitchFamily="66" charset="0"/>
                </a:rPr>
                <a:t>dl</a:t>
              </a:r>
              <a:r>
                <a:rPr lang="es-ES" sz="1600" baseline="-25000">
                  <a:latin typeface="Lucida Handwriting" pitchFamily="66" charset="0"/>
                </a:rPr>
                <a:t>1</a:t>
              </a:r>
              <a:endParaRPr lang="es-ES" sz="1600">
                <a:latin typeface="Lucida Handwriting" pitchFamily="66" charset="0"/>
              </a:endParaRPr>
            </a:p>
          </p:txBody>
        </p:sp>
        <p:sp>
          <p:nvSpPr>
            <p:cNvPr id="2378812" name="Line 40"/>
            <p:cNvSpPr>
              <a:spLocks noChangeShapeType="1"/>
            </p:cNvSpPr>
            <p:nvPr/>
          </p:nvSpPr>
          <p:spPr bwMode="auto">
            <a:xfrm>
              <a:off x="1505820" y="1984695"/>
              <a:ext cx="216918" cy="9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44" name="Line 490"/>
          <p:cNvSpPr>
            <a:spLocks noChangeShapeType="1"/>
          </p:cNvSpPr>
          <p:nvPr/>
        </p:nvSpPr>
        <p:spPr bwMode="auto">
          <a:xfrm rot="1320000" flipV="1">
            <a:off x="4238625" y="2825750"/>
            <a:ext cx="520700" cy="2047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</p:spPr>
        <p:txBody>
          <a:bodyPr wrap="none" anchor="ctr"/>
          <a:lstStyle/>
          <a:p>
            <a:endParaRPr lang="es-ES"/>
          </a:p>
        </p:txBody>
      </p:sp>
      <p:grpSp>
        <p:nvGrpSpPr>
          <p:cNvPr id="145" name="219 Grupo"/>
          <p:cNvGrpSpPr>
            <a:grpSpLocks/>
          </p:cNvGrpSpPr>
          <p:nvPr/>
        </p:nvGrpSpPr>
        <p:grpSpPr bwMode="auto">
          <a:xfrm>
            <a:off x="3411412" y="3387603"/>
            <a:ext cx="730250" cy="400050"/>
            <a:chOff x="6483886" y="985627"/>
            <a:chExt cx="730943" cy="400170"/>
          </a:xfrm>
        </p:grpSpPr>
        <p:sp>
          <p:nvSpPr>
            <p:cNvPr id="2378809" name="Text Box 107"/>
            <p:cNvSpPr txBox="1">
              <a:spLocks noChangeArrowheads="1"/>
            </p:cNvSpPr>
            <p:nvPr/>
          </p:nvSpPr>
          <p:spPr bwMode="auto">
            <a:xfrm>
              <a:off x="6483886" y="985627"/>
              <a:ext cx="730943" cy="400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u-ES" sz="2000" dirty="0">
                  <a:solidFill>
                    <a:srgbClr val="66FF33"/>
                  </a:solidFill>
                  <a:latin typeface="Lucida Handwriting" pitchFamily="66" charset="0"/>
                </a:rPr>
                <a:t>dF</a:t>
              </a:r>
              <a:r>
                <a:rPr lang="eu-ES" sz="1600" baseline="-25000" dirty="0">
                  <a:solidFill>
                    <a:srgbClr val="66FF33"/>
                  </a:solidFill>
                  <a:latin typeface="Lucida Handwriting" pitchFamily="66" charset="0"/>
                </a:rPr>
                <a:t>21</a:t>
              </a:r>
              <a:endParaRPr lang="eu-ES" sz="1600" dirty="0">
                <a:solidFill>
                  <a:srgbClr val="66FF33"/>
                </a:solidFill>
                <a:latin typeface="Lucida Handwriting" pitchFamily="66" charset="0"/>
              </a:endParaRPr>
            </a:p>
          </p:txBody>
        </p:sp>
        <p:sp>
          <p:nvSpPr>
            <p:cNvPr id="2378810" name="Line 108"/>
            <p:cNvSpPr>
              <a:spLocks noChangeShapeType="1"/>
            </p:cNvSpPr>
            <p:nvPr/>
          </p:nvSpPr>
          <p:spPr bwMode="auto">
            <a:xfrm>
              <a:off x="6667499" y="990599"/>
              <a:ext cx="308517" cy="2965"/>
            </a:xfrm>
            <a:prstGeom prst="line">
              <a:avLst/>
            </a:prstGeom>
            <a:noFill/>
            <a:ln w="28575">
              <a:solidFill>
                <a:srgbClr val="66FF33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48" name="Line 490"/>
          <p:cNvSpPr>
            <a:spLocks noChangeShapeType="1"/>
          </p:cNvSpPr>
          <p:nvPr/>
        </p:nvSpPr>
        <p:spPr bwMode="auto">
          <a:xfrm rot="14280000" flipH="1" flipV="1">
            <a:off x="3876675" y="3121025"/>
            <a:ext cx="677863" cy="436563"/>
          </a:xfrm>
          <a:prstGeom prst="line">
            <a:avLst/>
          </a:prstGeom>
          <a:ln>
            <a:solidFill>
              <a:srgbClr val="66FF33"/>
            </a:solidFill>
            <a:headEnd/>
            <a:tailEnd type="triangle" w="med" len="lg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pPr eaLnBrk="0" hangingPunct="0">
              <a:defRPr/>
            </a:pPr>
            <a:endParaRPr lang="es-ES"/>
          </a:p>
        </p:txBody>
      </p:sp>
      <p:graphicFrame>
        <p:nvGraphicFramePr>
          <p:cNvPr id="150" name="Object 25"/>
          <p:cNvGraphicFramePr>
            <a:graphicFrameLocks noChangeAspect="1"/>
          </p:cNvGraphicFramePr>
          <p:nvPr/>
        </p:nvGraphicFramePr>
        <p:xfrm>
          <a:off x="5233988" y="4354513"/>
          <a:ext cx="3565525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8813" name="Ecuación" r:id="rId7" imgW="2374900" imgH="393700" progId="Equation.3">
                  <p:embed/>
                </p:oleObj>
              </mc:Choice>
              <mc:Fallback>
                <p:oleObj name="Ecuación" r:id="rId7" imgW="2374900" imgH="393700" progId="Equation.3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3988" y="4354513"/>
                        <a:ext cx="3565525" cy="590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2" name="151 CuadroTexto"/>
          <p:cNvSpPr txBox="1">
            <a:spLocks noChangeArrowheads="1"/>
          </p:cNvSpPr>
          <p:nvPr/>
        </p:nvSpPr>
        <p:spPr bwMode="auto">
          <a:xfrm>
            <a:off x="106363" y="3933825"/>
            <a:ext cx="5130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400">
                <a:latin typeface="Lucida Handwriting" pitchFamily="66" charset="0"/>
              </a:rPr>
              <a:t>(1) Eroaleak (2) eroaleari egiten dion indarra:</a:t>
            </a:r>
            <a:endParaRPr lang="eu-ES" sz="1400">
              <a:latin typeface="Lucida Handwriting" pitchFamily="66" charset="0"/>
            </a:endParaRPr>
          </a:p>
        </p:txBody>
      </p:sp>
      <p:sp>
        <p:nvSpPr>
          <p:cNvPr id="153" name="152 CuadroTexto"/>
          <p:cNvSpPr txBox="1">
            <a:spLocks noChangeArrowheads="1"/>
          </p:cNvSpPr>
          <p:nvPr/>
        </p:nvSpPr>
        <p:spPr bwMode="auto">
          <a:xfrm>
            <a:off x="131763" y="4511675"/>
            <a:ext cx="5130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400">
                <a:latin typeface="Lucida Handwriting" pitchFamily="66" charset="0"/>
              </a:rPr>
              <a:t>(2) Eroaleak (1) eroaleari egiten dion indarra:</a:t>
            </a:r>
            <a:endParaRPr lang="eu-ES" sz="1400">
              <a:latin typeface="Lucida Handwriting" pitchFamily="66" charset="0"/>
            </a:endParaRPr>
          </a:p>
        </p:txBody>
      </p:sp>
      <p:sp>
        <p:nvSpPr>
          <p:cNvPr id="154" name="153 CuadroTexto"/>
          <p:cNvSpPr txBox="1">
            <a:spLocks noChangeArrowheads="1"/>
          </p:cNvSpPr>
          <p:nvPr/>
        </p:nvSpPr>
        <p:spPr bwMode="auto">
          <a:xfrm>
            <a:off x="450850" y="5915025"/>
            <a:ext cx="30416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400">
                <a:latin typeface="Lucida Handwriting" pitchFamily="66" charset="0"/>
              </a:rPr>
              <a:t>Luzera unitateko indarrak:</a:t>
            </a:r>
            <a:endParaRPr lang="eu-ES" sz="1400">
              <a:latin typeface="Lucida Handwriting" pitchFamily="66" charset="0"/>
            </a:endParaRPr>
          </a:p>
        </p:txBody>
      </p:sp>
      <p:graphicFrame>
        <p:nvGraphicFramePr>
          <p:cNvPr id="155" name="Object 26"/>
          <p:cNvGraphicFramePr>
            <a:graphicFrameLocks noChangeAspect="1"/>
          </p:cNvGraphicFramePr>
          <p:nvPr/>
        </p:nvGraphicFramePr>
        <p:xfrm>
          <a:off x="3533775" y="5821363"/>
          <a:ext cx="1963738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8814" name="Ecuación" r:id="rId9" imgW="1307532" imgH="393529" progId="Equation.3">
                  <p:embed/>
                </p:oleObj>
              </mc:Choice>
              <mc:Fallback>
                <p:oleObj name="Ecuación" r:id="rId9" imgW="1307532" imgH="393529" progId="Equation.3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3775" y="5821363"/>
                        <a:ext cx="1963738" cy="590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9" name="Object 27"/>
          <p:cNvGraphicFramePr>
            <a:graphicFrameLocks noChangeAspect="1"/>
          </p:cNvGraphicFramePr>
          <p:nvPr/>
        </p:nvGraphicFramePr>
        <p:xfrm>
          <a:off x="3798888" y="5005388"/>
          <a:ext cx="1546225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8815" name="Ecuación" r:id="rId11" imgW="774364" imgH="253890" progId="Equation.3">
                  <p:embed/>
                </p:oleObj>
              </mc:Choice>
              <mc:Fallback>
                <p:oleObj name="Ecuación" r:id="rId11" imgW="774364" imgH="253890" progId="Equation.3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8888" y="5005388"/>
                        <a:ext cx="1546225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0" name="159 CuadroTexto"/>
          <p:cNvSpPr txBox="1">
            <a:spLocks noChangeArrowheads="1"/>
          </p:cNvSpPr>
          <p:nvPr/>
        </p:nvSpPr>
        <p:spPr bwMode="auto">
          <a:xfrm>
            <a:off x="5413375" y="5184775"/>
            <a:ext cx="2514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400">
                <a:latin typeface="Lucida Handwriting" pitchFamily="66" charset="0"/>
              </a:rPr>
              <a:t>(Aldarapen indarrak)</a:t>
            </a:r>
            <a:endParaRPr lang="eu-ES" sz="1400">
              <a:latin typeface="Lucida Handwriting" pitchFamily="66" charset="0"/>
            </a:endParaRPr>
          </a:p>
        </p:txBody>
      </p:sp>
      <p:grpSp>
        <p:nvGrpSpPr>
          <p:cNvPr id="161" name="Group 43"/>
          <p:cNvGrpSpPr>
            <a:grpSpLocks noChangeAspect="1"/>
          </p:cNvGrpSpPr>
          <p:nvPr/>
        </p:nvGrpSpPr>
        <p:grpSpPr bwMode="auto">
          <a:xfrm>
            <a:off x="4084638" y="2792413"/>
            <a:ext cx="252412" cy="252412"/>
            <a:chOff x="3990" y="1487"/>
            <a:chExt cx="127" cy="127"/>
          </a:xfrm>
        </p:grpSpPr>
        <p:sp>
          <p:nvSpPr>
            <p:cNvPr id="2378807" name="Oval 44"/>
            <p:cNvSpPr>
              <a:spLocks noChangeAspect="1" noChangeArrowheads="1"/>
            </p:cNvSpPr>
            <p:nvPr/>
          </p:nvSpPr>
          <p:spPr bwMode="auto">
            <a:xfrm rot="-5400000">
              <a:off x="3990" y="1487"/>
              <a:ext cx="127" cy="127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pPr algn="ctr" eaLnBrk="0" hangingPunct="0"/>
              <a:endParaRPr lang="eu-ES">
                <a:solidFill>
                  <a:schemeClr val="accent1"/>
                </a:solidFill>
              </a:endParaRPr>
            </a:p>
          </p:txBody>
        </p:sp>
        <p:sp>
          <p:nvSpPr>
            <p:cNvPr id="2378808" name="Oval 45"/>
            <p:cNvSpPr>
              <a:spLocks noChangeAspect="1" noChangeArrowheads="1"/>
            </p:cNvSpPr>
            <p:nvPr/>
          </p:nvSpPr>
          <p:spPr bwMode="auto">
            <a:xfrm rot="-5400000">
              <a:off x="4046" y="1543"/>
              <a:ext cx="14" cy="14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pPr algn="ctr" eaLnBrk="0" hangingPunct="0"/>
              <a:endParaRPr lang="eu-ES">
                <a:solidFill>
                  <a:schemeClr val="accent1"/>
                </a:solidFill>
              </a:endParaRPr>
            </a:p>
          </p:txBody>
        </p:sp>
      </p:grpSp>
      <p:grpSp>
        <p:nvGrpSpPr>
          <p:cNvPr id="69" name="112 Grupo"/>
          <p:cNvGrpSpPr>
            <a:grpSpLocks/>
          </p:cNvGrpSpPr>
          <p:nvPr/>
        </p:nvGrpSpPr>
        <p:grpSpPr bwMode="auto">
          <a:xfrm>
            <a:off x="4354261" y="3082978"/>
            <a:ext cx="774700" cy="461962"/>
            <a:chOff x="1849157" y="1503883"/>
            <a:chExt cx="576543" cy="461665"/>
          </a:xfrm>
        </p:grpSpPr>
        <p:sp>
          <p:nvSpPr>
            <p:cNvPr id="70" name="47 CuadroTexto"/>
            <p:cNvSpPr txBox="1">
              <a:spLocks noChangeArrowheads="1"/>
            </p:cNvSpPr>
            <p:nvPr/>
          </p:nvSpPr>
          <p:spPr bwMode="auto">
            <a:xfrm>
              <a:off x="1849157" y="1503883"/>
              <a:ext cx="576543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s-ES" sz="2400" dirty="0" smtClean="0">
                  <a:solidFill>
                    <a:srgbClr val="FF0000"/>
                  </a:solidFill>
                  <a:latin typeface="Lucida Handwriting" pitchFamily="66" charset="0"/>
                </a:rPr>
                <a:t>B</a:t>
              </a:r>
              <a:r>
                <a:rPr lang="es-ES" sz="2400" baseline="-25000" dirty="0" smtClean="0">
                  <a:solidFill>
                    <a:srgbClr val="FF0000"/>
                  </a:solidFill>
                  <a:latin typeface="Lucida Handwriting" pitchFamily="66" charset="0"/>
                </a:rPr>
                <a:t>21</a:t>
              </a:r>
              <a:endParaRPr lang="es-ES" sz="2400" dirty="0">
                <a:solidFill>
                  <a:srgbClr val="FF0000"/>
                </a:solidFill>
                <a:latin typeface="Lucida Handwriting" pitchFamily="66" charset="0"/>
              </a:endParaRPr>
            </a:p>
          </p:txBody>
        </p:sp>
        <p:sp>
          <p:nvSpPr>
            <p:cNvPr id="71" name="Line 40"/>
            <p:cNvSpPr>
              <a:spLocks noChangeShapeType="1"/>
            </p:cNvSpPr>
            <p:nvPr/>
          </p:nvSpPr>
          <p:spPr bwMode="auto">
            <a:xfrm>
              <a:off x="1996687" y="1536980"/>
              <a:ext cx="247493" cy="2157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9" dur="3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0"/>
                            </p:stCondLst>
                            <p:childTnLst>
                              <p:par>
                                <p:cTn id="9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2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1" dur="5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2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5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0" dur="1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7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2" dur="1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84" grpId="0"/>
      <p:bldP spid="35" grpId="0" animBg="1"/>
      <p:bldP spid="134" grpId="0"/>
      <p:bldP spid="136" grpId="0"/>
      <p:bldP spid="137" grpId="0"/>
      <p:bldP spid="144" grpId="0" animBg="1"/>
      <p:bldP spid="152" grpId="0"/>
      <p:bldP spid="153" grpId="0"/>
      <p:bldP spid="154" grpId="0"/>
      <p:bldP spid="16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6914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u-ES"/>
          </a:p>
        </p:txBody>
      </p:sp>
      <p:sp>
        <p:nvSpPr>
          <p:cNvPr id="3366915" name="Rectangle 24"/>
          <p:cNvSpPr>
            <a:spLocks noChangeArrowheads="1"/>
          </p:cNvSpPr>
          <p:nvPr/>
        </p:nvSpPr>
        <p:spPr bwMode="auto">
          <a:xfrm>
            <a:off x="0" y="352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u-ES"/>
          </a:p>
        </p:txBody>
      </p:sp>
      <p:grpSp>
        <p:nvGrpSpPr>
          <p:cNvPr id="2" name="75 Grupo"/>
          <p:cNvGrpSpPr>
            <a:grpSpLocks/>
          </p:cNvGrpSpPr>
          <p:nvPr/>
        </p:nvGrpSpPr>
        <p:grpSpPr bwMode="auto">
          <a:xfrm>
            <a:off x="5264150" y="1519238"/>
            <a:ext cx="3808413" cy="5018087"/>
            <a:chOff x="521123" y="70471"/>
            <a:chExt cx="3808878" cy="5017274"/>
          </a:xfrm>
        </p:grpSpPr>
        <p:sp>
          <p:nvSpPr>
            <p:cNvPr id="3366918" name="Text Box 24"/>
            <p:cNvSpPr txBox="1">
              <a:spLocks noChangeArrowheads="1"/>
            </p:cNvSpPr>
            <p:nvPr/>
          </p:nvSpPr>
          <p:spPr bwMode="auto">
            <a:xfrm>
              <a:off x="1665213" y="779933"/>
              <a:ext cx="419100" cy="40011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endParaRPr lang="es-ES_tradnl" sz="2000">
                <a:latin typeface="Lucida Handwriting" pitchFamily="66" charset="0"/>
              </a:endParaRPr>
            </a:p>
          </p:txBody>
        </p:sp>
        <p:grpSp>
          <p:nvGrpSpPr>
            <p:cNvPr id="3" name="23 Grupo"/>
            <p:cNvGrpSpPr>
              <a:grpSpLocks/>
            </p:cNvGrpSpPr>
            <p:nvPr/>
          </p:nvGrpSpPr>
          <p:grpSpPr bwMode="auto">
            <a:xfrm>
              <a:off x="1101660" y="1159875"/>
              <a:ext cx="2176754" cy="2877786"/>
              <a:chOff x="1101660" y="1159875"/>
              <a:chExt cx="2176754" cy="2877786"/>
            </a:xfrm>
          </p:grpSpPr>
          <p:sp>
            <p:nvSpPr>
              <p:cNvPr id="3366934" name="92 Rectángulo"/>
              <p:cNvSpPr>
                <a:spLocks noChangeArrowheads="1"/>
              </p:cNvSpPr>
              <p:nvPr/>
            </p:nvSpPr>
            <p:spPr bwMode="auto">
              <a:xfrm>
                <a:off x="1104432" y="1175708"/>
                <a:ext cx="2173185" cy="2861953"/>
              </a:xfrm>
              <a:prstGeom prst="rect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eu-ES"/>
              </a:p>
            </p:txBody>
          </p:sp>
          <p:cxnSp>
            <p:nvCxnSpPr>
              <p:cNvPr id="3366935" name="93 Conector recto de flecha"/>
              <p:cNvCxnSpPr>
                <a:cxnSpLocks noChangeShapeType="1"/>
              </p:cNvCxnSpPr>
              <p:nvPr/>
            </p:nvCxnSpPr>
            <p:spPr bwMode="auto">
              <a:xfrm rot="5400000">
                <a:off x="3170742" y="2599758"/>
                <a:ext cx="213755" cy="1588"/>
              </a:xfrm>
              <a:prstGeom prst="straightConnector1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3366936" name="94 Conector recto de flecha"/>
              <p:cNvCxnSpPr>
                <a:cxnSpLocks noChangeShapeType="1"/>
              </p:cNvCxnSpPr>
              <p:nvPr/>
            </p:nvCxnSpPr>
            <p:spPr bwMode="auto">
              <a:xfrm rot="16200000" flipV="1">
                <a:off x="995576" y="2599758"/>
                <a:ext cx="213755" cy="1588"/>
              </a:xfrm>
              <a:prstGeom prst="straightConnector1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3366937" name="95 Conector recto de flecha"/>
              <p:cNvCxnSpPr>
                <a:cxnSpLocks noChangeShapeType="1"/>
              </p:cNvCxnSpPr>
              <p:nvPr/>
            </p:nvCxnSpPr>
            <p:spPr bwMode="auto">
              <a:xfrm>
                <a:off x="2031697" y="1159875"/>
                <a:ext cx="213755" cy="1588"/>
              </a:xfrm>
              <a:prstGeom prst="straightConnector1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3366938" name="96 Conector recto de flecha"/>
              <p:cNvCxnSpPr>
                <a:cxnSpLocks noChangeShapeType="1"/>
              </p:cNvCxnSpPr>
              <p:nvPr/>
            </p:nvCxnSpPr>
            <p:spPr bwMode="auto">
              <a:xfrm rot="10800000">
                <a:off x="2031697" y="4019850"/>
                <a:ext cx="213755" cy="1588"/>
              </a:xfrm>
              <a:prstGeom prst="straightConnector1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</p:grpSp>
        <p:grpSp>
          <p:nvGrpSpPr>
            <p:cNvPr id="4" name="29 Grupo"/>
            <p:cNvGrpSpPr>
              <a:grpSpLocks/>
            </p:cNvGrpSpPr>
            <p:nvPr/>
          </p:nvGrpSpPr>
          <p:grpSpPr bwMode="auto">
            <a:xfrm>
              <a:off x="521123" y="771947"/>
              <a:ext cx="3808878" cy="3265714"/>
              <a:chOff x="521123" y="771947"/>
              <a:chExt cx="3808878" cy="3265714"/>
            </a:xfrm>
          </p:grpSpPr>
          <p:grpSp>
            <p:nvGrpSpPr>
              <p:cNvPr id="5" name="25 Grupo"/>
              <p:cNvGrpSpPr>
                <a:grpSpLocks/>
              </p:cNvGrpSpPr>
              <p:nvPr/>
            </p:nvGrpSpPr>
            <p:grpSpPr bwMode="auto">
              <a:xfrm>
                <a:off x="593793" y="771947"/>
                <a:ext cx="2707574" cy="307777"/>
                <a:chOff x="593793" y="771947"/>
                <a:chExt cx="2707574" cy="307777"/>
              </a:xfrm>
            </p:grpSpPr>
            <p:cxnSp>
              <p:nvCxnSpPr>
                <p:cNvPr id="3366932" name="90 Conector recto de flecha"/>
                <p:cNvCxnSpPr>
                  <a:cxnSpLocks noChangeShapeType="1"/>
                </p:cNvCxnSpPr>
                <p:nvPr/>
              </p:nvCxnSpPr>
              <p:spPr bwMode="auto">
                <a:xfrm>
                  <a:off x="593793" y="985703"/>
                  <a:ext cx="2707574" cy="35626"/>
                </a:xfrm>
                <a:prstGeom prst="straightConnector1">
                  <a:avLst/>
                </a:prstGeom>
                <a:noFill/>
                <a:ln w="9525" algn="ctr">
                  <a:solidFill>
                    <a:schemeClr val="tx1"/>
                  </a:solidFill>
                  <a:prstDash val="dash"/>
                  <a:round/>
                  <a:headEnd type="arrow" w="med" len="med"/>
                  <a:tailEnd type="arrow" w="med" len="med"/>
                </a:ln>
              </p:spPr>
            </p:cxnSp>
            <p:sp>
              <p:nvSpPr>
                <p:cNvPr id="3366933" name="91 CuadroTexto"/>
                <p:cNvSpPr txBox="1">
                  <a:spLocks noChangeArrowheads="1"/>
                </p:cNvSpPr>
                <p:nvPr/>
              </p:nvSpPr>
              <p:spPr bwMode="auto">
                <a:xfrm>
                  <a:off x="1627506" y="771947"/>
                  <a:ext cx="723275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u-ES" sz="1400">
                      <a:latin typeface="Lucida Handwriting" pitchFamily="66" charset="0"/>
                    </a:rPr>
                    <a:t>10cm</a:t>
                  </a:r>
                </a:p>
              </p:txBody>
            </p:sp>
          </p:grpSp>
          <p:grpSp>
            <p:nvGrpSpPr>
              <p:cNvPr id="6" name="27 Grupo"/>
              <p:cNvGrpSpPr>
                <a:grpSpLocks/>
              </p:cNvGrpSpPr>
              <p:nvPr/>
            </p:nvGrpSpPr>
            <p:grpSpPr bwMode="auto">
              <a:xfrm>
                <a:off x="521123" y="3453791"/>
                <a:ext cx="601447" cy="358239"/>
                <a:chOff x="521123" y="3453791"/>
                <a:chExt cx="601447" cy="358239"/>
              </a:xfrm>
            </p:grpSpPr>
            <p:cxnSp>
              <p:nvCxnSpPr>
                <p:cNvPr id="3366930" name="88 Conector recto de flecha"/>
                <p:cNvCxnSpPr>
                  <a:cxnSpLocks noChangeShapeType="1"/>
                </p:cNvCxnSpPr>
                <p:nvPr/>
              </p:nvCxnSpPr>
              <p:spPr bwMode="auto">
                <a:xfrm flipV="1">
                  <a:off x="593793" y="3800155"/>
                  <a:ext cx="510639" cy="11875"/>
                </a:xfrm>
                <a:prstGeom prst="straightConnector1">
                  <a:avLst/>
                </a:prstGeom>
                <a:noFill/>
                <a:ln w="9525" algn="ctr">
                  <a:solidFill>
                    <a:schemeClr val="tx1"/>
                  </a:solidFill>
                  <a:prstDash val="dash"/>
                  <a:round/>
                  <a:headEnd type="arrow" w="med" len="med"/>
                  <a:tailEnd type="arrow" w="med" len="med"/>
                </a:ln>
              </p:spPr>
            </p:cxnSp>
            <p:sp>
              <p:nvSpPr>
                <p:cNvPr id="3366931" name="89 CuadroTexto"/>
                <p:cNvSpPr txBox="1">
                  <a:spLocks noChangeArrowheads="1"/>
                </p:cNvSpPr>
                <p:nvPr/>
              </p:nvSpPr>
              <p:spPr bwMode="auto">
                <a:xfrm>
                  <a:off x="521123" y="3453791"/>
                  <a:ext cx="601447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u-ES" sz="1400">
                      <a:latin typeface="Lucida Handwriting" pitchFamily="66" charset="0"/>
                    </a:rPr>
                    <a:t>1cm</a:t>
                  </a:r>
                </a:p>
              </p:txBody>
            </p:sp>
          </p:grpSp>
          <p:grpSp>
            <p:nvGrpSpPr>
              <p:cNvPr id="7" name="26 Grupo"/>
              <p:cNvGrpSpPr>
                <a:grpSpLocks/>
              </p:cNvGrpSpPr>
              <p:nvPr/>
            </p:nvGrpSpPr>
            <p:grpSpPr bwMode="auto">
              <a:xfrm>
                <a:off x="3570540" y="1159875"/>
                <a:ext cx="759461" cy="2877786"/>
                <a:chOff x="3570540" y="1159875"/>
                <a:chExt cx="759461" cy="2877786"/>
              </a:xfrm>
            </p:grpSpPr>
            <p:cxnSp>
              <p:nvCxnSpPr>
                <p:cNvPr id="3366928" name="86 Conector recto de flecha"/>
                <p:cNvCxnSpPr>
                  <a:cxnSpLocks noChangeShapeType="1"/>
                </p:cNvCxnSpPr>
                <p:nvPr/>
              </p:nvCxnSpPr>
              <p:spPr bwMode="auto">
                <a:xfrm rot="16200000" flipV="1">
                  <a:off x="2133627" y="2596788"/>
                  <a:ext cx="2877786" cy="3960"/>
                </a:xfrm>
                <a:prstGeom prst="straightConnector1">
                  <a:avLst/>
                </a:prstGeom>
                <a:noFill/>
                <a:ln w="9525" algn="ctr">
                  <a:solidFill>
                    <a:schemeClr val="tx1"/>
                  </a:solidFill>
                  <a:prstDash val="dash"/>
                  <a:round/>
                  <a:headEnd type="arrow" w="med" len="med"/>
                  <a:tailEnd type="arrow" w="med" len="med"/>
                </a:ln>
              </p:spPr>
            </p:cxnSp>
            <p:sp>
              <p:nvSpPr>
                <p:cNvPr id="3366929" name="87 CuadroTexto"/>
                <p:cNvSpPr txBox="1">
                  <a:spLocks noChangeArrowheads="1"/>
                </p:cNvSpPr>
                <p:nvPr/>
              </p:nvSpPr>
              <p:spPr bwMode="auto">
                <a:xfrm>
                  <a:off x="3606726" y="2478035"/>
                  <a:ext cx="723275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u-ES" sz="1400">
                      <a:latin typeface="Lucida Handwriting" pitchFamily="66" charset="0"/>
                    </a:rPr>
                    <a:t>20cm</a:t>
                  </a:r>
                </a:p>
              </p:txBody>
            </p:sp>
          </p:grpSp>
        </p:grpSp>
        <p:grpSp>
          <p:nvGrpSpPr>
            <p:cNvPr id="8" name="24 Grupo"/>
            <p:cNvGrpSpPr>
              <a:grpSpLocks/>
            </p:cNvGrpSpPr>
            <p:nvPr/>
          </p:nvGrpSpPr>
          <p:grpSpPr bwMode="auto">
            <a:xfrm>
              <a:off x="589066" y="70471"/>
              <a:ext cx="12266" cy="5017274"/>
              <a:chOff x="589066" y="70471"/>
              <a:chExt cx="12266" cy="5017274"/>
            </a:xfrm>
          </p:grpSpPr>
          <p:cxnSp>
            <p:nvCxnSpPr>
              <p:cNvPr id="3366922" name="80 Conector recto"/>
              <p:cNvCxnSpPr>
                <a:cxnSpLocks noChangeShapeType="1"/>
              </p:cNvCxnSpPr>
              <p:nvPr/>
            </p:nvCxnSpPr>
            <p:spPr bwMode="auto">
              <a:xfrm rot="16200000" flipH="1">
                <a:off x="-1911279" y="2575134"/>
                <a:ext cx="5017274" cy="7948"/>
              </a:xfrm>
              <a:prstGeom prst="line">
                <a:avLst/>
              </a:prstGeom>
              <a:noFill/>
              <a:ln w="28575" algn="ctr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3366923" name="81 Conector recto de flecha"/>
              <p:cNvCxnSpPr>
                <a:cxnSpLocks noChangeShapeType="1"/>
              </p:cNvCxnSpPr>
              <p:nvPr/>
            </p:nvCxnSpPr>
            <p:spPr bwMode="auto">
              <a:xfrm rot="16200000" flipV="1">
                <a:off x="482982" y="2489925"/>
                <a:ext cx="213755" cy="1588"/>
              </a:xfrm>
              <a:prstGeom prst="straightConnector1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3366924" name="82 Conector recto"/>
              <p:cNvCxnSpPr>
                <a:cxnSpLocks noChangeShapeType="1"/>
              </p:cNvCxnSpPr>
              <p:nvPr/>
            </p:nvCxnSpPr>
            <p:spPr bwMode="auto">
              <a:xfrm rot="16200000" flipH="1">
                <a:off x="-1343172" y="2531815"/>
                <a:ext cx="3877550" cy="4439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/>
                <a:tailEnd/>
              </a:ln>
            </p:spPr>
          </p:cxnSp>
        </p:grpSp>
      </p:grpSp>
      <p:sp>
        <p:nvSpPr>
          <p:cNvPr id="28" name="10 CuadroTexto"/>
          <p:cNvSpPr txBox="1">
            <a:spLocks noChangeArrowheads="1"/>
          </p:cNvSpPr>
          <p:nvPr/>
        </p:nvSpPr>
        <p:spPr bwMode="auto">
          <a:xfrm>
            <a:off x="274377" y="180406"/>
            <a:ext cx="8629650" cy="133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55600" algn="just" eaLnBrk="0" hangingPunct="0">
              <a:lnSpc>
                <a:spcPct val="150000"/>
              </a:lnSpc>
              <a:spcBef>
                <a:spcPts val="1200"/>
              </a:spcBef>
            </a:pPr>
            <a:r>
              <a:rPr lang="es-ES_tradnl" sz="1800" b="1" dirty="0" smtClean="0">
                <a:latin typeface="Comic Sans MS" pitchFamily="66" charset="0"/>
                <a:cs typeface="Times New Roman" pitchFamily="18" charset="0"/>
              </a:rPr>
              <a:t>K.A.I.6.-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Irudiko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hari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luzeak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20 A-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ko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korrontea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daroa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eta espira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errektangeluarrak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10A-koa. </a:t>
            </a:r>
            <a:r>
              <a:rPr lang="es-ES_tradnl" sz="1800" dirty="0" err="1" smtClean="0">
                <a:latin typeface="Comic Sans MS" pitchFamily="66" charset="0"/>
                <a:cs typeface="Times New Roman" pitchFamily="18" charset="0"/>
              </a:rPr>
              <a:t>Kalkulatu</a:t>
            </a:r>
            <a:r>
              <a:rPr lang="es-ES_tradnl" sz="18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hariak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sortutako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eremu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magnetikoak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espirari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eginiko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indarra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3503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u-ES"/>
          </a:p>
        </p:txBody>
      </p:sp>
      <p:sp>
        <p:nvSpPr>
          <p:cNvPr id="1683504" name="Rectangle 24"/>
          <p:cNvSpPr>
            <a:spLocks noChangeArrowheads="1"/>
          </p:cNvSpPr>
          <p:nvPr/>
        </p:nvSpPr>
        <p:spPr bwMode="auto">
          <a:xfrm>
            <a:off x="0" y="352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u-ES"/>
          </a:p>
        </p:txBody>
      </p:sp>
      <p:grpSp>
        <p:nvGrpSpPr>
          <p:cNvPr id="1683505" name="31 Grupo"/>
          <p:cNvGrpSpPr>
            <a:grpSpLocks/>
          </p:cNvGrpSpPr>
          <p:nvPr/>
        </p:nvGrpSpPr>
        <p:grpSpPr bwMode="auto">
          <a:xfrm>
            <a:off x="901700" y="69850"/>
            <a:ext cx="3808413" cy="5018088"/>
            <a:chOff x="521123" y="70471"/>
            <a:chExt cx="3808878" cy="5017274"/>
          </a:xfrm>
        </p:grpSpPr>
        <p:sp>
          <p:nvSpPr>
            <p:cNvPr id="1683573" name="Text Box 24"/>
            <p:cNvSpPr txBox="1">
              <a:spLocks noChangeArrowheads="1"/>
            </p:cNvSpPr>
            <p:nvPr/>
          </p:nvSpPr>
          <p:spPr bwMode="auto">
            <a:xfrm>
              <a:off x="1665213" y="779933"/>
              <a:ext cx="419100" cy="40011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endParaRPr lang="es-ES_tradnl" sz="2000">
                <a:latin typeface="Lucida Handwriting" pitchFamily="66" charset="0"/>
              </a:endParaRPr>
            </a:p>
          </p:txBody>
        </p:sp>
        <p:grpSp>
          <p:nvGrpSpPr>
            <p:cNvPr id="1683574" name="23 Grupo"/>
            <p:cNvGrpSpPr>
              <a:grpSpLocks/>
            </p:cNvGrpSpPr>
            <p:nvPr/>
          </p:nvGrpSpPr>
          <p:grpSpPr bwMode="auto">
            <a:xfrm>
              <a:off x="1101660" y="1159875"/>
              <a:ext cx="2176754" cy="2877786"/>
              <a:chOff x="1101660" y="1159875"/>
              <a:chExt cx="2176754" cy="2877786"/>
            </a:xfrm>
          </p:grpSpPr>
          <p:sp>
            <p:nvSpPr>
              <p:cNvPr id="1683589" name="41 Rectángulo"/>
              <p:cNvSpPr>
                <a:spLocks noChangeArrowheads="1"/>
              </p:cNvSpPr>
              <p:nvPr/>
            </p:nvSpPr>
            <p:spPr bwMode="auto">
              <a:xfrm>
                <a:off x="1104432" y="1175708"/>
                <a:ext cx="2173185" cy="2861953"/>
              </a:xfrm>
              <a:prstGeom prst="rect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eu-ES"/>
              </a:p>
            </p:txBody>
          </p:sp>
          <p:cxnSp>
            <p:nvCxnSpPr>
              <p:cNvPr id="1683590" name="43 Conector recto de flecha"/>
              <p:cNvCxnSpPr>
                <a:cxnSpLocks noChangeShapeType="1"/>
              </p:cNvCxnSpPr>
              <p:nvPr/>
            </p:nvCxnSpPr>
            <p:spPr bwMode="auto">
              <a:xfrm rot="5400000">
                <a:off x="3170742" y="2599758"/>
                <a:ext cx="213755" cy="1588"/>
              </a:xfrm>
              <a:prstGeom prst="straightConnector1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1683591" name="44 Conector recto de flecha"/>
              <p:cNvCxnSpPr>
                <a:cxnSpLocks noChangeShapeType="1"/>
              </p:cNvCxnSpPr>
              <p:nvPr/>
            </p:nvCxnSpPr>
            <p:spPr bwMode="auto">
              <a:xfrm rot="16200000" flipV="1">
                <a:off x="995576" y="2599758"/>
                <a:ext cx="213755" cy="1588"/>
              </a:xfrm>
              <a:prstGeom prst="straightConnector1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1683592" name="45 Conector recto de flecha"/>
              <p:cNvCxnSpPr>
                <a:cxnSpLocks noChangeShapeType="1"/>
              </p:cNvCxnSpPr>
              <p:nvPr/>
            </p:nvCxnSpPr>
            <p:spPr bwMode="auto">
              <a:xfrm>
                <a:off x="2031697" y="1159875"/>
                <a:ext cx="213755" cy="1588"/>
              </a:xfrm>
              <a:prstGeom prst="straightConnector1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1683593" name="46 Conector recto de flecha"/>
              <p:cNvCxnSpPr>
                <a:cxnSpLocks noChangeShapeType="1"/>
              </p:cNvCxnSpPr>
              <p:nvPr/>
            </p:nvCxnSpPr>
            <p:spPr bwMode="auto">
              <a:xfrm rot="10800000">
                <a:off x="2031697" y="4019850"/>
                <a:ext cx="213755" cy="1588"/>
              </a:xfrm>
              <a:prstGeom prst="straightConnector1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</p:grpSp>
        <p:grpSp>
          <p:nvGrpSpPr>
            <p:cNvPr id="1683575" name="29 Grupo"/>
            <p:cNvGrpSpPr>
              <a:grpSpLocks/>
            </p:cNvGrpSpPr>
            <p:nvPr/>
          </p:nvGrpSpPr>
          <p:grpSpPr bwMode="auto">
            <a:xfrm>
              <a:off x="521123" y="771947"/>
              <a:ext cx="3808878" cy="3265714"/>
              <a:chOff x="521123" y="771947"/>
              <a:chExt cx="3808878" cy="3265714"/>
            </a:xfrm>
          </p:grpSpPr>
          <p:grpSp>
            <p:nvGrpSpPr>
              <p:cNvPr id="1683580" name="25 Grupo"/>
              <p:cNvGrpSpPr>
                <a:grpSpLocks/>
              </p:cNvGrpSpPr>
              <p:nvPr/>
            </p:nvGrpSpPr>
            <p:grpSpPr bwMode="auto">
              <a:xfrm>
                <a:off x="593793" y="771947"/>
                <a:ext cx="2707574" cy="307777"/>
                <a:chOff x="593793" y="771947"/>
                <a:chExt cx="2707574" cy="307777"/>
              </a:xfrm>
            </p:grpSpPr>
            <p:cxnSp>
              <p:nvCxnSpPr>
                <p:cNvPr id="1683587" name="50 Conector recto de flecha"/>
                <p:cNvCxnSpPr>
                  <a:cxnSpLocks noChangeShapeType="1"/>
                </p:cNvCxnSpPr>
                <p:nvPr/>
              </p:nvCxnSpPr>
              <p:spPr bwMode="auto">
                <a:xfrm>
                  <a:off x="593793" y="985703"/>
                  <a:ext cx="2707574" cy="35626"/>
                </a:xfrm>
                <a:prstGeom prst="straightConnector1">
                  <a:avLst/>
                </a:prstGeom>
                <a:noFill/>
                <a:ln w="9525" algn="ctr">
                  <a:solidFill>
                    <a:schemeClr val="tx1"/>
                  </a:solidFill>
                  <a:prstDash val="dash"/>
                  <a:round/>
                  <a:headEnd type="arrow" w="med" len="med"/>
                  <a:tailEnd type="arrow" w="med" len="med"/>
                </a:ln>
              </p:spPr>
            </p:cxnSp>
            <p:sp>
              <p:nvSpPr>
                <p:cNvPr id="1683588" name="54 CuadroTexto"/>
                <p:cNvSpPr txBox="1">
                  <a:spLocks noChangeArrowheads="1"/>
                </p:cNvSpPr>
                <p:nvPr/>
              </p:nvSpPr>
              <p:spPr bwMode="auto">
                <a:xfrm>
                  <a:off x="1627506" y="771947"/>
                  <a:ext cx="723275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u-ES" sz="1400">
                      <a:latin typeface="Lucida Handwriting" pitchFamily="66" charset="0"/>
                    </a:rPr>
                    <a:t>10cm</a:t>
                  </a:r>
                </a:p>
              </p:txBody>
            </p:sp>
          </p:grpSp>
          <p:grpSp>
            <p:nvGrpSpPr>
              <p:cNvPr id="1683581" name="27 Grupo"/>
              <p:cNvGrpSpPr>
                <a:grpSpLocks/>
              </p:cNvGrpSpPr>
              <p:nvPr/>
            </p:nvGrpSpPr>
            <p:grpSpPr bwMode="auto">
              <a:xfrm>
                <a:off x="521123" y="3453791"/>
                <a:ext cx="601447" cy="358239"/>
                <a:chOff x="521123" y="3453791"/>
                <a:chExt cx="601447" cy="358239"/>
              </a:xfrm>
            </p:grpSpPr>
            <p:cxnSp>
              <p:nvCxnSpPr>
                <p:cNvPr id="1683585" name="55 Conector recto de flecha"/>
                <p:cNvCxnSpPr>
                  <a:cxnSpLocks noChangeShapeType="1"/>
                </p:cNvCxnSpPr>
                <p:nvPr/>
              </p:nvCxnSpPr>
              <p:spPr bwMode="auto">
                <a:xfrm flipV="1">
                  <a:off x="593793" y="3800155"/>
                  <a:ext cx="510639" cy="11875"/>
                </a:xfrm>
                <a:prstGeom prst="straightConnector1">
                  <a:avLst/>
                </a:prstGeom>
                <a:noFill/>
                <a:ln w="9525" algn="ctr">
                  <a:solidFill>
                    <a:schemeClr val="tx1"/>
                  </a:solidFill>
                  <a:prstDash val="dash"/>
                  <a:round/>
                  <a:headEnd type="arrow" w="med" len="med"/>
                  <a:tailEnd type="arrow" w="med" len="med"/>
                </a:ln>
              </p:spPr>
            </p:cxnSp>
            <p:sp>
              <p:nvSpPr>
                <p:cNvPr id="1683586" name="56 CuadroTexto"/>
                <p:cNvSpPr txBox="1">
                  <a:spLocks noChangeArrowheads="1"/>
                </p:cNvSpPr>
                <p:nvPr/>
              </p:nvSpPr>
              <p:spPr bwMode="auto">
                <a:xfrm>
                  <a:off x="521123" y="3453791"/>
                  <a:ext cx="601447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u-ES" sz="1400">
                      <a:latin typeface="Lucida Handwriting" pitchFamily="66" charset="0"/>
                    </a:rPr>
                    <a:t>1cm</a:t>
                  </a:r>
                </a:p>
              </p:txBody>
            </p:sp>
          </p:grpSp>
          <p:grpSp>
            <p:nvGrpSpPr>
              <p:cNvPr id="1683582" name="26 Grupo"/>
              <p:cNvGrpSpPr>
                <a:grpSpLocks/>
              </p:cNvGrpSpPr>
              <p:nvPr/>
            </p:nvGrpSpPr>
            <p:grpSpPr bwMode="auto">
              <a:xfrm>
                <a:off x="3570540" y="1159875"/>
                <a:ext cx="759461" cy="2877786"/>
                <a:chOff x="3570540" y="1159875"/>
                <a:chExt cx="759461" cy="2877786"/>
              </a:xfrm>
            </p:grpSpPr>
            <p:cxnSp>
              <p:nvCxnSpPr>
                <p:cNvPr id="1683583" name="57 Conector recto de flecha"/>
                <p:cNvCxnSpPr>
                  <a:cxnSpLocks noChangeShapeType="1"/>
                </p:cNvCxnSpPr>
                <p:nvPr/>
              </p:nvCxnSpPr>
              <p:spPr bwMode="auto">
                <a:xfrm rot="16200000" flipV="1">
                  <a:off x="2133627" y="2596788"/>
                  <a:ext cx="2877786" cy="3960"/>
                </a:xfrm>
                <a:prstGeom prst="straightConnector1">
                  <a:avLst/>
                </a:prstGeom>
                <a:noFill/>
                <a:ln w="9525" algn="ctr">
                  <a:solidFill>
                    <a:schemeClr val="tx1"/>
                  </a:solidFill>
                  <a:prstDash val="dash"/>
                  <a:round/>
                  <a:headEnd type="arrow" w="med" len="med"/>
                  <a:tailEnd type="arrow" w="med" len="med"/>
                </a:ln>
              </p:spPr>
            </p:cxnSp>
            <p:sp>
              <p:nvSpPr>
                <p:cNvPr id="1683584" name="58 CuadroTexto"/>
                <p:cNvSpPr txBox="1">
                  <a:spLocks noChangeArrowheads="1"/>
                </p:cNvSpPr>
                <p:nvPr/>
              </p:nvSpPr>
              <p:spPr bwMode="auto">
                <a:xfrm>
                  <a:off x="3606726" y="2478035"/>
                  <a:ext cx="723275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u-ES" sz="1400">
                      <a:latin typeface="Lucida Handwriting" pitchFamily="66" charset="0"/>
                    </a:rPr>
                    <a:t>20cm</a:t>
                  </a:r>
                </a:p>
              </p:txBody>
            </p:sp>
          </p:grpSp>
        </p:grpSp>
        <p:grpSp>
          <p:nvGrpSpPr>
            <p:cNvPr id="1683576" name="24 Grupo"/>
            <p:cNvGrpSpPr>
              <a:grpSpLocks/>
            </p:cNvGrpSpPr>
            <p:nvPr/>
          </p:nvGrpSpPr>
          <p:grpSpPr bwMode="auto">
            <a:xfrm>
              <a:off x="589066" y="70471"/>
              <a:ext cx="12266" cy="5017274"/>
              <a:chOff x="589066" y="70471"/>
              <a:chExt cx="12266" cy="5017274"/>
            </a:xfrm>
          </p:grpSpPr>
          <p:cxnSp>
            <p:nvCxnSpPr>
              <p:cNvPr id="1683577" name="40 Conector recto"/>
              <p:cNvCxnSpPr>
                <a:cxnSpLocks noChangeShapeType="1"/>
              </p:cNvCxnSpPr>
              <p:nvPr/>
            </p:nvCxnSpPr>
            <p:spPr bwMode="auto">
              <a:xfrm rot="16200000" flipH="1">
                <a:off x="-1911279" y="2575134"/>
                <a:ext cx="5017274" cy="7948"/>
              </a:xfrm>
              <a:prstGeom prst="line">
                <a:avLst/>
              </a:prstGeom>
              <a:noFill/>
              <a:ln w="28575" algn="ctr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1683578" name="48 Conector recto de flecha"/>
              <p:cNvCxnSpPr>
                <a:cxnSpLocks noChangeShapeType="1"/>
              </p:cNvCxnSpPr>
              <p:nvPr/>
            </p:nvCxnSpPr>
            <p:spPr bwMode="auto">
              <a:xfrm rot="16200000" flipV="1">
                <a:off x="482982" y="2489925"/>
                <a:ext cx="213755" cy="1588"/>
              </a:xfrm>
              <a:prstGeom prst="straightConnector1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1683579" name="67 Conector recto"/>
              <p:cNvCxnSpPr>
                <a:cxnSpLocks noChangeShapeType="1"/>
              </p:cNvCxnSpPr>
              <p:nvPr/>
            </p:nvCxnSpPr>
            <p:spPr bwMode="auto">
              <a:xfrm rot="16200000" flipH="1">
                <a:off x="-1343172" y="2531815"/>
                <a:ext cx="3877550" cy="4439"/>
              </a:xfrm>
              <a:prstGeom prst="line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/>
                <a:tailEnd/>
              </a:ln>
            </p:spPr>
          </p:cxnSp>
        </p:grpSp>
      </p:grpSp>
      <p:sp>
        <p:nvSpPr>
          <p:cNvPr id="1683506" name="32 CuadroTexto"/>
          <p:cNvSpPr txBox="1">
            <a:spLocks noChangeArrowheads="1"/>
          </p:cNvSpPr>
          <p:nvPr/>
        </p:nvSpPr>
        <p:spPr bwMode="auto">
          <a:xfrm>
            <a:off x="1163638" y="3906838"/>
            <a:ext cx="34131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u-ES" sz="1600">
                <a:latin typeface="Lucida Handwriting" pitchFamily="66" charset="0"/>
              </a:rPr>
              <a:t>A</a:t>
            </a:r>
          </a:p>
        </p:txBody>
      </p:sp>
      <p:sp>
        <p:nvSpPr>
          <p:cNvPr id="1683507" name="33 CuadroTexto"/>
          <p:cNvSpPr txBox="1">
            <a:spLocks noChangeArrowheads="1"/>
          </p:cNvSpPr>
          <p:nvPr/>
        </p:nvSpPr>
        <p:spPr bwMode="auto">
          <a:xfrm>
            <a:off x="1149350" y="1019175"/>
            <a:ext cx="3429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u-ES" sz="1600">
                <a:latin typeface="Lucida Handwriting" pitchFamily="66" charset="0"/>
              </a:rPr>
              <a:t>B</a:t>
            </a:r>
          </a:p>
        </p:txBody>
      </p:sp>
      <p:sp>
        <p:nvSpPr>
          <p:cNvPr id="1683508" name="34 CuadroTexto"/>
          <p:cNvSpPr txBox="1">
            <a:spLocks noChangeArrowheads="1"/>
          </p:cNvSpPr>
          <p:nvPr/>
        </p:nvSpPr>
        <p:spPr bwMode="auto">
          <a:xfrm>
            <a:off x="3630613" y="922338"/>
            <a:ext cx="34131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u-ES" sz="1600">
                <a:latin typeface="Lucida Handwriting" pitchFamily="66" charset="0"/>
              </a:rPr>
              <a:t>C</a:t>
            </a:r>
          </a:p>
        </p:txBody>
      </p:sp>
      <p:sp>
        <p:nvSpPr>
          <p:cNvPr id="1683509" name="35 CuadroTexto"/>
          <p:cNvSpPr txBox="1">
            <a:spLocks noChangeArrowheads="1"/>
          </p:cNvSpPr>
          <p:nvPr/>
        </p:nvSpPr>
        <p:spPr bwMode="auto">
          <a:xfrm>
            <a:off x="3603625" y="4043363"/>
            <a:ext cx="36353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u-ES" sz="1600">
                <a:latin typeface="Lucida Handwriting" pitchFamily="66" charset="0"/>
              </a:rPr>
              <a:t>D</a:t>
            </a:r>
          </a:p>
        </p:txBody>
      </p:sp>
      <p:grpSp>
        <p:nvGrpSpPr>
          <p:cNvPr id="3" name="37 Grupo"/>
          <p:cNvGrpSpPr>
            <a:grpSpLocks/>
          </p:cNvGrpSpPr>
          <p:nvPr/>
        </p:nvGrpSpPr>
        <p:grpSpPr bwMode="auto">
          <a:xfrm>
            <a:off x="2417763" y="387350"/>
            <a:ext cx="493712" cy="585788"/>
            <a:chOff x="2679978" y="3608071"/>
            <a:chExt cx="494046" cy="584775"/>
          </a:xfrm>
        </p:grpSpPr>
        <p:sp>
          <p:nvSpPr>
            <p:cNvPr id="1683571" name="Text Box 7"/>
            <p:cNvSpPr txBox="1">
              <a:spLocks noChangeArrowheads="1"/>
            </p:cNvSpPr>
            <p:nvPr/>
          </p:nvSpPr>
          <p:spPr bwMode="auto">
            <a:xfrm>
              <a:off x="2679978" y="3608071"/>
              <a:ext cx="494046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u-ES" sz="3200">
                  <a:solidFill>
                    <a:srgbClr val="FF0000"/>
                  </a:solidFill>
                  <a:latin typeface="Lucida Handwriting" pitchFamily="66" charset="0"/>
                </a:rPr>
                <a:t>B</a:t>
              </a:r>
              <a:endParaRPr lang="eu-ES" sz="1600">
                <a:solidFill>
                  <a:srgbClr val="FF0000"/>
                </a:solidFill>
                <a:latin typeface="Lucida Handwriting" pitchFamily="66" charset="0"/>
              </a:endParaRPr>
            </a:p>
          </p:txBody>
        </p:sp>
        <p:sp>
          <p:nvSpPr>
            <p:cNvPr id="1683572" name="Line 8"/>
            <p:cNvSpPr>
              <a:spLocks noChangeShapeType="1"/>
            </p:cNvSpPr>
            <p:nvPr/>
          </p:nvSpPr>
          <p:spPr bwMode="auto">
            <a:xfrm>
              <a:off x="2819636" y="3630256"/>
              <a:ext cx="261938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S"/>
            </a:p>
          </p:txBody>
        </p:sp>
      </p:grpSp>
      <p:graphicFrame>
        <p:nvGraphicFramePr>
          <p:cNvPr id="1683457" name="Object 40"/>
          <p:cNvGraphicFramePr>
            <a:graphicFrameLocks noChangeAspect="1"/>
          </p:cNvGraphicFramePr>
          <p:nvPr/>
        </p:nvGraphicFramePr>
        <p:xfrm>
          <a:off x="5507038" y="1050925"/>
          <a:ext cx="23876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3559" name="Ecuación" r:id="rId4" imgW="1143000" imgH="279400" progId="Equation.3">
                  <p:embed/>
                </p:oleObj>
              </mc:Choice>
              <mc:Fallback>
                <p:oleObj name="Ecuación" r:id="rId4" imgW="1143000" imgH="279400" progId="Equation.3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7038" y="1050925"/>
                        <a:ext cx="23876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3" name="92 Grupo"/>
          <p:cNvGrpSpPr>
            <a:grpSpLocks/>
          </p:cNvGrpSpPr>
          <p:nvPr/>
        </p:nvGrpSpPr>
        <p:grpSpPr bwMode="auto">
          <a:xfrm>
            <a:off x="1490663" y="1662113"/>
            <a:ext cx="561975" cy="606425"/>
            <a:chOff x="1490663" y="1662113"/>
            <a:chExt cx="561975" cy="606425"/>
          </a:xfrm>
        </p:grpSpPr>
        <p:cxnSp>
          <p:nvCxnSpPr>
            <p:cNvPr id="1683567" name="71 Conector recto de flecha"/>
            <p:cNvCxnSpPr>
              <a:cxnSpLocks noChangeShapeType="1"/>
            </p:cNvCxnSpPr>
            <p:nvPr/>
          </p:nvCxnSpPr>
          <p:spPr bwMode="auto">
            <a:xfrm rot="16200000" flipV="1">
              <a:off x="1190625" y="1962151"/>
              <a:ext cx="606425" cy="6350"/>
            </a:xfrm>
            <a:prstGeom prst="straightConnector1">
              <a:avLst/>
            </a:prstGeom>
            <a:noFill/>
            <a:ln w="44450" algn="ctr">
              <a:solidFill>
                <a:srgbClr val="0070C0"/>
              </a:solidFill>
              <a:round/>
              <a:headEnd/>
              <a:tailEnd type="arrow" w="med" len="med"/>
            </a:ln>
          </p:spPr>
        </p:cxnSp>
        <p:grpSp>
          <p:nvGrpSpPr>
            <p:cNvPr id="1683568" name="253 Grupo"/>
            <p:cNvGrpSpPr>
              <a:grpSpLocks/>
            </p:cNvGrpSpPr>
            <p:nvPr/>
          </p:nvGrpSpPr>
          <p:grpSpPr bwMode="auto">
            <a:xfrm>
              <a:off x="1490663" y="1770063"/>
              <a:ext cx="561975" cy="338137"/>
              <a:chOff x="5166300" y="2613006"/>
              <a:chExt cx="562695" cy="338554"/>
            </a:xfrm>
          </p:grpSpPr>
          <p:sp>
            <p:nvSpPr>
              <p:cNvPr id="1683569" name="69 CuadroTexto"/>
              <p:cNvSpPr txBox="1">
                <a:spLocks noChangeArrowheads="1"/>
              </p:cNvSpPr>
              <p:nvPr/>
            </p:nvSpPr>
            <p:spPr bwMode="auto">
              <a:xfrm>
                <a:off x="5166300" y="2613006"/>
                <a:ext cx="562695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s-ES" sz="1600">
                    <a:solidFill>
                      <a:srgbClr val="0070C0"/>
                    </a:solidFill>
                    <a:latin typeface="Lucida Handwriting" pitchFamily="66" charset="0"/>
                  </a:rPr>
                  <a:t>dl</a:t>
                </a:r>
              </a:p>
            </p:txBody>
          </p:sp>
          <p:sp>
            <p:nvSpPr>
              <p:cNvPr id="1683570" name="Line 40"/>
              <p:cNvSpPr>
                <a:spLocks noChangeShapeType="1"/>
              </p:cNvSpPr>
              <p:nvPr/>
            </p:nvSpPr>
            <p:spPr bwMode="auto">
              <a:xfrm>
                <a:off x="5350071" y="2619245"/>
                <a:ext cx="210975" cy="2656"/>
              </a:xfrm>
              <a:prstGeom prst="line">
                <a:avLst/>
              </a:prstGeom>
              <a:noFill/>
              <a:ln w="19050">
                <a:solidFill>
                  <a:srgbClr val="0070C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s-ES"/>
              </a:p>
            </p:txBody>
          </p:sp>
        </p:grpSp>
      </p:grpSp>
      <p:grpSp>
        <p:nvGrpSpPr>
          <p:cNvPr id="1683475" name="53 Grupo"/>
          <p:cNvGrpSpPr>
            <a:grpSpLocks/>
          </p:cNvGrpSpPr>
          <p:nvPr/>
        </p:nvGrpSpPr>
        <p:grpSpPr bwMode="auto">
          <a:xfrm>
            <a:off x="1362075" y="2135188"/>
            <a:ext cx="255588" cy="255587"/>
            <a:chOff x="4457251" y="3378441"/>
            <a:chExt cx="255114" cy="255114"/>
          </a:xfrm>
        </p:grpSpPr>
        <p:sp>
          <p:nvSpPr>
            <p:cNvPr id="1683563" name="59 Elipse"/>
            <p:cNvSpPr>
              <a:spLocks noChangeAspect="1"/>
            </p:cNvSpPr>
            <p:nvPr/>
          </p:nvSpPr>
          <p:spPr bwMode="auto">
            <a:xfrm>
              <a:off x="4458845" y="3380034"/>
              <a:ext cx="251926" cy="251926"/>
            </a:xfrm>
            <a:prstGeom prst="ellipse">
              <a:avLst/>
            </a:prstGeom>
            <a:noFill/>
            <a:ln w="25400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algn="r" eaLnBrk="0" hangingPunct="0"/>
              <a:endParaRPr lang="es-ES"/>
            </a:p>
          </p:txBody>
        </p:sp>
        <p:grpSp>
          <p:nvGrpSpPr>
            <p:cNvPr id="1683564" name="269 Grupo"/>
            <p:cNvGrpSpPr>
              <a:grpSpLocks noChangeAspect="1"/>
            </p:cNvGrpSpPr>
            <p:nvPr/>
          </p:nvGrpSpPr>
          <p:grpSpPr bwMode="auto">
            <a:xfrm rot="2700000">
              <a:off x="4457251" y="3378441"/>
              <a:ext cx="255114" cy="255114"/>
              <a:chOff x="4457251" y="3378441"/>
              <a:chExt cx="255114" cy="255114"/>
            </a:xfrm>
          </p:grpSpPr>
          <p:cxnSp>
            <p:nvCxnSpPr>
              <p:cNvPr id="1683565" name="61 Conector recto"/>
              <p:cNvCxnSpPr>
                <a:cxnSpLocks noChangeShapeType="1"/>
              </p:cNvCxnSpPr>
              <p:nvPr/>
            </p:nvCxnSpPr>
            <p:spPr bwMode="auto">
              <a:xfrm rot="10800000" flipV="1">
                <a:off x="4457251" y="3505224"/>
                <a:ext cx="255114" cy="1545"/>
              </a:xfrm>
              <a:prstGeom prst="line">
                <a:avLst/>
              </a:prstGeom>
              <a:noFill/>
              <a:ln w="31750" algn="ctr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1683566" name="62 Conector recto"/>
              <p:cNvCxnSpPr>
                <a:cxnSpLocks noChangeShapeType="1"/>
              </p:cNvCxnSpPr>
              <p:nvPr/>
            </p:nvCxnSpPr>
            <p:spPr bwMode="auto">
              <a:xfrm rot="5400000" flipV="1">
                <a:off x="4457251" y="3505225"/>
                <a:ext cx="255114" cy="1545"/>
              </a:xfrm>
              <a:prstGeom prst="line">
                <a:avLst/>
              </a:prstGeom>
              <a:noFill/>
              <a:ln w="31750" algn="ctr">
                <a:solidFill>
                  <a:srgbClr val="FF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1683477" name="253 Grupo"/>
          <p:cNvGrpSpPr>
            <a:grpSpLocks/>
          </p:cNvGrpSpPr>
          <p:nvPr/>
        </p:nvGrpSpPr>
        <p:grpSpPr bwMode="auto">
          <a:xfrm>
            <a:off x="3184525" y="3048000"/>
            <a:ext cx="561975" cy="339725"/>
            <a:chOff x="5166300" y="2613006"/>
            <a:chExt cx="562695" cy="338554"/>
          </a:xfrm>
        </p:grpSpPr>
        <p:sp>
          <p:nvSpPr>
            <p:cNvPr id="1683561" name="79 CuadroTexto"/>
            <p:cNvSpPr txBox="1">
              <a:spLocks noChangeArrowheads="1"/>
            </p:cNvSpPr>
            <p:nvPr/>
          </p:nvSpPr>
          <p:spPr bwMode="auto">
            <a:xfrm>
              <a:off x="5166300" y="2613006"/>
              <a:ext cx="56269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s-ES" sz="1600">
                  <a:solidFill>
                    <a:srgbClr val="0070C0"/>
                  </a:solidFill>
                  <a:latin typeface="Lucida Handwriting" pitchFamily="66" charset="0"/>
                </a:rPr>
                <a:t>dl</a:t>
              </a:r>
            </a:p>
          </p:txBody>
        </p:sp>
        <p:sp>
          <p:nvSpPr>
            <p:cNvPr id="1683562" name="Line 40"/>
            <p:cNvSpPr>
              <a:spLocks noChangeShapeType="1"/>
            </p:cNvSpPr>
            <p:nvPr/>
          </p:nvSpPr>
          <p:spPr bwMode="auto">
            <a:xfrm>
              <a:off x="5350071" y="2619245"/>
              <a:ext cx="210975" cy="2656"/>
            </a:xfrm>
            <a:prstGeom prst="line">
              <a:avLst/>
            </a:prstGeom>
            <a:noFill/>
            <a:ln w="19050">
              <a:solidFill>
                <a:srgbClr val="0070C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S"/>
            </a:p>
          </p:txBody>
        </p:sp>
      </p:grpSp>
      <p:grpSp>
        <p:nvGrpSpPr>
          <p:cNvPr id="1683478" name="253 Grupo"/>
          <p:cNvGrpSpPr>
            <a:grpSpLocks/>
          </p:cNvGrpSpPr>
          <p:nvPr/>
        </p:nvGrpSpPr>
        <p:grpSpPr bwMode="auto">
          <a:xfrm>
            <a:off x="2054225" y="3616325"/>
            <a:ext cx="563563" cy="338138"/>
            <a:chOff x="5166300" y="2613006"/>
            <a:chExt cx="562695" cy="338554"/>
          </a:xfrm>
        </p:grpSpPr>
        <p:sp>
          <p:nvSpPr>
            <p:cNvPr id="1683559" name="82 CuadroTexto"/>
            <p:cNvSpPr txBox="1">
              <a:spLocks noChangeArrowheads="1"/>
            </p:cNvSpPr>
            <p:nvPr/>
          </p:nvSpPr>
          <p:spPr bwMode="auto">
            <a:xfrm>
              <a:off x="5166300" y="2613006"/>
              <a:ext cx="56269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s-ES" sz="1600">
                  <a:solidFill>
                    <a:srgbClr val="0070C0"/>
                  </a:solidFill>
                  <a:latin typeface="Lucida Handwriting" pitchFamily="66" charset="0"/>
                </a:rPr>
                <a:t>dl</a:t>
              </a:r>
            </a:p>
          </p:txBody>
        </p:sp>
        <p:sp>
          <p:nvSpPr>
            <p:cNvPr id="1683560" name="Line 40"/>
            <p:cNvSpPr>
              <a:spLocks noChangeShapeType="1"/>
            </p:cNvSpPr>
            <p:nvPr/>
          </p:nvSpPr>
          <p:spPr bwMode="auto">
            <a:xfrm>
              <a:off x="5350071" y="2619245"/>
              <a:ext cx="210975" cy="2656"/>
            </a:xfrm>
            <a:prstGeom prst="line">
              <a:avLst/>
            </a:prstGeom>
            <a:noFill/>
            <a:ln w="19050">
              <a:solidFill>
                <a:srgbClr val="0070C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S"/>
            </a:p>
          </p:txBody>
        </p:sp>
      </p:grpSp>
      <p:grpSp>
        <p:nvGrpSpPr>
          <p:cNvPr id="94" name="93 Grupo"/>
          <p:cNvGrpSpPr>
            <a:grpSpLocks/>
          </p:cNvGrpSpPr>
          <p:nvPr/>
        </p:nvGrpSpPr>
        <p:grpSpPr bwMode="auto">
          <a:xfrm>
            <a:off x="3043238" y="1189038"/>
            <a:ext cx="615950" cy="454025"/>
            <a:chOff x="3043238" y="1189038"/>
            <a:chExt cx="615950" cy="454025"/>
          </a:xfrm>
        </p:grpSpPr>
        <p:grpSp>
          <p:nvGrpSpPr>
            <p:cNvPr id="1683555" name="253 Grupo"/>
            <p:cNvGrpSpPr>
              <a:grpSpLocks/>
            </p:cNvGrpSpPr>
            <p:nvPr/>
          </p:nvGrpSpPr>
          <p:grpSpPr bwMode="auto">
            <a:xfrm>
              <a:off x="3043238" y="1304925"/>
              <a:ext cx="563562" cy="338138"/>
              <a:chOff x="5166300" y="2613006"/>
              <a:chExt cx="562695" cy="338554"/>
            </a:xfrm>
          </p:grpSpPr>
          <p:sp>
            <p:nvSpPr>
              <p:cNvPr id="1683557" name="76 CuadroTexto"/>
              <p:cNvSpPr txBox="1">
                <a:spLocks noChangeArrowheads="1"/>
              </p:cNvSpPr>
              <p:nvPr/>
            </p:nvSpPr>
            <p:spPr bwMode="auto">
              <a:xfrm>
                <a:off x="5166300" y="2613006"/>
                <a:ext cx="562695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s-ES" sz="1600">
                    <a:solidFill>
                      <a:srgbClr val="0070C0"/>
                    </a:solidFill>
                    <a:latin typeface="Lucida Handwriting" pitchFamily="66" charset="0"/>
                  </a:rPr>
                  <a:t>dl</a:t>
                </a:r>
              </a:p>
            </p:txBody>
          </p:sp>
          <p:sp>
            <p:nvSpPr>
              <p:cNvPr id="1683558" name="Line 40"/>
              <p:cNvSpPr>
                <a:spLocks noChangeShapeType="1"/>
              </p:cNvSpPr>
              <p:nvPr/>
            </p:nvSpPr>
            <p:spPr bwMode="auto">
              <a:xfrm>
                <a:off x="5350071" y="2619245"/>
                <a:ext cx="210975" cy="2656"/>
              </a:xfrm>
              <a:prstGeom prst="line">
                <a:avLst/>
              </a:prstGeom>
              <a:noFill/>
              <a:ln w="19050">
                <a:solidFill>
                  <a:srgbClr val="0070C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cxnSp>
          <p:nvCxnSpPr>
            <p:cNvPr id="1683556" name="84 Conector recto de flecha"/>
            <p:cNvCxnSpPr>
              <a:cxnSpLocks noChangeShapeType="1"/>
            </p:cNvCxnSpPr>
            <p:nvPr/>
          </p:nvCxnSpPr>
          <p:spPr bwMode="auto">
            <a:xfrm flipV="1">
              <a:off x="3052763" y="1189038"/>
              <a:ext cx="606425" cy="4762"/>
            </a:xfrm>
            <a:prstGeom prst="straightConnector1">
              <a:avLst/>
            </a:prstGeom>
            <a:noFill/>
            <a:ln w="44450" algn="ctr">
              <a:solidFill>
                <a:srgbClr val="0070C0"/>
              </a:solidFill>
              <a:round/>
              <a:headEnd/>
              <a:tailEnd type="arrow" w="med" len="med"/>
            </a:ln>
          </p:spPr>
        </p:cxnSp>
      </p:grpSp>
      <p:cxnSp>
        <p:nvCxnSpPr>
          <p:cNvPr id="86" name="85 Conector recto de flecha"/>
          <p:cNvCxnSpPr>
            <a:cxnSpLocks noChangeShapeType="1"/>
          </p:cNvCxnSpPr>
          <p:nvPr/>
        </p:nvCxnSpPr>
        <p:spPr bwMode="auto">
          <a:xfrm rot="5400000">
            <a:off x="3359150" y="3205163"/>
            <a:ext cx="606425" cy="6350"/>
          </a:xfrm>
          <a:prstGeom prst="straightConnector1">
            <a:avLst/>
          </a:prstGeom>
          <a:noFill/>
          <a:ln w="44450" algn="ctr">
            <a:solidFill>
              <a:srgbClr val="0070C0"/>
            </a:solidFill>
            <a:round/>
            <a:headEnd/>
            <a:tailEnd type="arrow" w="med" len="med"/>
          </a:ln>
        </p:spPr>
      </p:cxnSp>
      <p:cxnSp>
        <p:nvCxnSpPr>
          <p:cNvPr id="87" name="86 Conector recto de flecha"/>
          <p:cNvCxnSpPr>
            <a:cxnSpLocks noChangeShapeType="1"/>
          </p:cNvCxnSpPr>
          <p:nvPr/>
        </p:nvCxnSpPr>
        <p:spPr bwMode="auto">
          <a:xfrm rot="10800000" flipV="1">
            <a:off x="2419350" y="4022725"/>
            <a:ext cx="606425" cy="6350"/>
          </a:xfrm>
          <a:prstGeom prst="straightConnector1">
            <a:avLst/>
          </a:prstGeom>
          <a:noFill/>
          <a:ln w="44450" algn="ctr">
            <a:solidFill>
              <a:srgbClr val="0070C0"/>
            </a:solidFill>
            <a:round/>
            <a:headEnd/>
            <a:tailEnd type="arrow" w="med" len="med"/>
          </a:ln>
        </p:spPr>
      </p:cxnSp>
      <p:grpSp>
        <p:nvGrpSpPr>
          <p:cNvPr id="1683482" name="42 Grupo"/>
          <p:cNvGrpSpPr>
            <a:grpSpLocks/>
          </p:cNvGrpSpPr>
          <p:nvPr/>
        </p:nvGrpSpPr>
        <p:grpSpPr bwMode="auto">
          <a:xfrm>
            <a:off x="2932113" y="1068388"/>
            <a:ext cx="255587" cy="255587"/>
            <a:chOff x="4457251" y="3378441"/>
            <a:chExt cx="255114" cy="255114"/>
          </a:xfrm>
        </p:grpSpPr>
        <p:sp>
          <p:nvSpPr>
            <p:cNvPr id="1683551" name="47 Elipse"/>
            <p:cNvSpPr>
              <a:spLocks noChangeAspect="1"/>
            </p:cNvSpPr>
            <p:nvPr/>
          </p:nvSpPr>
          <p:spPr bwMode="auto">
            <a:xfrm>
              <a:off x="4458845" y="3380034"/>
              <a:ext cx="251926" cy="251926"/>
            </a:xfrm>
            <a:prstGeom prst="ellipse">
              <a:avLst/>
            </a:prstGeom>
            <a:noFill/>
            <a:ln w="25400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algn="r" eaLnBrk="0" hangingPunct="0"/>
              <a:endParaRPr lang="es-ES"/>
            </a:p>
          </p:txBody>
        </p:sp>
        <p:grpSp>
          <p:nvGrpSpPr>
            <p:cNvPr id="1683552" name="269 Grupo"/>
            <p:cNvGrpSpPr>
              <a:grpSpLocks noChangeAspect="1"/>
            </p:cNvGrpSpPr>
            <p:nvPr/>
          </p:nvGrpSpPr>
          <p:grpSpPr bwMode="auto">
            <a:xfrm rot="2700000">
              <a:off x="4457251" y="3378441"/>
              <a:ext cx="255114" cy="255114"/>
              <a:chOff x="4457251" y="3378441"/>
              <a:chExt cx="255114" cy="255114"/>
            </a:xfrm>
          </p:grpSpPr>
          <p:cxnSp>
            <p:nvCxnSpPr>
              <p:cNvPr id="1683553" name="51 Conector recto"/>
              <p:cNvCxnSpPr>
                <a:cxnSpLocks noChangeShapeType="1"/>
              </p:cNvCxnSpPr>
              <p:nvPr/>
            </p:nvCxnSpPr>
            <p:spPr bwMode="auto">
              <a:xfrm rot="10800000" flipV="1">
                <a:off x="4457251" y="3505224"/>
                <a:ext cx="255114" cy="1545"/>
              </a:xfrm>
              <a:prstGeom prst="line">
                <a:avLst/>
              </a:prstGeom>
              <a:noFill/>
              <a:ln w="31750" algn="ctr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1683554" name="52 Conector recto"/>
              <p:cNvCxnSpPr>
                <a:cxnSpLocks noChangeShapeType="1"/>
              </p:cNvCxnSpPr>
              <p:nvPr/>
            </p:nvCxnSpPr>
            <p:spPr bwMode="auto">
              <a:xfrm rot="5400000" flipV="1">
                <a:off x="4457251" y="3505225"/>
                <a:ext cx="255114" cy="1545"/>
              </a:xfrm>
              <a:prstGeom prst="line">
                <a:avLst/>
              </a:prstGeom>
              <a:noFill/>
              <a:ln w="31750" algn="ctr">
                <a:solidFill>
                  <a:srgbClr val="FF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1683483" name="87 Grupo"/>
          <p:cNvGrpSpPr>
            <a:grpSpLocks/>
          </p:cNvGrpSpPr>
          <p:nvPr/>
        </p:nvGrpSpPr>
        <p:grpSpPr bwMode="auto">
          <a:xfrm>
            <a:off x="3548063" y="2763838"/>
            <a:ext cx="254000" cy="255587"/>
            <a:chOff x="4457251" y="3378441"/>
            <a:chExt cx="255114" cy="255114"/>
          </a:xfrm>
        </p:grpSpPr>
        <p:sp>
          <p:nvSpPr>
            <p:cNvPr id="1683547" name="88 Elipse"/>
            <p:cNvSpPr>
              <a:spLocks noChangeAspect="1"/>
            </p:cNvSpPr>
            <p:nvPr/>
          </p:nvSpPr>
          <p:spPr bwMode="auto">
            <a:xfrm>
              <a:off x="4458845" y="3380034"/>
              <a:ext cx="251926" cy="251926"/>
            </a:xfrm>
            <a:prstGeom prst="ellipse">
              <a:avLst/>
            </a:prstGeom>
            <a:noFill/>
            <a:ln w="25400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algn="r" eaLnBrk="0" hangingPunct="0"/>
              <a:endParaRPr lang="es-ES"/>
            </a:p>
          </p:txBody>
        </p:sp>
        <p:grpSp>
          <p:nvGrpSpPr>
            <p:cNvPr id="1683548" name="269 Grupo"/>
            <p:cNvGrpSpPr>
              <a:grpSpLocks noChangeAspect="1"/>
            </p:cNvGrpSpPr>
            <p:nvPr/>
          </p:nvGrpSpPr>
          <p:grpSpPr bwMode="auto">
            <a:xfrm rot="2700000">
              <a:off x="4457251" y="3378441"/>
              <a:ext cx="255114" cy="255114"/>
              <a:chOff x="4457251" y="3378441"/>
              <a:chExt cx="255114" cy="255114"/>
            </a:xfrm>
          </p:grpSpPr>
          <p:cxnSp>
            <p:nvCxnSpPr>
              <p:cNvPr id="1683549" name="90 Conector recto"/>
              <p:cNvCxnSpPr>
                <a:cxnSpLocks noChangeShapeType="1"/>
              </p:cNvCxnSpPr>
              <p:nvPr/>
            </p:nvCxnSpPr>
            <p:spPr bwMode="auto">
              <a:xfrm rot="10800000" flipV="1">
                <a:off x="4457251" y="3505224"/>
                <a:ext cx="255114" cy="1545"/>
              </a:xfrm>
              <a:prstGeom prst="line">
                <a:avLst/>
              </a:prstGeom>
              <a:noFill/>
              <a:ln w="31750" algn="ctr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1683550" name="91 Conector recto"/>
              <p:cNvCxnSpPr>
                <a:cxnSpLocks noChangeShapeType="1"/>
              </p:cNvCxnSpPr>
              <p:nvPr/>
            </p:nvCxnSpPr>
            <p:spPr bwMode="auto">
              <a:xfrm rot="5400000" flipV="1">
                <a:off x="4457251" y="3505225"/>
                <a:ext cx="255114" cy="1545"/>
              </a:xfrm>
              <a:prstGeom prst="line">
                <a:avLst/>
              </a:prstGeom>
              <a:noFill/>
              <a:ln w="31750" algn="ctr">
                <a:solidFill>
                  <a:srgbClr val="FF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1683484" name="92 Grupo"/>
          <p:cNvGrpSpPr>
            <a:grpSpLocks/>
          </p:cNvGrpSpPr>
          <p:nvPr/>
        </p:nvGrpSpPr>
        <p:grpSpPr bwMode="auto">
          <a:xfrm>
            <a:off x="2903538" y="3914775"/>
            <a:ext cx="255587" cy="255588"/>
            <a:chOff x="4457251" y="3378441"/>
            <a:chExt cx="255114" cy="255114"/>
          </a:xfrm>
        </p:grpSpPr>
        <p:sp>
          <p:nvSpPr>
            <p:cNvPr id="1683543" name="93 Elipse"/>
            <p:cNvSpPr>
              <a:spLocks noChangeAspect="1"/>
            </p:cNvSpPr>
            <p:nvPr/>
          </p:nvSpPr>
          <p:spPr bwMode="auto">
            <a:xfrm>
              <a:off x="4458845" y="3380034"/>
              <a:ext cx="251926" cy="251926"/>
            </a:xfrm>
            <a:prstGeom prst="ellipse">
              <a:avLst/>
            </a:prstGeom>
            <a:noFill/>
            <a:ln w="25400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algn="r" eaLnBrk="0" hangingPunct="0"/>
              <a:endParaRPr lang="es-ES"/>
            </a:p>
          </p:txBody>
        </p:sp>
        <p:grpSp>
          <p:nvGrpSpPr>
            <p:cNvPr id="1683544" name="269 Grupo"/>
            <p:cNvGrpSpPr>
              <a:grpSpLocks noChangeAspect="1"/>
            </p:cNvGrpSpPr>
            <p:nvPr/>
          </p:nvGrpSpPr>
          <p:grpSpPr bwMode="auto">
            <a:xfrm rot="2700000">
              <a:off x="4457251" y="3378441"/>
              <a:ext cx="255114" cy="255114"/>
              <a:chOff x="4457251" y="3378441"/>
              <a:chExt cx="255114" cy="255114"/>
            </a:xfrm>
          </p:grpSpPr>
          <p:cxnSp>
            <p:nvCxnSpPr>
              <p:cNvPr id="1683545" name="95 Conector recto"/>
              <p:cNvCxnSpPr>
                <a:cxnSpLocks noChangeShapeType="1"/>
              </p:cNvCxnSpPr>
              <p:nvPr/>
            </p:nvCxnSpPr>
            <p:spPr bwMode="auto">
              <a:xfrm rot="10800000" flipV="1">
                <a:off x="4457251" y="3505224"/>
                <a:ext cx="255114" cy="1545"/>
              </a:xfrm>
              <a:prstGeom prst="line">
                <a:avLst/>
              </a:prstGeom>
              <a:noFill/>
              <a:ln w="31750" algn="ctr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1683546" name="96 Conector recto"/>
              <p:cNvCxnSpPr>
                <a:cxnSpLocks noChangeShapeType="1"/>
              </p:cNvCxnSpPr>
              <p:nvPr/>
            </p:nvCxnSpPr>
            <p:spPr bwMode="auto">
              <a:xfrm rot="5400000" flipV="1">
                <a:off x="4457251" y="3505225"/>
                <a:ext cx="255114" cy="1545"/>
              </a:xfrm>
              <a:prstGeom prst="line">
                <a:avLst/>
              </a:prstGeom>
              <a:noFill/>
              <a:ln w="31750" algn="ctr">
                <a:solidFill>
                  <a:srgbClr val="FF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96" name="95 Grupo"/>
          <p:cNvGrpSpPr>
            <a:grpSpLocks/>
          </p:cNvGrpSpPr>
          <p:nvPr/>
        </p:nvGrpSpPr>
        <p:grpSpPr bwMode="auto">
          <a:xfrm>
            <a:off x="2774950" y="225425"/>
            <a:ext cx="1033463" cy="879475"/>
            <a:chOff x="2774950" y="225425"/>
            <a:chExt cx="1033463" cy="879475"/>
          </a:xfrm>
        </p:grpSpPr>
        <p:grpSp>
          <p:nvGrpSpPr>
            <p:cNvPr id="1683539" name="219 Grupo"/>
            <p:cNvGrpSpPr>
              <a:grpSpLocks/>
            </p:cNvGrpSpPr>
            <p:nvPr/>
          </p:nvGrpSpPr>
          <p:grpSpPr bwMode="auto">
            <a:xfrm>
              <a:off x="3065463" y="225425"/>
              <a:ext cx="742950" cy="400050"/>
              <a:chOff x="6483891" y="985627"/>
              <a:chExt cx="742511" cy="400110"/>
            </a:xfrm>
          </p:grpSpPr>
          <p:sp>
            <p:nvSpPr>
              <p:cNvPr id="1683541" name="Text Box 107"/>
              <p:cNvSpPr txBox="1">
                <a:spLocks noChangeArrowheads="1"/>
              </p:cNvSpPr>
              <p:nvPr/>
            </p:nvSpPr>
            <p:spPr bwMode="auto">
              <a:xfrm>
                <a:off x="6483891" y="985627"/>
                <a:ext cx="742511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u-ES" sz="2000">
                    <a:solidFill>
                      <a:srgbClr val="66FF33"/>
                    </a:solidFill>
                    <a:latin typeface="Lucida Handwriting" pitchFamily="66" charset="0"/>
                  </a:rPr>
                  <a:t>dF</a:t>
                </a:r>
                <a:r>
                  <a:rPr lang="eu-ES" sz="1600" baseline="-25000">
                    <a:solidFill>
                      <a:srgbClr val="66FF33"/>
                    </a:solidFill>
                    <a:latin typeface="Lucida Handwriting" pitchFamily="66" charset="0"/>
                  </a:rPr>
                  <a:t>BC</a:t>
                </a:r>
                <a:endParaRPr lang="eu-ES" sz="1600">
                  <a:solidFill>
                    <a:srgbClr val="66FF33"/>
                  </a:solidFill>
                  <a:latin typeface="Lucida Handwriting" pitchFamily="66" charset="0"/>
                </a:endParaRPr>
              </a:p>
            </p:txBody>
          </p:sp>
          <p:sp>
            <p:nvSpPr>
              <p:cNvPr id="1683542" name="Line 108"/>
              <p:cNvSpPr>
                <a:spLocks noChangeShapeType="1"/>
              </p:cNvSpPr>
              <p:nvPr/>
            </p:nvSpPr>
            <p:spPr bwMode="auto">
              <a:xfrm>
                <a:off x="6667499" y="990599"/>
                <a:ext cx="308517" cy="2965"/>
              </a:xfrm>
              <a:prstGeom prst="line">
                <a:avLst/>
              </a:prstGeom>
              <a:noFill/>
              <a:ln w="28575">
                <a:solidFill>
                  <a:srgbClr val="66FF33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105" name="Line 490"/>
            <p:cNvSpPr>
              <a:spLocks noChangeShapeType="1"/>
            </p:cNvSpPr>
            <p:nvPr/>
          </p:nvSpPr>
          <p:spPr bwMode="auto">
            <a:xfrm rot="7320000" flipH="1">
              <a:off x="2617788" y="385762"/>
              <a:ext cx="876300" cy="561975"/>
            </a:xfrm>
            <a:prstGeom prst="line">
              <a:avLst/>
            </a:prstGeom>
            <a:ln>
              <a:solidFill>
                <a:srgbClr val="66FF33"/>
              </a:solidFill>
              <a:headEnd/>
              <a:tailEnd type="triangle" w="med" len="lg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pPr eaLnBrk="0" hangingPunct="0">
                <a:defRPr/>
              </a:pPr>
              <a:endParaRPr lang="es-ES"/>
            </a:p>
          </p:txBody>
        </p:sp>
      </p:grpSp>
      <p:grpSp>
        <p:nvGrpSpPr>
          <p:cNvPr id="98" name="97 Grupo"/>
          <p:cNvGrpSpPr>
            <a:grpSpLocks/>
          </p:cNvGrpSpPr>
          <p:nvPr/>
        </p:nvGrpSpPr>
        <p:grpSpPr bwMode="auto">
          <a:xfrm>
            <a:off x="2749550" y="4121150"/>
            <a:ext cx="1139825" cy="896938"/>
            <a:chOff x="2749550" y="4121150"/>
            <a:chExt cx="1139825" cy="896938"/>
          </a:xfrm>
        </p:grpSpPr>
        <p:grpSp>
          <p:nvGrpSpPr>
            <p:cNvPr id="1683535" name="219 Grupo"/>
            <p:cNvGrpSpPr>
              <a:grpSpLocks/>
            </p:cNvGrpSpPr>
            <p:nvPr/>
          </p:nvGrpSpPr>
          <p:grpSpPr bwMode="auto">
            <a:xfrm>
              <a:off x="3122613" y="4618038"/>
              <a:ext cx="766762" cy="400050"/>
              <a:chOff x="6483891" y="985627"/>
              <a:chExt cx="766557" cy="400110"/>
            </a:xfrm>
          </p:grpSpPr>
          <p:sp>
            <p:nvSpPr>
              <p:cNvPr id="1683537" name="Text Box 107"/>
              <p:cNvSpPr txBox="1">
                <a:spLocks noChangeArrowheads="1"/>
              </p:cNvSpPr>
              <p:nvPr/>
            </p:nvSpPr>
            <p:spPr bwMode="auto">
              <a:xfrm>
                <a:off x="6483891" y="985627"/>
                <a:ext cx="766557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u-ES" sz="2000">
                    <a:solidFill>
                      <a:srgbClr val="66FF33"/>
                    </a:solidFill>
                    <a:latin typeface="Lucida Handwriting" pitchFamily="66" charset="0"/>
                  </a:rPr>
                  <a:t>dF</a:t>
                </a:r>
                <a:r>
                  <a:rPr lang="eu-ES" sz="1600" baseline="-25000">
                    <a:solidFill>
                      <a:srgbClr val="66FF33"/>
                    </a:solidFill>
                    <a:latin typeface="Lucida Handwriting" pitchFamily="66" charset="0"/>
                  </a:rPr>
                  <a:t>DA</a:t>
                </a:r>
                <a:endParaRPr lang="eu-ES" sz="1600">
                  <a:solidFill>
                    <a:srgbClr val="66FF33"/>
                  </a:solidFill>
                  <a:latin typeface="Lucida Handwriting" pitchFamily="66" charset="0"/>
                </a:endParaRPr>
              </a:p>
            </p:txBody>
          </p:sp>
          <p:sp>
            <p:nvSpPr>
              <p:cNvPr id="1683538" name="Line 108"/>
              <p:cNvSpPr>
                <a:spLocks noChangeShapeType="1"/>
              </p:cNvSpPr>
              <p:nvPr/>
            </p:nvSpPr>
            <p:spPr bwMode="auto">
              <a:xfrm>
                <a:off x="6667499" y="990599"/>
                <a:ext cx="308517" cy="2965"/>
              </a:xfrm>
              <a:prstGeom prst="line">
                <a:avLst/>
              </a:prstGeom>
              <a:noFill/>
              <a:ln w="28575">
                <a:solidFill>
                  <a:srgbClr val="66FF33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109" name="Line 490"/>
            <p:cNvSpPr>
              <a:spLocks noChangeShapeType="1"/>
            </p:cNvSpPr>
            <p:nvPr/>
          </p:nvSpPr>
          <p:spPr bwMode="auto">
            <a:xfrm rot="14280000" flipH="1" flipV="1">
              <a:off x="2592388" y="4278312"/>
              <a:ext cx="876300" cy="561975"/>
            </a:xfrm>
            <a:prstGeom prst="line">
              <a:avLst/>
            </a:prstGeom>
            <a:ln>
              <a:solidFill>
                <a:srgbClr val="66FF33"/>
              </a:solidFill>
              <a:headEnd/>
              <a:tailEnd type="triangle" w="med" len="lg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pPr eaLnBrk="0" hangingPunct="0">
                <a:defRPr/>
              </a:pPr>
              <a:endParaRPr lang="es-ES"/>
            </a:p>
          </p:txBody>
        </p:sp>
      </p:grpSp>
      <p:grpSp>
        <p:nvGrpSpPr>
          <p:cNvPr id="95" name="94 Grupo"/>
          <p:cNvGrpSpPr>
            <a:grpSpLocks/>
          </p:cNvGrpSpPr>
          <p:nvPr/>
        </p:nvGrpSpPr>
        <p:grpSpPr bwMode="auto">
          <a:xfrm>
            <a:off x="225425" y="1987550"/>
            <a:ext cx="1173163" cy="892175"/>
            <a:chOff x="225425" y="1987550"/>
            <a:chExt cx="1173163" cy="892175"/>
          </a:xfrm>
        </p:grpSpPr>
        <p:grpSp>
          <p:nvGrpSpPr>
            <p:cNvPr id="1683531" name="219 Grupo"/>
            <p:cNvGrpSpPr>
              <a:grpSpLocks/>
            </p:cNvGrpSpPr>
            <p:nvPr/>
          </p:nvGrpSpPr>
          <p:grpSpPr bwMode="auto">
            <a:xfrm>
              <a:off x="225425" y="2479675"/>
              <a:ext cx="744538" cy="400050"/>
              <a:chOff x="6483891" y="985627"/>
              <a:chExt cx="744114" cy="400110"/>
            </a:xfrm>
          </p:grpSpPr>
          <p:sp>
            <p:nvSpPr>
              <p:cNvPr id="1683533" name="Text Box 107"/>
              <p:cNvSpPr txBox="1">
                <a:spLocks noChangeArrowheads="1"/>
              </p:cNvSpPr>
              <p:nvPr/>
            </p:nvSpPr>
            <p:spPr bwMode="auto">
              <a:xfrm>
                <a:off x="6483891" y="985627"/>
                <a:ext cx="744114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u-ES" sz="2000">
                    <a:solidFill>
                      <a:srgbClr val="66FF33"/>
                    </a:solidFill>
                    <a:latin typeface="Lucida Handwriting" pitchFamily="66" charset="0"/>
                  </a:rPr>
                  <a:t>dF</a:t>
                </a:r>
                <a:r>
                  <a:rPr lang="eu-ES" sz="1600" baseline="-25000">
                    <a:solidFill>
                      <a:srgbClr val="66FF33"/>
                    </a:solidFill>
                    <a:latin typeface="Lucida Handwriting" pitchFamily="66" charset="0"/>
                  </a:rPr>
                  <a:t>AB</a:t>
                </a:r>
                <a:endParaRPr lang="eu-ES" sz="1600">
                  <a:solidFill>
                    <a:srgbClr val="66FF33"/>
                  </a:solidFill>
                  <a:latin typeface="Lucida Handwriting" pitchFamily="66" charset="0"/>
                </a:endParaRPr>
              </a:p>
            </p:txBody>
          </p:sp>
          <p:sp>
            <p:nvSpPr>
              <p:cNvPr id="1683534" name="Line 108"/>
              <p:cNvSpPr>
                <a:spLocks noChangeShapeType="1"/>
              </p:cNvSpPr>
              <p:nvPr/>
            </p:nvSpPr>
            <p:spPr bwMode="auto">
              <a:xfrm>
                <a:off x="6667499" y="990599"/>
                <a:ext cx="308517" cy="2965"/>
              </a:xfrm>
              <a:prstGeom prst="line">
                <a:avLst/>
              </a:prstGeom>
              <a:noFill/>
              <a:ln w="28575">
                <a:solidFill>
                  <a:srgbClr val="66FF33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113" name="Line 490"/>
            <p:cNvSpPr>
              <a:spLocks noChangeShapeType="1"/>
            </p:cNvSpPr>
            <p:nvPr/>
          </p:nvSpPr>
          <p:spPr bwMode="auto">
            <a:xfrm rot="1920000" flipH="1">
              <a:off x="522288" y="1987550"/>
              <a:ext cx="876300" cy="561975"/>
            </a:xfrm>
            <a:prstGeom prst="line">
              <a:avLst/>
            </a:prstGeom>
            <a:ln>
              <a:solidFill>
                <a:srgbClr val="66FF33"/>
              </a:solidFill>
              <a:headEnd/>
              <a:tailEnd type="triangle" w="med" len="lg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pPr eaLnBrk="0" hangingPunct="0">
                <a:defRPr/>
              </a:pPr>
              <a:endParaRPr lang="es-ES"/>
            </a:p>
          </p:txBody>
        </p:sp>
      </p:grpSp>
      <p:grpSp>
        <p:nvGrpSpPr>
          <p:cNvPr id="97" name="96 Grupo"/>
          <p:cNvGrpSpPr>
            <a:grpSpLocks/>
          </p:cNvGrpSpPr>
          <p:nvPr/>
        </p:nvGrpSpPr>
        <p:grpSpPr bwMode="auto">
          <a:xfrm>
            <a:off x="3716338" y="2692400"/>
            <a:ext cx="969962" cy="696913"/>
            <a:chOff x="3716338" y="2692400"/>
            <a:chExt cx="969962" cy="696913"/>
          </a:xfrm>
        </p:grpSpPr>
        <p:grpSp>
          <p:nvGrpSpPr>
            <p:cNvPr id="1683527" name="219 Grupo"/>
            <p:cNvGrpSpPr>
              <a:grpSpLocks/>
            </p:cNvGrpSpPr>
            <p:nvPr/>
          </p:nvGrpSpPr>
          <p:grpSpPr bwMode="auto">
            <a:xfrm>
              <a:off x="3929063" y="2989263"/>
              <a:ext cx="757237" cy="400050"/>
              <a:chOff x="6483891" y="985627"/>
              <a:chExt cx="758541" cy="400110"/>
            </a:xfrm>
          </p:grpSpPr>
          <p:sp>
            <p:nvSpPr>
              <p:cNvPr id="1683529" name="Text Box 107"/>
              <p:cNvSpPr txBox="1">
                <a:spLocks noChangeArrowheads="1"/>
              </p:cNvSpPr>
              <p:nvPr/>
            </p:nvSpPr>
            <p:spPr bwMode="auto">
              <a:xfrm>
                <a:off x="6483891" y="985627"/>
                <a:ext cx="758541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u-ES" sz="2000">
                    <a:solidFill>
                      <a:srgbClr val="66FF33"/>
                    </a:solidFill>
                    <a:latin typeface="Lucida Handwriting" pitchFamily="66" charset="0"/>
                  </a:rPr>
                  <a:t>dF</a:t>
                </a:r>
                <a:r>
                  <a:rPr lang="eu-ES" sz="1600" baseline="-25000">
                    <a:solidFill>
                      <a:srgbClr val="66FF33"/>
                    </a:solidFill>
                    <a:latin typeface="Lucida Handwriting" pitchFamily="66" charset="0"/>
                  </a:rPr>
                  <a:t>CD</a:t>
                </a:r>
                <a:endParaRPr lang="eu-ES" sz="1600">
                  <a:solidFill>
                    <a:srgbClr val="66FF33"/>
                  </a:solidFill>
                  <a:latin typeface="Lucida Handwriting" pitchFamily="66" charset="0"/>
                </a:endParaRPr>
              </a:p>
            </p:txBody>
          </p:sp>
          <p:sp>
            <p:nvSpPr>
              <p:cNvPr id="1683530" name="Line 108"/>
              <p:cNvSpPr>
                <a:spLocks noChangeShapeType="1"/>
              </p:cNvSpPr>
              <p:nvPr/>
            </p:nvSpPr>
            <p:spPr bwMode="auto">
              <a:xfrm>
                <a:off x="6667499" y="990599"/>
                <a:ext cx="308517" cy="2965"/>
              </a:xfrm>
              <a:prstGeom prst="line">
                <a:avLst/>
              </a:prstGeom>
              <a:noFill/>
              <a:ln w="28575">
                <a:solidFill>
                  <a:srgbClr val="66FF33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117" name="Line 490"/>
            <p:cNvSpPr>
              <a:spLocks noChangeShapeType="1"/>
            </p:cNvSpPr>
            <p:nvPr/>
          </p:nvSpPr>
          <p:spPr bwMode="auto">
            <a:xfrm rot="12720000" flipH="1">
              <a:off x="3716338" y="2692400"/>
              <a:ext cx="573087" cy="377825"/>
            </a:xfrm>
            <a:prstGeom prst="line">
              <a:avLst/>
            </a:prstGeom>
            <a:ln>
              <a:solidFill>
                <a:srgbClr val="66FF33"/>
              </a:solidFill>
              <a:headEnd/>
              <a:tailEnd type="triangle" w="med" len="lg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pPr eaLnBrk="0" hangingPunct="0">
                <a:defRPr/>
              </a:pPr>
              <a:endParaRPr lang="es-ES"/>
            </a:p>
          </p:txBody>
        </p:sp>
      </p:grpSp>
      <p:sp>
        <p:nvSpPr>
          <p:cNvPr id="1683493" name="117 CuadroTexto"/>
          <p:cNvSpPr txBox="1">
            <a:spLocks noChangeArrowheads="1"/>
          </p:cNvSpPr>
          <p:nvPr/>
        </p:nvSpPr>
        <p:spPr bwMode="auto">
          <a:xfrm>
            <a:off x="-95250" y="1603375"/>
            <a:ext cx="110959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u-ES" sz="2000" dirty="0">
                <a:latin typeface="Lucida Handwriting" pitchFamily="66" charset="0"/>
              </a:rPr>
              <a:t>I</a:t>
            </a:r>
            <a:r>
              <a:rPr lang="eu-ES" sz="2000" baseline="-25000" dirty="0">
                <a:latin typeface="Lucida Handwriting" pitchFamily="66" charset="0"/>
              </a:rPr>
              <a:t>1</a:t>
            </a:r>
            <a:r>
              <a:rPr lang="eu-ES" sz="2000" dirty="0">
                <a:latin typeface="+mn-lt"/>
              </a:rPr>
              <a:t>=</a:t>
            </a:r>
            <a:r>
              <a:rPr lang="eu-ES" sz="2000" dirty="0">
                <a:latin typeface="Lucida Handwriting" pitchFamily="66" charset="0"/>
              </a:rPr>
              <a:t>20A</a:t>
            </a:r>
          </a:p>
        </p:txBody>
      </p:sp>
      <p:sp>
        <p:nvSpPr>
          <p:cNvPr id="1683494" name="118 CuadroTexto"/>
          <p:cNvSpPr txBox="1">
            <a:spLocks noChangeArrowheads="1"/>
          </p:cNvSpPr>
          <p:nvPr/>
        </p:nvSpPr>
        <p:spPr bwMode="auto">
          <a:xfrm>
            <a:off x="2219325" y="2028825"/>
            <a:ext cx="110959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u-ES" sz="2000" dirty="0">
                <a:latin typeface="Lucida Handwriting" pitchFamily="66" charset="0"/>
              </a:rPr>
              <a:t>I</a:t>
            </a:r>
            <a:r>
              <a:rPr lang="eu-ES" sz="2000" baseline="-25000" dirty="0">
                <a:latin typeface="Lucida Handwriting" pitchFamily="66" charset="0"/>
              </a:rPr>
              <a:t>2</a:t>
            </a:r>
            <a:r>
              <a:rPr lang="eu-ES" sz="2000" dirty="0">
                <a:latin typeface="+mn-lt"/>
              </a:rPr>
              <a:t>=</a:t>
            </a:r>
            <a:r>
              <a:rPr lang="eu-ES" sz="2000" dirty="0">
                <a:latin typeface="Lucida Handwriting" pitchFamily="66" charset="0"/>
              </a:rPr>
              <a:t>10A</a:t>
            </a:r>
          </a:p>
        </p:txBody>
      </p:sp>
      <p:graphicFrame>
        <p:nvGraphicFramePr>
          <p:cNvPr id="1683458" name="Object 41"/>
          <p:cNvGraphicFramePr>
            <a:graphicFrameLocks noChangeAspect="1"/>
          </p:cNvGraphicFramePr>
          <p:nvPr/>
        </p:nvGraphicFramePr>
        <p:xfrm>
          <a:off x="5502275" y="180975"/>
          <a:ext cx="1474788" cy="75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3560" name="Ecuación" r:id="rId6" imgW="799753" imgH="406224" progId="Equation.3">
                  <p:embed/>
                </p:oleObj>
              </mc:Choice>
              <mc:Fallback>
                <p:oleObj name="Ecuación" r:id="rId6" imgW="799753" imgH="406224" progId="Equation.3">
                  <p:embed/>
                  <p:pic>
                    <p:nvPicPr>
                      <p:cNvPr id="0" name="Picture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2275" y="180975"/>
                        <a:ext cx="1474788" cy="750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83460" name="Object 42"/>
          <p:cNvGraphicFramePr>
            <a:graphicFrameLocks noChangeAspect="1"/>
          </p:cNvGraphicFramePr>
          <p:nvPr/>
        </p:nvGraphicFramePr>
        <p:xfrm>
          <a:off x="4473575" y="1801813"/>
          <a:ext cx="461645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3561" name="Ecuación" r:id="rId8" imgW="2209800" imgH="381000" progId="Equation.3">
                  <p:embed/>
                </p:oleObj>
              </mc:Choice>
              <mc:Fallback>
                <p:oleObj name="Ecuación" r:id="rId8" imgW="2209800" imgH="381000" progId="Equation.3">
                  <p:embed/>
                  <p:pic>
                    <p:nvPicPr>
                      <p:cNvPr id="0" name="Picture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3575" y="1801813"/>
                        <a:ext cx="461645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83461" name="Object 43"/>
          <p:cNvGraphicFramePr>
            <a:graphicFrameLocks noChangeAspect="1"/>
          </p:cNvGraphicFramePr>
          <p:nvPr/>
        </p:nvGraphicFramePr>
        <p:xfrm>
          <a:off x="4724400" y="3811588"/>
          <a:ext cx="3979863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3562" name="Ecuación" r:id="rId10" imgW="1905000" imgH="431800" progId="Equation.3">
                  <p:embed/>
                </p:oleObj>
              </mc:Choice>
              <mc:Fallback>
                <p:oleObj name="Ecuación" r:id="rId10" imgW="1905000" imgH="431800" progId="Equation.3">
                  <p:embed/>
                  <p:pic>
                    <p:nvPicPr>
                      <p:cNvPr id="0" name="Picture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3811588"/>
                        <a:ext cx="3979863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" name="Object 44"/>
          <p:cNvGraphicFramePr>
            <a:graphicFrameLocks noChangeAspect="1"/>
          </p:cNvGraphicFramePr>
          <p:nvPr/>
        </p:nvGraphicFramePr>
        <p:xfrm>
          <a:off x="4697413" y="2825750"/>
          <a:ext cx="225425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3563" name="Ecuación" r:id="rId12" imgW="1079032" imgH="266584" progId="Equation.3">
                  <p:embed/>
                </p:oleObj>
              </mc:Choice>
              <mc:Fallback>
                <p:oleObj name="Ecuación" r:id="rId12" imgW="1079032" imgH="266584" progId="Equation.3">
                  <p:embed/>
                  <p:pic>
                    <p:nvPicPr>
                      <p:cNvPr id="0" name="Picture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7413" y="2825750"/>
                        <a:ext cx="225425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" name="Object 45"/>
          <p:cNvGraphicFramePr>
            <a:graphicFrameLocks noChangeAspect="1"/>
          </p:cNvGraphicFramePr>
          <p:nvPr/>
        </p:nvGraphicFramePr>
        <p:xfrm>
          <a:off x="6894513" y="2851150"/>
          <a:ext cx="21463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3564" name="Ecuación" r:id="rId14" imgW="1028254" imgH="253890" progId="Equation.3">
                  <p:embed/>
                </p:oleObj>
              </mc:Choice>
              <mc:Fallback>
                <p:oleObj name="Ecuación" r:id="rId14" imgW="1028254" imgH="253890" progId="Equation.3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94513" y="2851150"/>
                        <a:ext cx="2146300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46"/>
          <p:cNvGraphicFramePr>
            <a:graphicFrameLocks noChangeAspect="1"/>
          </p:cNvGraphicFramePr>
          <p:nvPr/>
        </p:nvGraphicFramePr>
        <p:xfrm>
          <a:off x="4773613" y="4891088"/>
          <a:ext cx="3768725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3565" name="Ecuación" r:id="rId16" imgW="1803400" imgH="431800" progId="Equation.3">
                  <p:embed/>
                </p:oleObj>
              </mc:Choice>
              <mc:Fallback>
                <p:oleObj name="Ecuación" r:id="rId16" imgW="1803400" imgH="431800" progId="Equation.3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3613" y="4891088"/>
                        <a:ext cx="3768725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34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3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3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83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83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83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8349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834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8349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834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8349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834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8349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8349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3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168348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3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168348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3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168348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3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5" dur="1" fill="hold"/>
                                        <p:tgtEl>
                                          <p:spTgt spid="168347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3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0" dur="1" fill="hold"/>
                                        <p:tgtEl>
                                          <p:spTgt spid="168345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34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3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3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83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83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83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8349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834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8349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834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8349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834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8349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8349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3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683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3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1683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3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1683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3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0"/>
                                        <p:tgtEl>
                                          <p:spTgt spid="1683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3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5000"/>
                                        <p:tgtEl>
                                          <p:spTgt spid="1683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3493" grpId="0"/>
      <p:bldP spid="168349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8562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u-ES"/>
          </a:p>
        </p:txBody>
      </p:sp>
      <p:sp>
        <p:nvSpPr>
          <p:cNvPr id="1728563" name="Rectangle 24"/>
          <p:cNvSpPr>
            <a:spLocks noChangeArrowheads="1"/>
          </p:cNvSpPr>
          <p:nvPr/>
        </p:nvSpPr>
        <p:spPr bwMode="auto">
          <a:xfrm>
            <a:off x="0" y="352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u-ES"/>
          </a:p>
        </p:txBody>
      </p:sp>
      <p:graphicFrame>
        <p:nvGraphicFramePr>
          <p:cNvPr id="1728518" name="Object 43"/>
          <p:cNvGraphicFramePr>
            <a:graphicFrameLocks noChangeAspect="1"/>
          </p:cNvGraphicFramePr>
          <p:nvPr/>
        </p:nvGraphicFramePr>
        <p:xfrm>
          <a:off x="608013" y="2033189"/>
          <a:ext cx="7586662" cy="124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8618" name="Ecuación" r:id="rId4" imgW="3632040" imgH="622080" progId="Equation.3">
                  <p:embed/>
                </p:oleObj>
              </mc:Choice>
              <mc:Fallback>
                <p:oleObj name="Ecuación" r:id="rId4" imgW="3632040" imgH="622080" progId="Equation.3">
                  <p:embed/>
                  <p:pic>
                    <p:nvPicPr>
                      <p:cNvPr id="0" name="Picture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013" y="2033189"/>
                        <a:ext cx="7586662" cy="1244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28521" name="Object 44"/>
          <p:cNvGraphicFramePr>
            <a:graphicFrameLocks noChangeAspect="1"/>
          </p:cNvGraphicFramePr>
          <p:nvPr/>
        </p:nvGraphicFramePr>
        <p:xfrm>
          <a:off x="444500" y="65020"/>
          <a:ext cx="7985125" cy="124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8619" name="Ecuación" r:id="rId6" imgW="3822480" imgH="622080" progId="Equation.3">
                  <p:embed/>
                </p:oleObj>
              </mc:Choice>
              <mc:Fallback>
                <p:oleObj name="Ecuación" r:id="rId6" imgW="3822480" imgH="622080" progId="Equation.3">
                  <p:embed/>
                  <p:pic>
                    <p:nvPicPr>
                      <p:cNvPr id="0" name="Picture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500" y="65020"/>
                        <a:ext cx="7985125" cy="1244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45"/>
          <p:cNvGraphicFramePr>
            <a:graphicFrameLocks noChangeAspect="1"/>
          </p:cNvGraphicFramePr>
          <p:nvPr/>
        </p:nvGraphicFramePr>
        <p:xfrm>
          <a:off x="179388" y="4151223"/>
          <a:ext cx="851535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8620" name="Ecuación" r:id="rId8" imgW="4076700" imgH="431800" progId="Equation.3">
                  <p:embed/>
                </p:oleObj>
              </mc:Choice>
              <mc:Fallback>
                <p:oleObj name="Ecuación" r:id="rId8" imgW="4076700" imgH="431800" progId="Equation.3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4151223"/>
                        <a:ext cx="8515350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46"/>
          <p:cNvGraphicFramePr>
            <a:graphicFrameLocks noChangeAspect="1"/>
          </p:cNvGraphicFramePr>
          <p:nvPr/>
        </p:nvGraphicFramePr>
        <p:xfrm>
          <a:off x="203200" y="5106898"/>
          <a:ext cx="888682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8621" name="Ecuación" r:id="rId10" imgW="4254500" imgH="419100" progId="Equation.3">
                  <p:embed/>
                </p:oleObj>
              </mc:Choice>
              <mc:Fallback>
                <p:oleObj name="Ecuación" r:id="rId10" imgW="4254500" imgH="419100" progId="Equation.3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00" y="5106898"/>
                        <a:ext cx="8886825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47"/>
          <p:cNvGraphicFramePr>
            <a:graphicFrameLocks noChangeAspect="1"/>
          </p:cNvGraphicFramePr>
          <p:nvPr/>
        </p:nvGraphicFramePr>
        <p:xfrm>
          <a:off x="207963" y="6025752"/>
          <a:ext cx="71374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8622" name="Ecuación" r:id="rId12" imgW="3416300" imgH="215900" progId="Equation.3">
                  <p:embed/>
                </p:oleObj>
              </mc:Choice>
              <mc:Fallback>
                <p:oleObj name="Ecuación" r:id="rId12" imgW="3416300" imgH="215900" progId="Equation.3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963" y="6025752"/>
                        <a:ext cx="71374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48"/>
          <p:cNvGraphicFramePr>
            <a:graphicFrameLocks noChangeAspect="1"/>
          </p:cNvGraphicFramePr>
          <p:nvPr/>
        </p:nvGraphicFramePr>
        <p:xfrm>
          <a:off x="1039813" y="1188662"/>
          <a:ext cx="3554412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8623" name="Ecuación" r:id="rId14" imgW="1701800" imgH="431800" progId="Equation.3">
                  <p:embed/>
                </p:oleObj>
              </mc:Choice>
              <mc:Fallback>
                <p:oleObj name="Ecuación" r:id="rId14" imgW="1701800" imgH="431800" progId="Equation.3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9813" y="1188662"/>
                        <a:ext cx="3554412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49"/>
          <p:cNvGraphicFramePr>
            <a:graphicFrameLocks noChangeAspect="1"/>
          </p:cNvGraphicFramePr>
          <p:nvPr/>
        </p:nvGraphicFramePr>
        <p:xfrm>
          <a:off x="1120775" y="3166664"/>
          <a:ext cx="3341688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8624" name="Ecuación" r:id="rId16" imgW="1600200" imgH="431800" progId="Equation.3">
                  <p:embed/>
                </p:oleObj>
              </mc:Choice>
              <mc:Fallback>
                <p:oleObj name="Ecuación" r:id="rId16" imgW="1600200" imgH="431800" progId="Equation.3">
                  <p:embed/>
                  <p:pic>
                    <p:nvPicPr>
                      <p:cNvPr id="0" name="Picture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0775" y="3166664"/>
                        <a:ext cx="3341688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Line 490"/>
          <p:cNvSpPr>
            <a:spLocks noChangeShapeType="1"/>
          </p:cNvSpPr>
          <p:nvPr/>
        </p:nvSpPr>
        <p:spPr bwMode="auto">
          <a:xfrm rot="1920000" flipH="1">
            <a:off x="5929056" y="6217854"/>
            <a:ext cx="876300" cy="561975"/>
          </a:xfrm>
          <a:prstGeom prst="line">
            <a:avLst/>
          </a:prstGeom>
          <a:ln>
            <a:solidFill>
              <a:srgbClr val="66FF33"/>
            </a:solidFill>
            <a:headEnd/>
            <a:tailEnd type="triangle" w="med" len="lg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pPr eaLnBrk="0" hangingPunct="0">
              <a:defRPr/>
            </a:pP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8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1728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8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0"/>
                                        <p:tgtEl>
                                          <p:spTgt spid="1728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6913" name="10 CuadroTexto"/>
          <p:cNvSpPr txBox="1">
            <a:spLocks noChangeArrowheads="1"/>
          </p:cNvSpPr>
          <p:nvPr/>
        </p:nvSpPr>
        <p:spPr bwMode="auto">
          <a:xfrm>
            <a:off x="285750" y="38314"/>
            <a:ext cx="8629650" cy="6032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55600" algn="just" eaLnBrk="0" hangingPunct="0">
              <a:spcBef>
                <a:spcPts val="1200"/>
              </a:spcBef>
            </a:pPr>
            <a:r>
              <a:rPr lang="es-ES_tradnl" sz="1800" b="1" dirty="0" smtClean="0">
                <a:latin typeface="Comic Sans MS" pitchFamily="66" charset="0"/>
                <a:cs typeface="Times New Roman" pitchFamily="18" charset="0"/>
              </a:rPr>
              <a:t>K.A.I.7.- </a:t>
            </a:r>
            <a:r>
              <a:rPr lang="es-ES_tradnl" sz="1800" dirty="0" smtClean="0">
                <a:latin typeface="Comic Sans MS" pitchFamily="66" charset="0"/>
                <a:cs typeface="Times New Roman" pitchFamily="18" charset="0"/>
              </a:rPr>
              <a:t>AB barra </a:t>
            </a:r>
            <a:r>
              <a:rPr lang="es-ES_tradnl" sz="1800" dirty="0" err="1" smtClean="0">
                <a:latin typeface="Comic Sans MS" pitchFamily="66" charset="0"/>
                <a:cs typeface="Times New Roman" pitchFamily="18" charset="0"/>
              </a:rPr>
              <a:t>eroalea</a:t>
            </a:r>
            <a:r>
              <a:rPr lang="es-ES_tradnl" sz="18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 smtClean="0">
                <a:latin typeface="Comic Sans MS" pitchFamily="66" charset="0"/>
                <a:cs typeface="Times New Roman" pitchFamily="18" charset="0"/>
              </a:rPr>
              <a:t>gora</a:t>
            </a:r>
            <a:r>
              <a:rPr lang="es-ES_tradnl" sz="1800" dirty="0" smtClean="0">
                <a:latin typeface="Comic Sans MS" pitchFamily="66" charset="0"/>
                <a:cs typeface="Times New Roman" pitchFamily="18" charset="0"/>
              </a:rPr>
              <a:t> eta </a:t>
            </a:r>
            <a:r>
              <a:rPr lang="es-ES_tradnl" sz="1800" dirty="0" err="1" smtClean="0">
                <a:latin typeface="Comic Sans MS" pitchFamily="66" charset="0"/>
                <a:cs typeface="Times New Roman" pitchFamily="18" charset="0"/>
              </a:rPr>
              <a:t>behera</a:t>
            </a:r>
            <a:r>
              <a:rPr lang="es-ES_tradnl" sz="18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 smtClean="0">
                <a:latin typeface="Comic Sans MS" pitchFamily="66" charset="0"/>
                <a:cs typeface="Times New Roman" pitchFamily="18" charset="0"/>
              </a:rPr>
              <a:t>higi</a:t>
            </a:r>
            <a:r>
              <a:rPr lang="es-ES_tradnl" sz="18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 smtClean="0">
                <a:latin typeface="Comic Sans MS" pitchFamily="66" charset="0"/>
                <a:cs typeface="Times New Roman" pitchFamily="18" charset="0"/>
              </a:rPr>
              <a:t>daiteke</a:t>
            </a:r>
            <a:r>
              <a:rPr lang="es-ES_tradnl" sz="1800" dirty="0" smtClean="0">
                <a:latin typeface="Comic Sans MS" pitchFamily="66" charset="0"/>
                <a:cs typeface="Times New Roman" pitchFamily="18" charset="0"/>
              </a:rPr>
              <a:t>, </a:t>
            </a:r>
            <a:r>
              <a:rPr lang="es-ES_tradnl" sz="1800" dirty="0" err="1" smtClean="0">
                <a:latin typeface="Comic Sans MS" pitchFamily="66" charset="0"/>
                <a:cs typeface="Times New Roman" pitchFamily="18" charset="0"/>
              </a:rPr>
              <a:t>bere</a:t>
            </a:r>
            <a:r>
              <a:rPr lang="es-ES_tradnl" sz="18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 smtClean="0">
                <a:latin typeface="Comic Sans MS" pitchFamily="66" charset="0"/>
                <a:cs typeface="Times New Roman" pitchFamily="18" charset="0"/>
              </a:rPr>
              <a:t>muturretan</a:t>
            </a:r>
            <a:r>
              <a:rPr lang="es-ES_tradnl" sz="18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 smtClean="0">
                <a:latin typeface="Comic Sans MS" pitchFamily="66" charset="0"/>
                <a:cs typeface="Times New Roman" pitchFamily="18" charset="0"/>
              </a:rPr>
              <a:t>dauzkan</a:t>
            </a:r>
            <a:r>
              <a:rPr lang="es-ES_tradnl" sz="18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 smtClean="0">
                <a:latin typeface="Comic Sans MS" pitchFamily="66" charset="0"/>
                <a:cs typeface="Times New Roman" pitchFamily="18" charset="0"/>
              </a:rPr>
              <a:t>kontaktu</a:t>
            </a:r>
            <a:r>
              <a:rPr lang="es-ES_tradnl" sz="18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 smtClean="0">
                <a:latin typeface="Comic Sans MS" pitchFamily="66" charset="0"/>
                <a:cs typeface="Times New Roman" pitchFamily="18" charset="0"/>
              </a:rPr>
              <a:t>higikorrei</a:t>
            </a:r>
            <a:r>
              <a:rPr lang="es-ES_tradnl" sz="1800" dirty="0" smtClean="0">
                <a:latin typeface="Comic Sans MS" pitchFamily="66" charset="0"/>
                <a:cs typeface="Times New Roman" pitchFamily="18" charset="0"/>
              </a:rPr>
              <a:t> esker, eta </a:t>
            </a:r>
            <a:r>
              <a:rPr lang="es-ES_tradnl" sz="1800" dirty="0" err="1" smtClean="0">
                <a:latin typeface="Comic Sans MS" pitchFamily="66" charset="0"/>
                <a:cs typeface="Times New Roman" pitchFamily="18" charset="0"/>
              </a:rPr>
              <a:t>gida</a:t>
            </a:r>
            <a:r>
              <a:rPr lang="es-ES_tradnl" sz="18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 smtClean="0">
                <a:latin typeface="Comic Sans MS" pitchFamily="66" charset="0"/>
                <a:cs typeface="Times New Roman" pitchFamily="18" charset="0"/>
              </a:rPr>
              <a:t>modura</a:t>
            </a:r>
            <a:r>
              <a:rPr lang="es-ES_tradnl" sz="18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 smtClean="0">
                <a:latin typeface="Comic Sans MS" pitchFamily="66" charset="0"/>
                <a:cs typeface="Times New Roman" pitchFamily="18" charset="0"/>
              </a:rPr>
              <a:t>jokatzen</a:t>
            </a:r>
            <a:r>
              <a:rPr lang="es-ES_tradnl" sz="18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 smtClean="0">
                <a:latin typeface="Comic Sans MS" pitchFamily="66" charset="0"/>
                <a:cs typeface="Times New Roman" pitchFamily="18" charset="0"/>
              </a:rPr>
              <a:t>ari</a:t>
            </a:r>
            <a:r>
              <a:rPr lang="es-ES_tradnl" sz="18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 smtClean="0">
                <a:latin typeface="Comic Sans MS" pitchFamily="66" charset="0"/>
                <a:cs typeface="Times New Roman" pitchFamily="18" charset="0"/>
              </a:rPr>
              <a:t>diren</a:t>
            </a:r>
            <a:r>
              <a:rPr lang="es-ES_tradnl" sz="18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 smtClean="0">
                <a:latin typeface="Comic Sans MS" pitchFamily="66" charset="0"/>
                <a:cs typeface="Times New Roman" pitchFamily="18" charset="0"/>
              </a:rPr>
              <a:t>eroale</a:t>
            </a:r>
            <a:r>
              <a:rPr lang="es-ES_tradnl" sz="18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 smtClean="0">
                <a:latin typeface="Comic Sans MS" pitchFamily="66" charset="0"/>
                <a:cs typeface="Times New Roman" pitchFamily="18" charset="0"/>
              </a:rPr>
              <a:t>bertikalekiko</a:t>
            </a:r>
            <a:r>
              <a:rPr lang="es-ES_tradnl" sz="18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 smtClean="0">
                <a:latin typeface="Comic Sans MS" pitchFamily="66" charset="0"/>
                <a:cs typeface="Times New Roman" pitchFamily="18" charset="0"/>
              </a:rPr>
              <a:t>inolako</a:t>
            </a:r>
            <a:r>
              <a:rPr lang="es-ES_tradnl" sz="18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 smtClean="0">
                <a:latin typeface="Comic Sans MS" pitchFamily="66" charset="0"/>
                <a:cs typeface="Times New Roman" pitchFamily="18" charset="0"/>
              </a:rPr>
              <a:t>marruskadurarik</a:t>
            </a:r>
            <a:r>
              <a:rPr lang="es-ES_tradnl" sz="18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 smtClean="0">
                <a:latin typeface="Comic Sans MS" pitchFamily="66" charset="0"/>
                <a:cs typeface="Times New Roman" pitchFamily="18" charset="0"/>
              </a:rPr>
              <a:t>gabe</a:t>
            </a:r>
            <a:r>
              <a:rPr lang="es-ES_tradnl" sz="1800" dirty="0" smtClean="0">
                <a:latin typeface="Comic Sans MS" pitchFamily="66" charset="0"/>
                <a:cs typeface="Times New Roman" pitchFamily="18" charset="0"/>
              </a:rPr>
              <a:t>. </a:t>
            </a:r>
          </a:p>
          <a:p>
            <a:pPr indent="355600" algn="just" eaLnBrk="0" hangingPunct="0">
              <a:lnSpc>
                <a:spcPct val="150000"/>
              </a:lnSpc>
              <a:spcBef>
                <a:spcPts val="1200"/>
              </a:spcBef>
            </a:pPr>
            <a:endParaRPr lang="es-ES_tradnl" sz="1800" dirty="0" smtClean="0">
              <a:latin typeface="Comic Sans MS" pitchFamily="66" charset="0"/>
              <a:cs typeface="Times New Roman" pitchFamily="18" charset="0"/>
            </a:endParaRPr>
          </a:p>
          <a:p>
            <a:pPr indent="355600" algn="just" eaLnBrk="0" hangingPunct="0">
              <a:lnSpc>
                <a:spcPct val="150000"/>
              </a:lnSpc>
              <a:spcBef>
                <a:spcPts val="1200"/>
              </a:spcBef>
            </a:pPr>
            <a:endParaRPr lang="es-ES_tradnl" sz="1800" dirty="0" smtClean="0">
              <a:latin typeface="Comic Sans MS" pitchFamily="66" charset="0"/>
              <a:cs typeface="Times New Roman" pitchFamily="18" charset="0"/>
            </a:endParaRPr>
          </a:p>
          <a:p>
            <a:pPr indent="355600" algn="just" eaLnBrk="0" hangingPunct="0">
              <a:lnSpc>
                <a:spcPct val="150000"/>
              </a:lnSpc>
              <a:spcBef>
                <a:spcPts val="1200"/>
              </a:spcBef>
            </a:pPr>
            <a:endParaRPr lang="es-ES_tradnl" sz="1800" dirty="0" smtClean="0">
              <a:latin typeface="Comic Sans MS" pitchFamily="66" charset="0"/>
              <a:cs typeface="Times New Roman" pitchFamily="18" charset="0"/>
            </a:endParaRPr>
          </a:p>
          <a:p>
            <a:pPr indent="355600" algn="just" eaLnBrk="0" hangingPunct="0">
              <a:lnSpc>
                <a:spcPct val="150000"/>
              </a:lnSpc>
              <a:spcBef>
                <a:spcPts val="1200"/>
              </a:spcBef>
            </a:pPr>
            <a:endParaRPr lang="es-ES_tradnl" sz="1800" dirty="0" smtClean="0">
              <a:latin typeface="Comic Sans MS" pitchFamily="66" charset="0"/>
              <a:cs typeface="Times New Roman" pitchFamily="18" charset="0"/>
            </a:endParaRPr>
          </a:p>
          <a:p>
            <a:pPr indent="355600" algn="just" eaLnBrk="0" hangingPunct="0">
              <a:spcBef>
                <a:spcPts val="1200"/>
              </a:spcBef>
            </a:pPr>
            <a:endParaRPr lang="es-ES_tradnl" sz="1800" dirty="0" smtClean="0">
              <a:latin typeface="Comic Sans MS" pitchFamily="66" charset="0"/>
              <a:cs typeface="Times New Roman" pitchFamily="18" charset="0"/>
            </a:endParaRPr>
          </a:p>
          <a:p>
            <a:pPr indent="355600" algn="just" eaLnBrk="0" hangingPunct="0">
              <a:spcBef>
                <a:spcPts val="1200"/>
              </a:spcBef>
            </a:pPr>
            <a:endParaRPr lang="es-ES_tradnl" sz="1800" dirty="0" smtClean="0">
              <a:latin typeface="Comic Sans MS" pitchFamily="66" charset="0"/>
              <a:cs typeface="Times New Roman" pitchFamily="18" charset="0"/>
            </a:endParaRPr>
          </a:p>
          <a:p>
            <a:pPr indent="355600" algn="just" eaLnBrk="0" hangingPunct="0">
              <a:spcBef>
                <a:spcPts val="1200"/>
              </a:spcBef>
            </a:pPr>
            <a:r>
              <a:rPr lang="es-ES_tradnl" sz="1800" dirty="0" err="1" smtClean="0">
                <a:latin typeface="Comic Sans MS" pitchFamily="66" charset="0"/>
                <a:cs typeface="Times New Roman" pitchFamily="18" charset="0"/>
              </a:rPr>
              <a:t>Barrak</a:t>
            </a:r>
            <a:r>
              <a:rPr lang="es-ES_tradnl" sz="18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 smtClean="0">
                <a:latin typeface="Comic Sans MS" pitchFamily="66" charset="0"/>
                <a:cs typeface="Times New Roman" pitchFamily="18" charset="0"/>
              </a:rPr>
              <a:t>duen</a:t>
            </a:r>
            <a:r>
              <a:rPr lang="es-ES_tradnl" sz="18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 smtClean="0">
                <a:latin typeface="Comic Sans MS" pitchFamily="66" charset="0"/>
                <a:cs typeface="Times New Roman" pitchFamily="18" charset="0"/>
              </a:rPr>
              <a:t>luzera</a:t>
            </a:r>
            <a:r>
              <a:rPr lang="es-ES_tradnl" sz="18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 smtClean="0">
                <a:latin typeface="Comic Sans MS" pitchFamily="66" charset="0"/>
                <a:cs typeface="Times New Roman" pitchFamily="18" charset="0"/>
              </a:rPr>
              <a:t>unitateko</a:t>
            </a:r>
            <a:r>
              <a:rPr lang="es-ES_tradnl" sz="1800" dirty="0" smtClean="0">
                <a:latin typeface="Comic Sans MS" pitchFamily="66" charset="0"/>
                <a:cs typeface="Times New Roman" pitchFamily="18" charset="0"/>
              </a:rPr>
              <a:t> masa 2.5grcm</a:t>
            </a:r>
            <a:r>
              <a:rPr lang="es-ES_tradnl" sz="1800" baseline="30000" dirty="0" smtClean="0">
                <a:latin typeface="Comic Sans MS" pitchFamily="66" charset="0"/>
                <a:cs typeface="Times New Roman" pitchFamily="18" charset="0"/>
              </a:rPr>
              <a:t>-1</a:t>
            </a:r>
            <a:r>
              <a:rPr lang="es-ES_tradnl" sz="1800" dirty="0" smtClean="0">
                <a:latin typeface="Comic Sans MS" pitchFamily="66" charset="0"/>
                <a:cs typeface="Times New Roman" pitchFamily="18" charset="0"/>
              </a:rPr>
              <a:t>–koa da, eta </a:t>
            </a:r>
            <a:r>
              <a:rPr lang="es-ES_tradnl" sz="1800" dirty="0" err="1" smtClean="0">
                <a:latin typeface="Comic Sans MS" pitchFamily="66" charset="0"/>
                <a:cs typeface="Times New Roman" pitchFamily="18" charset="0"/>
              </a:rPr>
              <a:t>beheko</a:t>
            </a:r>
            <a:r>
              <a:rPr lang="es-ES_tradnl" sz="18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 smtClean="0">
                <a:latin typeface="Comic Sans MS" pitchFamily="66" charset="0"/>
                <a:cs typeface="Times New Roman" pitchFamily="18" charset="0"/>
              </a:rPr>
              <a:t>harirainoko</a:t>
            </a:r>
            <a:r>
              <a:rPr lang="es-ES_tradnl" sz="18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 smtClean="0">
                <a:latin typeface="Comic Sans MS" pitchFamily="66" charset="0"/>
                <a:cs typeface="Times New Roman" pitchFamily="18" charset="0"/>
              </a:rPr>
              <a:t>distantziak</a:t>
            </a:r>
            <a:r>
              <a:rPr lang="es-ES_tradnl" sz="1800" dirty="0" smtClean="0">
                <a:latin typeface="Comic Sans MS" pitchFamily="66" charset="0"/>
                <a:cs typeface="Times New Roman" pitchFamily="18" charset="0"/>
              </a:rPr>
              <a:t> h=1cm </a:t>
            </a:r>
            <a:r>
              <a:rPr lang="es-ES_tradnl" sz="1800" dirty="0" err="1" smtClean="0">
                <a:latin typeface="Comic Sans MS" pitchFamily="66" charset="0"/>
                <a:cs typeface="Times New Roman" pitchFamily="18" charset="0"/>
              </a:rPr>
              <a:t>balio</a:t>
            </a:r>
            <a:r>
              <a:rPr lang="es-ES_tradnl" sz="1800" dirty="0" smtClean="0">
                <a:latin typeface="Comic Sans MS" pitchFamily="66" charset="0"/>
                <a:cs typeface="Times New Roman" pitchFamily="18" charset="0"/>
              </a:rPr>
              <a:t> du. </a:t>
            </a:r>
            <a:r>
              <a:rPr lang="es-ES_tradnl" sz="1800" dirty="0" err="1" smtClean="0">
                <a:latin typeface="Comic Sans MS" pitchFamily="66" charset="0"/>
                <a:cs typeface="Times New Roman" pitchFamily="18" charset="0"/>
              </a:rPr>
              <a:t>Kalkula</a:t>
            </a:r>
            <a:r>
              <a:rPr lang="es-ES_tradnl" sz="18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 smtClean="0">
                <a:latin typeface="Comic Sans MS" pitchFamily="66" charset="0"/>
                <a:cs typeface="Times New Roman" pitchFamily="18" charset="0"/>
              </a:rPr>
              <a:t>bedi</a:t>
            </a:r>
            <a:r>
              <a:rPr lang="es-ES_tradnl" sz="18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 smtClean="0">
                <a:latin typeface="Comic Sans MS" pitchFamily="66" charset="0"/>
                <a:cs typeface="Times New Roman" pitchFamily="18" charset="0"/>
              </a:rPr>
              <a:t>korrontearen</a:t>
            </a:r>
            <a:r>
              <a:rPr lang="es-ES_tradnl" sz="18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 smtClean="0">
                <a:latin typeface="Comic Sans MS" pitchFamily="66" charset="0"/>
                <a:cs typeface="Times New Roman" pitchFamily="18" charset="0"/>
              </a:rPr>
              <a:t>balioa</a:t>
            </a:r>
            <a:r>
              <a:rPr lang="es-ES_tradnl" sz="1800" dirty="0" smtClean="0">
                <a:latin typeface="Comic Sans MS" pitchFamily="66" charset="0"/>
                <a:cs typeface="Times New Roman" pitchFamily="18" charset="0"/>
              </a:rPr>
              <a:t>, barra </a:t>
            </a:r>
            <a:r>
              <a:rPr lang="es-ES_tradnl" sz="1800" dirty="0" err="1" smtClean="0">
                <a:latin typeface="Comic Sans MS" pitchFamily="66" charset="0"/>
                <a:cs typeface="Times New Roman" pitchFamily="18" charset="0"/>
              </a:rPr>
              <a:t>orekan</a:t>
            </a:r>
            <a:r>
              <a:rPr lang="es-ES_tradnl" sz="18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 smtClean="0">
                <a:latin typeface="Comic Sans MS" pitchFamily="66" charset="0"/>
                <a:cs typeface="Times New Roman" pitchFamily="18" charset="0"/>
              </a:rPr>
              <a:t>egon</a:t>
            </a:r>
            <a:r>
              <a:rPr lang="es-ES_tradnl" sz="18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 smtClean="0">
                <a:latin typeface="Comic Sans MS" pitchFamily="66" charset="0"/>
                <a:cs typeface="Times New Roman" pitchFamily="18" charset="0"/>
              </a:rPr>
              <a:t>dadin</a:t>
            </a:r>
            <a:r>
              <a:rPr lang="es-ES_tradnl" sz="1800" dirty="0" smtClean="0">
                <a:latin typeface="Comic Sans MS" pitchFamily="66" charset="0"/>
                <a:cs typeface="Times New Roman" pitchFamily="18" charset="0"/>
              </a:rPr>
              <a:t>. </a:t>
            </a:r>
            <a:r>
              <a:rPr lang="es-ES_tradnl" sz="1800" dirty="0" err="1" smtClean="0">
                <a:latin typeface="Comic Sans MS" pitchFamily="66" charset="0"/>
                <a:cs typeface="Times New Roman" pitchFamily="18" charset="0"/>
              </a:rPr>
              <a:t>Zer</a:t>
            </a:r>
            <a:r>
              <a:rPr lang="es-ES_tradnl" sz="18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 smtClean="0">
                <a:latin typeface="Comic Sans MS" pitchFamily="66" charset="0"/>
                <a:cs typeface="Times New Roman" pitchFamily="18" charset="0"/>
              </a:rPr>
              <a:t>gertatuko</a:t>
            </a:r>
            <a:r>
              <a:rPr lang="es-ES_tradnl" sz="18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 smtClean="0">
                <a:latin typeface="Comic Sans MS" pitchFamily="66" charset="0"/>
                <a:cs typeface="Times New Roman" pitchFamily="18" charset="0"/>
              </a:rPr>
              <a:t>litzateke</a:t>
            </a:r>
            <a:r>
              <a:rPr lang="es-ES_tradnl" sz="18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 smtClean="0">
                <a:latin typeface="Comic Sans MS" pitchFamily="66" charset="0"/>
                <a:cs typeface="Times New Roman" pitchFamily="18" charset="0"/>
              </a:rPr>
              <a:t>korrontearen</a:t>
            </a:r>
            <a:r>
              <a:rPr lang="es-ES_tradnl" sz="18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 smtClean="0">
                <a:latin typeface="Comic Sans MS" pitchFamily="66" charset="0"/>
                <a:cs typeface="Times New Roman" pitchFamily="18" charset="0"/>
              </a:rPr>
              <a:t>norantza</a:t>
            </a:r>
            <a:r>
              <a:rPr lang="es-ES_tradnl" sz="18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 smtClean="0">
                <a:latin typeface="Comic Sans MS" pitchFamily="66" charset="0"/>
                <a:cs typeface="Times New Roman" pitchFamily="18" charset="0"/>
              </a:rPr>
              <a:t>aldatuko</a:t>
            </a:r>
            <a:r>
              <a:rPr lang="es-ES_tradnl" sz="18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 smtClean="0">
                <a:latin typeface="Comic Sans MS" pitchFamily="66" charset="0"/>
                <a:cs typeface="Times New Roman" pitchFamily="18" charset="0"/>
              </a:rPr>
              <a:t>balitz</a:t>
            </a:r>
            <a:r>
              <a:rPr lang="es-ES_tradnl" sz="1800" dirty="0" smtClean="0">
                <a:latin typeface="Comic Sans MS" pitchFamily="66" charset="0"/>
                <a:cs typeface="Times New Roman" pitchFamily="18" charset="0"/>
              </a:rPr>
              <a:t>? </a:t>
            </a:r>
          </a:p>
          <a:p>
            <a:pPr indent="355600" algn="just" eaLnBrk="0" hangingPunct="0">
              <a:spcBef>
                <a:spcPts val="1200"/>
              </a:spcBef>
            </a:pPr>
            <a:r>
              <a:rPr lang="es-ES_tradnl" sz="1800" dirty="0" err="1" smtClean="0">
                <a:latin typeface="Comic Sans MS" pitchFamily="66" charset="0"/>
                <a:cs typeface="Times New Roman" pitchFamily="18" charset="0"/>
              </a:rPr>
              <a:t>Oharra</a:t>
            </a:r>
            <a:r>
              <a:rPr lang="es-ES_tradnl" sz="1800" dirty="0" smtClean="0">
                <a:latin typeface="Comic Sans MS" pitchFamily="66" charset="0"/>
                <a:cs typeface="Times New Roman" pitchFamily="18" charset="0"/>
              </a:rPr>
              <a:t>: Barraren </a:t>
            </a:r>
            <a:r>
              <a:rPr lang="es-ES_tradnl" sz="1800" dirty="0" err="1" smtClean="0">
                <a:latin typeface="Comic Sans MS" pitchFamily="66" charset="0"/>
                <a:cs typeface="Times New Roman" pitchFamily="18" charset="0"/>
              </a:rPr>
              <a:t>gaineko</a:t>
            </a:r>
            <a:r>
              <a:rPr lang="es-ES_tradnl" sz="18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 smtClean="0">
                <a:latin typeface="Comic Sans MS" pitchFamily="66" charset="0"/>
                <a:cs typeface="Times New Roman" pitchFamily="18" charset="0"/>
              </a:rPr>
              <a:t>beste</a:t>
            </a:r>
            <a:r>
              <a:rPr lang="es-ES_tradnl" sz="18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 smtClean="0">
                <a:latin typeface="Comic Sans MS" pitchFamily="66" charset="0"/>
                <a:cs typeface="Times New Roman" pitchFamily="18" charset="0"/>
              </a:rPr>
              <a:t>edozein</a:t>
            </a:r>
            <a:r>
              <a:rPr lang="es-ES_tradnl" sz="18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 smtClean="0">
                <a:latin typeface="Comic Sans MS" pitchFamily="66" charset="0"/>
                <a:cs typeface="Times New Roman" pitchFamily="18" charset="0"/>
              </a:rPr>
              <a:t>indar</a:t>
            </a:r>
            <a:r>
              <a:rPr lang="es-ES_tradnl" sz="18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 smtClean="0">
                <a:latin typeface="Comic Sans MS" pitchFamily="66" charset="0"/>
                <a:cs typeface="Times New Roman" pitchFamily="18" charset="0"/>
              </a:rPr>
              <a:t>magnetiko</a:t>
            </a:r>
            <a:r>
              <a:rPr lang="es-ES_tradnl" sz="18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 smtClean="0">
                <a:latin typeface="Comic Sans MS" pitchFamily="66" charset="0"/>
                <a:cs typeface="Times New Roman" pitchFamily="18" charset="0"/>
              </a:rPr>
              <a:t>arbuiatu</a:t>
            </a:r>
            <a:r>
              <a:rPr lang="es-ES_tradnl" sz="18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 smtClean="0">
                <a:latin typeface="Comic Sans MS" pitchFamily="66" charset="0"/>
                <a:cs typeface="Times New Roman" pitchFamily="18" charset="0"/>
              </a:rPr>
              <a:t>egingo</a:t>
            </a:r>
            <a:r>
              <a:rPr lang="es-ES_tradnl" sz="1800" dirty="0" smtClean="0">
                <a:latin typeface="Comic Sans MS" pitchFamily="66" charset="0"/>
                <a:cs typeface="Times New Roman" pitchFamily="18" charset="0"/>
              </a:rPr>
              <a:t> da, </a:t>
            </a:r>
            <a:r>
              <a:rPr lang="es-ES_tradnl" sz="1800" dirty="0" err="1" smtClean="0">
                <a:latin typeface="Comic Sans MS" pitchFamily="66" charset="0"/>
                <a:cs typeface="Times New Roman" pitchFamily="18" charset="0"/>
              </a:rPr>
              <a:t>beheko</a:t>
            </a:r>
            <a:r>
              <a:rPr lang="es-ES_tradnl" sz="18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 smtClean="0">
                <a:latin typeface="Comic Sans MS" pitchFamily="66" charset="0"/>
                <a:cs typeface="Times New Roman" pitchFamily="18" charset="0"/>
              </a:rPr>
              <a:t>hariak</a:t>
            </a:r>
            <a:r>
              <a:rPr lang="es-ES_tradnl" sz="18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 smtClean="0">
                <a:latin typeface="Comic Sans MS" pitchFamily="66" charset="0"/>
                <a:cs typeface="Times New Roman" pitchFamily="18" charset="0"/>
              </a:rPr>
              <a:t>sortutakoa</a:t>
            </a:r>
            <a:r>
              <a:rPr lang="es-ES_tradnl" sz="1800" dirty="0" smtClean="0">
                <a:latin typeface="Comic Sans MS" pitchFamily="66" charset="0"/>
                <a:cs typeface="Times New Roman" pitchFamily="18" charset="0"/>
              </a:rPr>
              <a:t> izan </a:t>
            </a:r>
            <a:r>
              <a:rPr lang="es-ES_tradnl" sz="1800" dirty="0" err="1" smtClean="0">
                <a:latin typeface="Comic Sans MS" pitchFamily="66" charset="0"/>
                <a:cs typeface="Times New Roman" pitchFamily="18" charset="0"/>
              </a:rPr>
              <a:t>ezik</a:t>
            </a:r>
            <a:r>
              <a:rPr lang="es-ES_tradnl" sz="1800" dirty="0" smtClean="0">
                <a:latin typeface="Comic Sans MS" pitchFamily="66" charset="0"/>
                <a:cs typeface="Times New Roman" pitchFamily="18" charset="0"/>
              </a:rPr>
              <a:t>.</a:t>
            </a:r>
            <a:r>
              <a:rPr lang="es-ES_tradnl" sz="1800" baseline="30000" dirty="0" smtClean="0">
                <a:latin typeface="Comic Sans MS" pitchFamily="66" charset="0"/>
                <a:cs typeface="Times New Roman" pitchFamily="18" charset="0"/>
              </a:rPr>
              <a:t>	</a:t>
            </a:r>
            <a:endParaRPr lang="es-ES_tradnl" sz="1800" dirty="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366914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u-ES"/>
          </a:p>
        </p:txBody>
      </p:sp>
      <p:sp>
        <p:nvSpPr>
          <p:cNvPr id="3366915" name="Rectangle 24"/>
          <p:cNvSpPr>
            <a:spLocks noChangeArrowheads="1"/>
          </p:cNvSpPr>
          <p:nvPr/>
        </p:nvSpPr>
        <p:spPr bwMode="auto">
          <a:xfrm>
            <a:off x="0" y="352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u-ES"/>
          </a:p>
        </p:txBody>
      </p:sp>
      <p:grpSp>
        <p:nvGrpSpPr>
          <p:cNvPr id="58" name="57 Grupo"/>
          <p:cNvGrpSpPr/>
          <p:nvPr/>
        </p:nvGrpSpPr>
        <p:grpSpPr>
          <a:xfrm>
            <a:off x="1881966" y="1041952"/>
            <a:ext cx="5401339" cy="2998381"/>
            <a:chOff x="361447" y="223211"/>
            <a:chExt cx="5401339" cy="2998381"/>
          </a:xfrm>
        </p:grpSpPr>
        <p:grpSp>
          <p:nvGrpSpPr>
            <p:cNvPr id="59" name="46 Grupo"/>
            <p:cNvGrpSpPr/>
            <p:nvPr/>
          </p:nvGrpSpPr>
          <p:grpSpPr>
            <a:xfrm>
              <a:off x="361447" y="223211"/>
              <a:ext cx="5401339" cy="2998381"/>
              <a:chOff x="1807535" y="3030323"/>
              <a:chExt cx="5401339" cy="2998381"/>
            </a:xfrm>
          </p:grpSpPr>
          <p:sp>
            <p:nvSpPr>
              <p:cNvPr id="75" name="74 Forma libre"/>
              <p:cNvSpPr/>
              <p:nvPr/>
            </p:nvSpPr>
            <p:spPr>
              <a:xfrm>
                <a:off x="1807535" y="3030323"/>
                <a:ext cx="5401339" cy="2998381"/>
              </a:xfrm>
              <a:custGeom>
                <a:avLst/>
                <a:gdLst>
                  <a:gd name="connsiteX0" fmla="*/ 0 w 5401339"/>
                  <a:gd name="connsiteY0" fmla="*/ 2966484 h 2998381"/>
                  <a:gd name="connsiteX1" fmla="*/ 5380074 w 5401339"/>
                  <a:gd name="connsiteY1" fmla="*/ 2998381 h 2998381"/>
                  <a:gd name="connsiteX2" fmla="*/ 5401339 w 5401339"/>
                  <a:gd name="connsiteY2" fmla="*/ 10632 h 2998381"/>
                  <a:gd name="connsiteX3" fmla="*/ 3593805 w 5401339"/>
                  <a:gd name="connsiteY3" fmla="*/ 0 h 2998381"/>
                  <a:gd name="connsiteX4" fmla="*/ 3572539 w 5401339"/>
                  <a:gd name="connsiteY4" fmla="*/ 2636874 h 2998381"/>
                  <a:gd name="connsiteX5" fmla="*/ 3572539 w 5401339"/>
                  <a:gd name="connsiteY5" fmla="*/ 2636874 h 29983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401339" h="2998381">
                    <a:moveTo>
                      <a:pt x="0" y="2966484"/>
                    </a:moveTo>
                    <a:lnTo>
                      <a:pt x="5380074" y="2998381"/>
                    </a:lnTo>
                    <a:lnTo>
                      <a:pt x="5401339" y="10632"/>
                    </a:lnTo>
                    <a:lnTo>
                      <a:pt x="3593805" y="0"/>
                    </a:lnTo>
                    <a:lnTo>
                      <a:pt x="3572539" y="2636874"/>
                    </a:lnTo>
                    <a:lnTo>
                      <a:pt x="3572539" y="2636874"/>
                    </a:lnTo>
                  </a:path>
                </a:pathLst>
              </a:cu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76" name="75 Forma libre"/>
              <p:cNvSpPr/>
              <p:nvPr/>
            </p:nvSpPr>
            <p:spPr>
              <a:xfrm>
                <a:off x="1818167" y="3030323"/>
                <a:ext cx="1786270" cy="2626197"/>
              </a:xfrm>
              <a:custGeom>
                <a:avLst/>
                <a:gdLst>
                  <a:gd name="connsiteX0" fmla="*/ 0 w 1786270"/>
                  <a:gd name="connsiteY0" fmla="*/ 0 h 2604976"/>
                  <a:gd name="connsiteX1" fmla="*/ 1786270 w 1786270"/>
                  <a:gd name="connsiteY1" fmla="*/ 10632 h 2604976"/>
                  <a:gd name="connsiteX2" fmla="*/ 1765005 w 1786270"/>
                  <a:gd name="connsiteY2" fmla="*/ 2604976 h 2604976"/>
                  <a:gd name="connsiteX3" fmla="*/ 1765005 w 1786270"/>
                  <a:gd name="connsiteY3" fmla="*/ 2604976 h 2604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86270" h="2604976">
                    <a:moveTo>
                      <a:pt x="0" y="0"/>
                    </a:moveTo>
                    <a:lnTo>
                      <a:pt x="1786270" y="10632"/>
                    </a:lnTo>
                    <a:lnTo>
                      <a:pt x="1765005" y="2604976"/>
                    </a:lnTo>
                    <a:lnTo>
                      <a:pt x="1765005" y="2604976"/>
                    </a:lnTo>
                  </a:path>
                </a:pathLst>
              </a:cu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grpSp>
          <p:nvGrpSpPr>
            <p:cNvPr id="60" name="43 Grupo"/>
            <p:cNvGrpSpPr/>
            <p:nvPr/>
          </p:nvGrpSpPr>
          <p:grpSpPr>
            <a:xfrm>
              <a:off x="2066120" y="2374477"/>
              <a:ext cx="1931662" cy="92156"/>
              <a:chOff x="3512208" y="5245387"/>
              <a:chExt cx="1931662" cy="92156"/>
            </a:xfrm>
          </p:grpSpPr>
          <p:sp>
            <p:nvSpPr>
              <p:cNvPr id="72" name="71 Elipse"/>
              <p:cNvSpPr/>
              <p:nvPr/>
            </p:nvSpPr>
            <p:spPr>
              <a:xfrm>
                <a:off x="5305647" y="5273748"/>
                <a:ext cx="138223" cy="63795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73" name="72 Elipse"/>
              <p:cNvSpPr/>
              <p:nvPr/>
            </p:nvSpPr>
            <p:spPr>
              <a:xfrm>
                <a:off x="3512208" y="5245387"/>
                <a:ext cx="138223" cy="63795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cxnSp>
            <p:nvCxnSpPr>
              <p:cNvPr id="74" name="73 Conector recto"/>
              <p:cNvCxnSpPr/>
              <p:nvPr/>
            </p:nvCxnSpPr>
            <p:spPr>
              <a:xfrm>
                <a:off x="3636335" y="5273750"/>
                <a:ext cx="1689554" cy="1997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1" name="60 CuadroTexto"/>
            <p:cNvSpPr txBox="1"/>
            <p:nvPr/>
          </p:nvSpPr>
          <p:spPr>
            <a:xfrm>
              <a:off x="1690510" y="2073227"/>
              <a:ext cx="39946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2200" dirty="0" smtClean="0">
                  <a:latin typeface="Lucida Handwriting" pitchFamily="66" charset="0"/>
                </a:rPr>
                <a:t>A</a:t>
              </a:r>
              <a:endParaRPr lang="es-ES" sz="2200" dirty="0">
                <a:latin typeface="Lucida Handwriting" pitchFamily="66" charset="0"/>
              </a:endParaRPr>
            </a:p>
          </p:txBody>
        </p:sp>
        <p:sp>
          <p:nvSpPr>
            <p:cNvPr id="62" name="61 CuadroTexto"/>
            <p:cNvSpPr txBox="1"/>
            <p:nvPr/>
          </p:nvSpPr>
          <p:spPr>
            <a:xfrm>
              <a:off x="3926979" y="2055499"/>
              <a:ext cx="39946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2200" dirty="0" smtClean="0">
                  <a:latin typeface="Lucida Handwriting" pitchFamily="66" charset="0"/>
                </a:rPr>
                <a:t>B</a:t>
              </a:r>
              <a:endParaRPr lang="es-ES" sz="2200" dirty="0">
                <a:latin typeface="Lucida Handwriting" pitchFamily="66" charset="0"/>
              </a:endParaRPr>
            </a:p>
          </p:txBody>
        </p:sp>
        <p:cxnSp>
          <p:nvCxnSpPr>
            <p:cNvPr id="63" name="62 Conector recto de flecha"/>
            <p:cNvCxnSpPr/>
            <p:nvPr/>
          </p:nvCxnSpPr>
          <p:spPr>
            <a:xfrm flipV="1">
              <a:off x="956930" y="3189767"/>
              <a:ext cx="425303" cy="1063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63 CuadroTexto"/>
            <p:cNvSpPr txBox="1"/>
            <p:nvPr/>
          </p:nvSpPr>
          <p:spPr>
            <a:xfrm>
              <a:off x="811552" y="2682826"/>
              <a:ext cx="338554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2200" dirty="0" smtClean="0">
                  <a:latin typeface="Lucida Handwriting" pitchFamily="66" charset="0"/>
                </a:rPr>
                <a:t>I</a:t>
              </a:r>
              <a:endParaRPr lang="es-ES" sz="2200" dirty="0">
                <a:latin typeface="Lucida Handwriting" pitchFamily="66" charset="0"/>
              </a:endParaRPr>
            </a:p>
          </p:txBody>
        </p:sp>
        <p:cxnSp>
          <p:nvCxnSpPr>
            <p:cNvPr id="65" name="64 Conector recto de flecha"/>
            <p:cNvCxnSpPr/>
            <p:nvPr/>
          </p:nvCxnSpPr>
          <p:spPr>
            <a:xfrm flipH="1" flipV="1">
              <a:off x="5750442" y="1284767"/>
              <a:ext cx="1772" cy="52276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65 Conector recto de flecha"/>
            <p:cNvCxnSpPr/>
            <p:nvPr/>
          </p:nvCxnSpPr>
          <p:spPr>
            <a:xfrm rot="5400000" flipV="1">
              <a:off x="3611527" y="1336158"/>
              <a:ext cx="66985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66 Conector recto de flecha"/>
            <p:cNvCxnSpPr/>
            <p:nvPr/>
          </p:nvCxnSpPr>
          <p:spPr>
            <a:xfrm rot="16200000">
              <a:off x="1814620" y="1282995"/>
              <a:ext cx="66985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67 Conector recto de flecha"/>
            <p:cNvCxnSpPr/>
            <p:nvPr/>
          </p:nvCxnSpPr>
          <p:spPr>
            <a:xfrm flipH="1">
              <a:off x="769088" y="226822"/>
              <a:ext cx="66985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68 Conector recto de flecha"/>
            <p:cNvCxnSpPr/>
            <p:nvPr/>
          </p:nvCxnSpPr>
          <p:spPr>
            <a:xfrm>
              <a:off x="4710223" y="2424223"/>
              <a:ext cx="0" cy="765544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69 CuadroTexto"/>
            <p:cNvSpPr txBox="1"/>
            <p:nvPr/>
          </p:nvSpPr>
          <p:spPr>
            <a:xfrm>
              <a:off x="4738593" y="2633204"/>
              <a:ext cx="33855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600" dirty="0" smtClean="0">
                  <a:latin typeface="Lucida Handwriting" pitchFamily="66" charset="0"/>
                </a:rPr>
                <a:t>h</a:t>
              </a:r>
              <a:endParaRPr lang="es-ES" sz="1600" dirty="0">
                <a:latin typeface="Lucida Handwriting" pitchFamily="66" charset="0"/>
              </a:endParaRPr>
            </a:p>
          </p:txBody>
        </p:sp>
        <p:cxnSp>
          <p:nvCxnSpPr>
            <p:cNvPr id="71" name="70 Conector recto"/>
            <p:cNvCxnSpPr/>
            <p:nvPr/>
          </p:nvCxnSpPr>
          <p:spPr>
            <a:xfrm>
              <a:off x="3476847" y="2413591"/>
              <a:ext cx="1382232" cy="21265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6914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u-ES"/>
          </a:p>
        </p:txBody>
      </p:sp>
      <p:sp>
        <p:nvSpPr>
          <p:cNvPr id="3366915" name="Rectangle 24"/>
          <p:cNvSpPr>
            <a:spLocks noChangeArrowheads="1"/>
          </p:cNvSpPr>
          <p:nvPr/>
        </p:nvSpPr>
        <p:spPr bwMode="auto">
          <a:xfrm>
            <a:off x="0" y="352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u-ES"/>
          </a:p>
        </p:txBody>
      </p:sp>
      <p:grpSp>
        <p:nvGrpSpPr>
          <p:cNvPr id="41" name="40 Grupo"/>
          <p:cNvGrpSpPr/>
          <p:nvPr/>
        </p:nvGrpSpPr>
        <p:grpSpPr>
          <a:xfrm>
            <a:off x="1679885" y="329537"/>
            <a:ext cx="5401339" cy="2998381"/>
            <a:chOff x="361447" y="223211"/>
            <a:chExt cx="5401339" cy="2998381"/>
          </a:xfrm>
        </p:grpSpPr>
        <p:grpSp>
          <p:nvGrpSpPr>
            <p:cNvPr id="2" name="46 Grupo"/>
            <p:cNvGrpSpPr/>
            <p:nvPr/>
          </p:nvGrpSpPr>
          <p:grpSpPr>
            <a:xfrm>
              <a:off x="361447" y="223211"/>
              <a:ext cx="5401339" cy="2998381"/>
              <a:chOff x="1807535" y="3030323"/>
              <a:chExt cx="5401339" cy="2998381"/>
            </a:xfrm>
          </p:grpSpPr>
          <p:sp>
            <p:nvSpPr>
              <p:cNvPr id="30" name="29 Forma libre"/>
              <p:cNvSpPr/>
              <p:nvPr/>
            </p:nvSpPr>
            <p:spPr>
              <a:xfrm>
                <a:off x="1807535" y="3030323"/>
                <a:ext cx="5401339" cy="2998381"/>
              </a:xfrm>
              <a:custGeom>
                <a:avLst/>
                <a:gdLst>
                  <a:gd name="connsiteX0" fmla="*/ 0 w 5401339"/>
                  <a:gd name="connsiteY0" fmla="*/ 2966484 h 2998381"/>
                  <a:gd name="connsiteX1" fmla="*/ 5380074 w 5401339"/>
                  <a:gd name="connsiteY1" fmla="*/ 2998381 h 2998381"/>
                  <a:gd name="connsiteX2" fmla="*/ 5401339 w 5401339"/>
                  <a:gd name="connsiteY2" fmla="*/ 10632 h 2998381"/>
                  <a:gd name="connsiteX3" fmla="*/ 3593805 w 5401339"/>
                  <a:gd name="connsiteY3" fmla="*/ 0 h 2998381"/>
                  <a:gd name="connsiteX4" fmla="*/ 3572539 w 5401339"/>
                  <a:gd name="connsiteY4" fmla="*/ 2636874 h 2998381"/>
                  <a:gd name="connsiteX5" fmla="*/ 3572539 w 5401339"/>
                  <a:gd name="connsiteY5" fmla="*/ 2636874 h 29983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401339" h="2998381">
                    <a:moveTo>
                      <a:pt x="0" y="2966484"/>
                    </a:moveTo>
                    <a:lnTo>
                      <a:pt x="5380074" y="2998381"/>
                    </a:lnTo>
                    <a:lnTo>
                      <a:pt x="5401339" y="10632"/>
                    </a:lnTo>
                    <a:lnTo>
                      <a:pt x="3593805" y="0"/>
                    </a:lnTo>
                    <a:lnTo>
                      <a:pt x="3572539" y="2636874"/>
                    </a:lnTo>
                    <a:lnTo>
                      <a:pt x="3572539" y="2636874"/>
                    </a:lnTo>
                  </a:path>
                </a:pathLst>
              </a:cu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31" name="30 Forma libre"/>
              <p:cNvSpPr/>
              <p:nvPr/>
            </p:nvSpPr>
            <p:spPr>
              <a:xfrm>
                <a:off x="1818167" y="3030323"/>
                <a:ext cx="1786270" cy="2626197"/>
              </a:xfrm>
              <a:custGeom>
                <a:avLst/>
                <a:gdLst>
                  <a:gd name="connsiteX0" fmla="*/ 0 w 1786270"/>
                  <a:gd name="connsiteY0" fmla="*/ 0 h 2604976"/>
                  <a:gd name="connsiteX1" fmla="*/ 1786270 w 1786270"/>
                  <a:gd name="connsiteY1" fmla="*/ 10632 h 2604976"/>
                  <a:gd name="connsiteX2" fmla="*/ 1765005 w 1786270"/>
                  <a:gd name="connsiteY2" fmla="*/ 2604976 h 2604976"/>
                  <a:gd name="connsiteX3" fmla="*/ 1765005 w 1786270"/>
                  <a:gd name="connsiteY3" fmla="*/ 2604976 h 2604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86270" h="2604976">
                    <a:moveTo>
                      <a:pt x="0" y="0"/>
                    </a:moveTo>
                    <a:lnTo>
                      <a:pt x="1786270" y="10632"/>
                    </a:lnTo>
                    <a:lnTo>
                      <a:pt x="1765005" y="2604976"/>
                    </a:lnTo>
                    <a:lnTo>
                      <a:pt x="1765005" y="2604976"/>
                    </a:lnTo>
                  </a:path>
                </a:pathLst>
              </a:cu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grpSp>
          <p:nvGrpSpPr>
            <p:cNvPr id="3" name="43 Grupo"/>
            <p:cNvGrpSpPr/>
            <p:nvPr/>
          </p:nvGrpSpPr>
          <p:grpSpPr>
            <a:xfrm>
              <a:off x="2066120" y="2374477"/>
              <a:ext cx="1931662" cy="92156"/>
              <a:chOff x="3512208" y="5245387"/>
              <a:chExt cx="1931662" cy="92156"/>
            </a:xfrm>
          </p:grpSpPr>
          <p:sp>
            <p:nvSpPr>
              <p:cNvPr id="37" name="36 Elipse"/>
              <p:cNvSpPr/>
              <p:nvPr/>
            </p:nvSpPr>
            <p:spPr>
              <a:xfrm>
                <a:off x="5305647" y="5273748"/>
                <a:ext cx="138223" cy="63795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38" name="37 Elipse"/>
              <p:cNvSpPr/>
              <p:nvPr/>
            </p:nvSpPr>
            <p:spPr>
              <a:xfrm>
                <a:off x="3512208" y="5245387"/>
                <a:ext cx="138223" cy="63795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cxnSp>
            <p:nvCxnSpPr>
              <p:cNvPr id="42" name="41 Conector recto"/>
              <p:cNvCxnSpPr/>
              <p:nvPr/>
            </p:nvCxnSpPr>
            <p:spPr>
              <a:xfrm>
                <a:off x="3636335" y="5273750"/>
                <a:ext cx="1689554" cy="1997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8" name="47 CuadroTexto"/>
            <p:cNvSpPr txBox="1"/>
            <p:nvPr/>
          </p:nvSpPr>
          <p:spPr>
            <a:xfrm>
              <a:off x="1690510" y="2073227"/>
              <a:ext cx="39946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2200" dirty="0" smtClean="0">
                  <a:latin typeface="Lucida Handwriting" pitchFamily="66" charset="0"/>
                </a:rPr>
                <a:t>A</a:t>
              </a:r>
              <a:endParaRPr lang="es-ES" sz="2200" dirty="0">
                <a:latin typeface="Lucida Handwriting" pitchFamily="66" charset="0"/>
              </a:endParaRPr>
            </a:p>
          </p:txBody>
        </p:sp>
        <p:sp>
          <p:nvSpPr>
            <p:cNvPr id="49" name="48 CuadroTexto"/>
            <p:cNvSpPr txBox="1"/>
            <p:nvPr/>
          </p:nvSpPr>
          <p:spPr>
            <a:xfrm>
              <a:off x="3926979" y="2055499"/>
              <a:ext cx="39946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2200" dirty="0" smtClean="0">
                  <a:latin typeface="Lucida Handwriting" pitchFamily="66" charset="0"/>
                </a:rPr>
                <a:t>B</a:t>
              </a:r>
              <a:endParaRPr lang="es-ES" sz="2200" dirty="0">
                <a:latin typeface="Lucida Handwriting" pitchFamily="66" charset="0"/>
              </a:endParaRPr>
            </a:p>
          </p:txBody>
        </p:sp>
        <p:cxnSp>
          <p:nvCxnSpPr>
            <p:cNvPr id="16" name="15 Conector recto de flecha"/>
            <p:cNvCxnSpPr/>
            <p:nvPr/>
          </p:nvCxnSpPr>
          <p:spPr>
            <a:xfrm flipV="1">
              <a:off x="956930" y="3189767"/>
              <a:ext cx="425303" cy="1063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16 CuadroTexto"/>
            <p:cNvSpPr txBox="1"/>
            <p:nvPr/>
          </p:nvSpPr>
          <p:spPr>
            <a:xfrm>
              <a:off x="811552" y="2682826"/>
              <a:ext cx="338554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2200" dirty="0" smtClean="0">
                  <a:latin typeface="Lucida Handwriting" pitchFamily="66" charset="0"/>
                </a:rPr>
                <a:t>I</a:t>
              </a:r>
              <a:endParaRPr lang="es-ES" sz="2200" dirty="0">
                <a:latin typeface="Lucida Handwriting" pitchFamily="66" charset="0"/>
              </a:endParaRPr>
            </a:p>
          </p:txBody>
        </p:sp>
        <p:cxnSp>
          <p:nvCxnSpPr>
            <p:cNvPr id="18" name="17 Conector recto de flecha"/>
            <p:cNvCxnSpPr/>
            <p:nvPr/>
          </p:nvCxnSpPr>
          <p:spPr>
            <a:xfrm flipH="1" flipV="1">
              <a:off x="5750442" y="1284767"/>
              <a:ext cx="1772" cy="52276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 de flecha"/>
            <p:cNvCxnSpPr/>
            <p:nvPr/>
          </p:nvCxnSpPr>
          <p:spPr>
            <a:xfrm rot="5400000" flipV="1">
              <a:off x="3611527" y="1336158"/>
              <a:ext cx="66985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21 Conector recto de flecha"/>
            <p:cNvCxnSpPr/>
            <p:nvPr/>
          </p:nvCxnSpPr>
          <p:spPr>
            <a:xfrm rot="16200000">
              <a:off x="1814620" y="1282995"/>
              <a:ext cx="66985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23 Conector recto de flecha"/>
            <p:cNvCxnSpPr/>
            <p:nvPr/>
          </p:nvCxnSpPr>
          <p:spPr>
            <a:xfrm flipH="1">
              <a:off x="769088" y="226822"/>
              <a:ext cx="66985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34 Conector recto de flecha"/>
            <p:cNvCxnSpPr/>
            <p:nvPr/>
          </p:nvCxnSpPr>
          <p:spPr>
            <a:xfrm>
              <a:off x="4710223" y="2424223"/>
              <a:ext cx="0" cy="765544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35 CuadroTexto"/>
            <p:cNvSpPr txBox="1"/>
            <p:nvPr/>
          </p:nvSpPr>
          <p:spPr>
            <a:xfrm>
              <a:off x="4738593" y="2633204"/>
              <a:ext cx="33855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600" dirty="0" smtClean="0">
                  <a:latin typeface="Lucida Handwriting" pitchFamily="66" charset="0"/>
                </a:rPr>
                <a:t>h</a:t>
              </a:r>
              <a:endParaRPr lang="es-ES" sz="1600" dirty="0">
                <a:latin typeface="Lucida Handwriting" pitchFamily="66" charset="0"/>
              </a:endParaRPr>
            </a:p>
          </p:txBody>
        </p:sp>
        <p:cxnSp>
          <p:nvCxnSpPr>
            <p:cNvPr id="40" name="39 Conector recto"/>
            <p:cNvCxnSpPr/>
            <p:nvPr/>
          </p:nvCxnSpPr>
          <p:spPr>
            <a:xfrm>
              <a:off x="3476847" y="2413591"/>
              <a:ext cx="1382232" cy="21265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56 Grupo"/>
          <p:cNvGrpSpPr/>
          <p:nvPr/>
        </p:nvGrpSpPr>
        <p:grpSpPr>
          <a:xfrm>
            <a:off x="4605093" y="2049464"/>
            <a:ext cx="487917" cy="461962"/>
            <a:chOff x="1489739" y="4027118"/>
            <a:chExt cx="487917" cy="461962"/>
          </a:xfrm>
        </p:grpSpPr>
        <p:sp>
          <p:nvSpPr>
            <p:cNvPr id="51" name="47 CuadroTexto"/>
            <p:cNvSpPr txBox="1">
              <a:spLocks noChangeArrowheads="1"/>
            </p:cNvSpPr>
            <p:nvPr/>
          </p:nvSpPr>
          <p:spPr bwMode="auto">
            <a:xfrm>
              <a:off x="1489739" y="4027118"/>
              <a:ext cx="487917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0" hangingPunct="0"/>
              <a:r>
                <a:rPr lang="es-ES" sz="2400" dirty="0" smtClean="0">
                  <a:solidFill>
                    <a:srgbClr val="FF0000"/>
                  </a:solidFill>
                  <a:latin typeface="Lucida Handwriting" pitchFamily="66" charset="0"/>
                </a:rPr>
                <a:t>B</a:t>
              </a:r>
              <a:endParaRPr lang="es-ES" sz="2400" dirty="0">
                <a:solidFill>
                  <a:srgbClr val="FF0000"/>
                </a:solidFill>
                <a:latin typeface="Lucida Handwriting" pitchFamily="66" charset="0"/>
              </a:endParaRPr>
            </a:p>
          </p:txBody>
        </p:sp>
        <p:sp>
          <p:nvSpPr>
            <p:cNvPr id="52" name="Line 40"/>
            <p:cNvSpPr>
              <a:spLocks noChangeShapeType="1"/>
            </p:cNvSpPr>
            <p:nvPr/>
          </p:nvSpPr>
          <p:spPr bwMode="auto">
            <a:xfrm>
              <a:off x="1605516" y="4061637"/>
              <a:ext cx="276786" cy="757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S"/>
            </a:p>
          </p:txBody>
        </p:sp>
      </p:grpSp>
      <p:grpSp>
        <p:nvGrpSpPr>
          <p:cNvPr id="53" name="219 Grupo"/>
          <p:cNvGrpSpPr>
            <a:grpSpLocks/>
          </p:cNvGrpSpPr>
          <p:nvPr/>
        </p:nvGrpSpPr>
        <p:grpSpPr bwMode="auto">
          <a:xfrm>
            <a:off x="3934896" y="1571402"/>
            <a:ext cx="543739" cy="400110"/>
            <a:chOff x="6483884" y="985627"/>
            <a:chExt cx="545441" cy="400230"/>
          </a:xfrm>
        </p:grpSpPr>
        <p:sp>
          <p:nvSpPr>
            <p:cNvPr id="54" name="Text Box 107"/>
            <p:cNvSpPr txBox="1">
              <a:spLocks noChangeArrowheads="1"/>
            </p:cNvSpPr>
            <p:nvPr/>
          </p:nvSpPr>
          <p:spPr bwMode="auto">
            <a:xfrm>
              <a:off x="6483884" y="985627"/>
              <a:ext cx="545441" cy="400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u-ES" sz="2000" dirty="0" err="1" smtClean="0">
                  <a:solidFill>
                    <a:srgbClr val="66FF33"/>
                  </a:solidFill>
                  <a:latin typeface="Lucida Handwriting" pitchFamily="66" charset="0"/>
                </a:rPr>
                <a:t>dF</a:t>
              </a:r>
              <a:endParaRPr lang="eu-ES" sz="1600" dirty="0">
                <a:solidFill>
                  <a:srgbClr val="66FF33"/>
                </a:solidFill>
                <a:latin typeface="Lucida Handwriting" pitchFamily="66" charset="0"/>
              </a:endParaRPr>
            </a:p>
          </p:txBody>
        </p:sp>
        <p:sp>
          <p:nvSpPr>
            <p:cNvPr id="55" name="Line 108"/>
            <p:cNvSpPr>
              <a:spLocks noChangeShapeType="1"/>
            </p:cNvSpPr>
            <p:nvPr/>
          </p:nvSpPr>
          <p:spPr bwMode="auto">
            <a:xfrm>
              <a:off x="6667499" y="990599"/>
              <a:ext cx="308517" cy="2965"/>
            </a:xfrm>
            <a:prstGeom prst="line">
              <a:avLst/>
            </a:prstGeom>
            <a:noFill/>
            <a:ln w="28575">
              <a:solidFill>
                <a:srgbClr val="66FF33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56" name="Line 490"/>
          <p:cNvSpPr>
            <a:spLocks noChangeShapeType="1"/>
          </p:cNvSpPr>
          <p:nvPr/>
        </p:nvSpPr>
        <p:spPr bwMode="auto">
          <a:xfrm rot="7320000" flipH="1">
            <a:off x="4227862" y="1865663"/>
            <a:ext cx="695325" cy="417512"/>
          </a:xfrm>
          <a:prstGeom prst="line">
            <a:avLst/>
          </a:prstGeom>
          <a:ln>
            <a:solidFill>
              <a:srgbClr val="66FF33"/>
            </a:solidFill>
            <a:headEnd/>
            <a:tailEnd type="triangle" w="med" len="lg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pPr eaLnBrk="0" hangingPunct="0">
              <a:defRPr/>
            </a:pPr>
            <a:endParaRPr lang="es-ES"/>
          </a:p>
        </p:txBody>
      </p:sp>
      <p:grpSp>
        <p:nvGrpSpPr>
          <p:cNvPr id="58" name="253 Grupo"/>
          <p:cNvGrpSpPr>
            <a:grpSpLocks/>
          </p:cNvGrpSpPr>
          <p:nvPr/>
        </p:nvGrpSpPr>
        <p:grpSpPr bwMode="auto">
          <a:xfrm>
            <a:off x="4031880" y="2149031"/>
            <a:ext cx="563563" cy="338138"/>
            <a:chOff x="5166300" y="2613006"/>
            <a:chExt cx="562695" cy="338554"/>
          </a:xfrm>
        </p:grpSpPr>
        <p:sp>
          <p:nvSpPr>
            <p:cNvPr id="59" name="82 CuadroTexto"/>
            <p:cNvSpPr txBox="1">
              <a:spLocks noChangeArrowheads="1"/>
            </p:cNvSpPr>
            <p:nvPr/>
          </p:nvSpPr>
          <p:spPr bwMode="auto">
            <a:xfrm>
              <a:off x="5166300" y="2613006"/>
              <a:ext cx="56269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s-ES" sz="1600" dirty="0">
                  <a:solidFill>
                    <a:srgbClr val="0070C0"/>
                  </a:solidFill>
                  <a:latin typeface="Lucida Handwriting" pitchFamily="66" charset="0"/>
                </a:rPr>
                <a:t>dl</a:t>
              </a:r>
            </a:p>
          </p:txBody>
        </p:sp>
        <p:sp>
          <p:nvSpPr>
            <p:cNvPr id="60" name="Line 40"/>
            <p:cNvSpPr>
              <a:spLocks noChangeShapeType="1"/>
            </p:cNvSpPr>
            <p:nvPr/>
          </p:nvSpPr>
          <p:spPr bwMode="auto">
            <a:xfrm>
              <a:off x="5350071" y="2619245"/>
              <a:ext cx="210975" cy="2656"/>
            </a:xfrm>
            <a:prstGeom prst="line">
              <a:avLst/>
            </a:prstGeom>
            <a:noFill/>
            <a:ln w="19050">
              <a:solidFill>
                <a:srgbClr val="0070C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S"/>
            </a:p>
          </p:txBody>
        </p:sp>
      </p:grpSp>
      <p:cxnSp>
        <p:nvCxnSpPr>
          <p:cNvPr id="61" name="60 Conector recto de flecha"/>
          <p:cNvCxnSpPr>
            <a:cxnSpLocks noChangeShapeType="1"/>
          </p:cNvCxnSpPr>
          <p:nvPr/>
        </p:nvCxnSpPr>
        <p:spPr bwMode="auto">
          <a:xfrm rot="10800000" flipV="1">
            <a:off x="3971704" y="2512902"/>
            <a:ext cx="606425" cy="6350"/>
          </a:xfrm>
          <a:prstGeom prst="straightConnector1">
            <a:avLst/>
          </a:prstGeom>
          <a:noFill/>
          <a:ln w="38100" algn="ctr">
            <a:solidFill>
              <a:srgbClr val="0070C0"/>
            </a:solidFill>
            <a:round/>
            <a:headEnd/>
            <a:tailEnd type="arrow" w="med" len="med"/>
          </a:ln>
        </p:spPr>
      </p:cxnSp>
      <p:grpSp>
        <p:nvGrpSpPr>
          <p:cNvPr id="45" name="Group 43"/>
          <p:cNvGrpSpPr>
            <a:grpSpLocks noChangeAspect="1"/>
          </p:cNvGrpSpPr>
          <p:nvPr/>
        </p:nvGrpSpPr>
        <p:grpSpPr bwMode="auto">
          <a:xfrm>
            <a:off x="4442989" y="2385089"/>
            <a:ext cx="252412" cy="252413"/>
            <a:chOff x="3990" y="1487"/>
            <a:chExt cx="127" cy="127"/>
          </a:xfrm>
        </p:grpSpPr>
        <p:sp>
          <p:nvSpPr>
            <p:cNvPr id="46" name="Oval 44"/>
            <p:cNvSpPr>
              <a:spLocks noChangeAspect="1" noChangeArrowheads="1"/>
            </p:cNvSpPr>
            <p:nvPr/>
          </p:nvSpPr>
          <p:spPr bwMode="auto">
            <a:xfrm rot="-5400000">
              <a:off x="3990" y="1487"/>
              <a:ext cx="127" cy="127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pPr algn="ctr" eaLnBrk="0" hangingPunct="0"/>
              <a:endParaRPr lang="eu-ES">
                <a:solidFill>
                  <a:schemeClr val="accent1"/>
                </a:solidFill>
              </a:endParaRPr>
            </a:p>
          </p:txBody>
        </p:sp>
        <p:sp>
          <p:nvSpPr>
            <p:cNvPr id="47" name="Oval 45"/>
            <p:cNvSpPr>
              <a:spLocks noChangeAspect="1" noChangeArrowheads="1"/>
            </p:cNvSpPr>
            <p:nvPr/>
          </p:nvSpPr>
          <p:spPr bwMode="auto">
            <a:xfrm rot="-5400000">
              <a:off x="4046" y="1543"/>
              <a:ext cx="14" cy="14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pPr algn="ctr" eaLnBrk="0" hangingPunct="0"/>
              <a:endParaRPr lang="eu-ES">
                <a:solidFill>
                  <a:schemeClr val="accent1"/>
                </a:solidFill>
              </a:endParaRPr>
            </a:p>
          </p:txBody>
        </p:sp>
      </p:grpSp>
      <p:graphicFrame>
        <p:nvGraphicFramePr>
          <p:cNvPr id="1683457" name="Object 2"/>
          <p:cNvGraphicFramePr>
            <a:graphicFrameLocks noChangeAspect="1"/>
          </p:cNvGraphicFramePr>
          <p:nvPr/>
        </p:nvGraphicFramePr>
        <p:xfrm>
          <a:off x="1019655" y="3723168"/>
          <a:ext cx="2281237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8022" name="Ecuación" r:id="rId4" imgW="1091880" imgH="253800" progId="Equation.3">
                  <p:embed/>
                </p:oleObj>
              </mc:Choice>
              <mc:Fallback>
                <p:oleObj name="Ecuación" r:id="rId4" imgW="1091880" imgH="253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9655" y="3723168"/>
                        <a:ext cx="2281237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83460" name="Object 3"/>
          <p:cNvGraphicFramePr>
            <a:graphicFrameLocks noChangeAspect="1"/>
          </p:cNvGraphicFramePr>
          <p:nvPr/>
        </p:nvGraphicFramePr>
        <p:xfrm>
          <a:off x="1082306" y="4246711"/>
          <a:ext cx="44037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8023" name="Ecuación" r:id="rId6" imgW="2108160" imgH="380880" progId="Equation.3">
                  <p:embed/>
                </p:oleObj>
              </mc:Choice>
              <mc:Fallback>
                <p:oleObj name="Ecuación" r:id="rId6" imgW="2108160" imgH="3808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2306" y="4246711"/>
                        <a:ext cx="4403725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83461" name="Object 4"/>
          <p:cNvGraphicFramePr>
            <a:graphicFrameLocks noChangeAspect="1"/>
          </p:cNvGraphicFramePr>
          <p:nvPr/>
        </p:nvGraphicFramePr>
        <p:xfrm>
          <a:off x="5489982" y="4155966"/>
          <a:ext cx="193675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8024" name="Ecuación" r:id="rId8" imgW="927000" imgH="406080" progId="Equation.3">
                  <p:embed/>
                </p:oleObj>
              </mc:Choice>
              <mc:Fallback>
                <p:oleObj name="Ecuación" r:id="rId8" imgW="927000" imgH="4060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9982" y="4155966"/>
                        <a:ext cx="1936750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28521" name="Object 5"/>
          <p:cNvGraphicFramePr>
            <a:graphicFrameLocks noChangeAspect="1"/>
          </p:cNvGraphicFramePr>
          <p:nvPr/>
        </p:nvGraphicFramePr>
        <p:xfrm>
          <a:off x="1119224" y="4946466"/>
          <a:ext cx="5040313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8025" name="Ecuación" r:id="rId10" imgW="2412720" imgH="685800" progId="Equation.3">
                  <p:embed/>
                </p:oleObj>
              </mc:Choice>
              <mc:Fallback>
                <p:oleObj name="Ecuación" r:id="rId10" imgW="2412720" imgH="6858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9224" y="4946466"/>
                        <a:ext cx="5040313" cy="137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" name="Line 490"/>
          <p:cNvSpPr>
            <a:spLocks noChangeShapeType="1"/>
          </p:cNvSpPr>
          <p:nvPr/>
        </p:nvSpPr>
        <p:spPr bwMode="auto">
          <a:xfrm rot="7320000" flipH="1">
            <a:off x="5858190" y="5409848"/>
            <a:ext cx="695325" cy="417512"/>
          </a:xfrm>
          <a:prstGeom prst="line">
            <a:avLst/>
          </a:prstGeom>
          <a:ln>
            <a:solidFill>
              <a:srgbClr val="66FF33"/>
            </a:solidFill>
            <a:headEnd/>
            <a:tailEnd type="triangle" w="med" len="lg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pPr eaLnBrk="0" hangingPunct="0">
              <a:defRPr/>
            </a:pPr>
            <a:endParaRPr lang="es-E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3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83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3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0"/>
                                        <p:tgtEl>
                                          <p:spTgt spid="1683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3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0"/>
                                        <p:tgtEl>
                                          <p:spTgt spid="1683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8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0"/>
                                        <p:tgtEl>
                                          <p:spTgt spid="1728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6914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u-ES"/>
          </a:p>
        </p:txBody>
      </p:sp>
      <p:sp>
        <p:nvSpPr>
          <p:cNvPr id="3366915" name="Rectangle 24"/>
          <p:cNvSpPr>
            <a:spLocks noChangeArrowheads="1"/>
          </p:cNvSpPr>
          <p:nvPr/>
        </p:nvSpPr>
        <p:spPr bwMode="auto">
          <a:xfrm>
            <a:off x="0" y="352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u-ES"/>
          </a:p>
        </p:txBody>
      </p:sp>
      <p:grpSp>
        <p:nvGrpSpPr>
          <p:cNvPr id="2" name="40 Grupo"/>
          <p:cNvGrpSpPr/>
          <p:nvPr/>
        </p:nvGrpSpPr>
        <p:grpSpPr>
          <a:xfrm>
            <a:off x="1913801" y="233844"/>
            <a:ext cx="5401339" cy="2998381"/>
            <a:chOff x="361447" y="223211"/>
            <a:chExt cx="5401339" cy="2998381"/>
          </a:xfrm>
        </p:grpSpPr>
        <p:grpSp>
          <p:nvGrpSpPr>
            <p:cNvPr id="3" name="46 Grupo"/>
            <p:cNvGrpSpPr/>
            <p:nvPr/>
          </p:nvGrpSpPr>
          <p:grpSpPr>
            <a:xfrm>
              <a:off x="361447" y="223211"/>
              <a:ext cx="5401339" cy="2998381"/>
              <a:chOff x="1807535" y="3030323"/>
              <a:chExt cx="5401339" cy="2998381"/>
            </a:xfrm>
          </p:grpSpPr>
          <p:sp>
            <p:nvSpPr>
              <p:cNvPr id="30" name="29 Forma libre"/>
              <p:cNvSpPr/>
              <p:nvPr/>
            </p:nvSpPr>
            <p:spPr>
              <a:xfrm>
                <a:off x="1807535" y="3030323"/>
                <a:ext cx="5401339" cy="2998381"/>
              </a:xfrm>
              <a:custGeom>
                <a:avLst/>
                <a:gdLst>
                  <a:gd name="connsiteX0" fmla="*/ 0 w 5401339"/>
                  <a:gd name="connsiteY0" fmla="*/ 2966484 h 2998381"/>
                  <a:gd name="connsiteX1" fmla="*/ 5380074 w 5401339"/>
                  <a:gd name="connsiteY1" fmla="*/ 2998381 h 2998381"/>
                  <a:gd name="connsiteX2" fmla="*/ 5401339 w 5401339"/>
                  <a:gd name="connsiteY2" fmla="*/ 10632 h 2998381"/>
                  <a:gd name="connsiteX3" fmla="*/ 3593805 w 5401339"/>
                  <a:gd name="connsiteY3" fmla="*/ 0 h 2998381"/>
                  <a:gd name="connsiteX4" fmla="*/ 3572539 w 5401339"/>
                  <a:gd name="connsiteY4" fmla="*/ 2636874 h 2998381"/>
                  <a:gd name="connsiteX5" fmla="*/ 3572539 w 5401339"/>
                  <a:gd name="connsiteY5" fmla="*/ 2636874 h 29983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401339" h="2998381">
                    <a:moveTo>
                      <a:pt x="0" y="2966484"/>
                    </a:moveTo>
                    <a:lnTo>
                      <a:pt x="5380074" y="2998381"/>
                    </a:lnTo>
                    <a:lnTo>
                      <a:pt x="5401339" y="10632"/>
                    </a:lnTo>
                    <a:lnTo>
                      <a:pt x="3593805" y="0"/>
                    </a:lnTo>
                    <a:lnTo>
                      <a:pt x="3572539" y="2636874"/>
                    </a:lnTo>
                    <a:lnTo>
                      <a:pt x="3572539" y="2636874"/>
                    </a:lnTo>
                  </a:path>
                </a:pathLst>
              </a:cu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31" name="30 Forma libre"/>
              <p:cNvSpPr/>
              <p:nvPr/>
            </p:nvSpPr>
            <p:spPr>
              <a:xfrm>
                <a:off x="1818167" y="3030323"/>
                <a:ext cx="1786270" cy="2626197"/>
              </a:xfrm>
              <a:custGeom>
                <a:avLst/>
                <a:gdLst>
                  <a:gd name="connsiteX0" fmla="*/ 0 w 1786270"/>
                  <a:gd name="connsiteY0" fmla="*/ 0 h 2604976"/>
                  <a:gd name="connsiteX1" fmla="*/ 1786270 w 1786270"/>
                  <a:gd name="connsiteY1" fmla="*/ 10632 h 2604976"/>
                  <a:gd name="connsiteX2" fmla="*/ 1765005 w 1786270"/>
                  <a:gd name="connsiteY2" fmla="*/ 2604976 h 2604976"/>
                  <a:gd name="connsiteX3" fmla="*/ 1765005 w 1786270"/>
                  <a:gd name="connsiteY3" fmla="*/ 2604976 h 2604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86270" h="2604976">
                    <a:moveTo>
                      <a:pt x="0" y="0"/>
                    </a:moveTo>
                    <a:lnTo>
                      <a:pt x="1786270" y="10632"/>
                    </a:lnTo>
                    <a:lnTo>
                      <a:pt x="1765005" y="2604976"/>
                    </a:lnTo>
                    <a:lnTo>
                      <a:pt x="1765005" y="2604976"/>
                    </a:lnTo>
                  </a:path>
                </a:pathLst>
              </a:cu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grpSp>
          <p:nvGrpSpPr>
            <p:cNvPr id="4" name="43 Grupo"/>
            <p:cNvGrpSpPr/>
            <p:nvPr/>
          </p:nvGrpSpPr>
          <p:grpSpPr>
            <a:xfrm>
              <a:off x="2066120" y="2374477"/>
              <a:ext cx="1931662" cy="92156"/>
              <a:chOff x="3512208" y="5245387"/>
              <a:chExt cx="1931662" cy="92156"/>
            </a:xfrm>
          </p:grpSpPr>
          <p:sp>
            <p:nvSpPr>
              <p:cNvPr id="37" name="36 Elipse"/>
              <p:cNvSpPr/>
              <p:nvPr/>
            </p:nvSpPr>
            <p:spPr>
              <a:xfrm>
                <a:off x="5305647" y="5273748"/>
                <a:ext cx="138223" cy="63795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38" name="37 Elipse"/>
              <p:cNvSpPr/>
              <p:nvPr/>
            </p:nvSpPr>
            <p:spPr>
              <a:xfrm>
                <a:off x="3512208" y="5245387"/>
                <a:ext cx="138223" cy="63795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cxnSp>
            <p:nvCxnSpPr>
              <p:cNvPr id="42" name="41 Conector recto"/>
              <p:cNvCxnSpPr/>
              <p:nvPr/>
            </p:nvCxnSpPr>
            <p:spPr>
              <a:xfrm>
                <a:off x="3636335" y="5273750"/>
                <a:ext cx="1689554" cy="1997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8" name="47 CuadroTexto"/>
            <p:cNvSpPr txBox="1"/>
            <p:nvPr/>
          </p:nvSpPr>
          <p:spPr>
            <a:xfrm>
              <a:off x="1690510" y="2073227"/>
              <a:ext cx="39946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2200" dirty="0" smtClean="0">
                  <a:latin typeface="Lucida Handwriting" pitchFamily="66" charset="0"/>
                </a:rPr>
                <a:t>A</a:t>
              </a:r>
              <a:endParaRPr lang="es-ES" sz="2200" dirty="0">
                <a:latin typeface="Lucida Handwriting" pitchFamily="66" charset="0"/>
              </a:endParaRPr>
            </a:p>
          </p:txBody>
        </p:sp>
        <p:sp>
          <p:nvSpPr>
            <p:cNvPr id="49" name="48 CuadroTexto"/>
            <p:cNvSpPr txBox="1"/>
            <p:nvPr/>
          </p:nvSpPr>
          <p:spPr>
            <a:xfrm>
              <a:off x="3926979" y="2055499"/>
              <a:ext cx="39946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2200" dirty="0" smtClean="0">
                  <a:latin typeface="Lucida Handwriting" pitchFamily="66" charset="0"/>
                </a:rPr>
                <a:t>B</a:t>
              </a:r>
              <a:endParaRPr lang="es-ES" sz="2200" dirty="0">
                <a:latin typeface="Lucida Handwriting" pitchFamily="66" charset="0"/>
              </a:endParaRPr>
            </a:p>
          </p:txBody>
        </p:sp>
        <p:cxnSp>
          <p:nvCxnSpPr>
            <p:cNvPr id="16" name="15 Conector recto de flecha"/>
            <p:cNvCxnSpPr/>
            <p:nvPr/>
          </p:nvCxnSpPr>
          <p:spPr>
            <a:xfrm flipV="1">
              <a:off x="956930" y="3189767"/>
              <a:ext cx="425303" cy="1063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16 CuadroTexto"/>
            <p:cNvSpPr txBox="1"/>
            <p:nvPr/>
          </p:nvSpPr>
          <p:spPr>
            <a:xfrm>
              <a:off x="811552" y="2682826"/>
              <a:ext cx="338554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2200" dirty="0" smtClean="0">
                  <a:latin typeface="Lucida Handwriting" pitchFamily="66" charset="0"/>
                </a:rPr>
                <a:t>I</a:t>
              </a:r>
              <a:endParaRPr lang="es-ES" sz="2200" dirty="0">
                <a:latin typeface="Lucida Handwriting" pitchFamily="66" charset="0"/>
              </a:endParaRPr>
            </a:p>
          </p:txBody>
        </p:sp>
        <p:cxnSp>
          <p:nvCxnSpPr>
            <p:cNvPr id="18" name="17 Conector recto de flecha"/>
            <p:cNvCxnSpPr/>
            <p:nvPr/>
          </p:nvCxnSpPr>
          <p:spPr>
            <a:xfrm flipH="1" flipV="1">
              <a:off x="5750442" y="1284767"/>
              <a:ext cx="1772" cy="52276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 de flecha"/>
            <p:cNvCxnSpPr/>
            <p:nvPr/>
          </p:nvCxnSpPr>
          <p:spPr>
            <a:xfrm rot="5400000" flipV="1">
              <a:off x="3611527" y="1336158"/>
              <a:ext cx="66985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21 Conector recto de flecha"/>
            <p:cNvCxnSpPr/>
            <p:nvPr/>
          </p:nvCxnSpPr>
          <p:spPr>
            <a:xfrm rot="16200000">
              <a:off x="1814620" y="1282995"/>
              <a:ext cx="66985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23 Conector recto de flecha"/>
            <p:cNvCxnSpPr/>
            <p:nvPr/>
          </p:nvCxnSpPr>
          <p:spPr>
            <a:xfrm flipH="1">
              <a:off x="769088" y="226822"/>
              <a:ext cx="66985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34 Conector recto de flecha"/>
            <p:cNvCxnSpPr/>
            <p:nvPr/>
          </p:nvCxnSpPr>
          <p:spPr>
            <a:xfrm>
              <a:off x="4710223" y="2424223"/>
              <a:ext cx="0" cy="765544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35 CuadroTexto"/>
            <p:cNvSpPr txBox="1"/>
            <p:nvPr/>
          </p:nvSpPr>
          <p:spPr>
            <a:xfrm>
              <a:off x="4738593" y="2633204"/>
              <a:ext cx="33855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600" dirty="0" smtClean="0">
                  <a:latin typeface="Lucida Handwriting" pitchFamily="66" charset="0"/>
                </a:rPr>
                <a:t>h</a:t>
              </a:r>
              <a:endParaRPr lang="es-ES" sz="1600" dirty="0">
                <a:latin typeface="Lucida Handwriting" pitchFamily="66" charset="0"/>
              </a:endParaRPr>
            </a:p>
          </p:txBody>
        </p:sp>
        <p:cxnSp>
          <p:nvCxnSpPr>
            <p:cNvPr id="40" name="39 Conector recto"/>
            <p:cNvCxnSpPr/>
            <p:nvPr/>
          </p:nvCxnSpPr>
          <p:spPr>
            <a:xfrm>
              <a:off x="3476847" y="2413591"/>
              <a:ext cx="1382232" cy="21265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40 Grupo"/>
          <p:cNvGrpSpPr/>
          <p:nvPr/>
        </p:nvGrpSpPr>
        <p:grpSpPr>
          <a:xfrm>
            <a:off x="4168812" y="1475709"/>
            <a:ext cx="360657" cy="400110"/>
            <a:chOff x="3934896" y="1571402"/>
            <a:chExt cx="360657" cy="400110"/>
          </a:xfrm>
        </p:grpSpPr>
        <p:sp>
          <p:nvSpPr>
            <p:cNvPr id="54" name="Text Box 107"/>
            <p:cNvSpPr txBox="1">
              <a:spLocks noChangeArrowheads="1"/>
            </p:cNvSpPr>
            <p:nvPr/>
          </p:nvSpPr>
          <p:spPr bwMode="auto">
            <a:xfrm>
              <a:off x="3934896" y="1571402"/>
              <a:ext cx="34176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u-ES" sz="2000" dirty="0" smtClean="0">
                  <a:solidFill>
                    <a:srgbClr val="66FF33"/>
                  </a:solidFill>
                  <a:latin typeface="Lucida Handwriting" pitchFamily="66" charset="0"/>
                </a:rPr>
                <a:t>F</a:t>
              </a:r>
              <a:endParaRPr lang="eu-ES" sz="1600" dirty="0">
                <a:solidFill>
                  <a:srgbClr val="66FF33"/>
                </a:solidFill>
                <a:latin typeface="Lucida Handwriting" pitchFamily="66" charset="0"/>
              </a:endParaRPr>
            </a:p>
          </p:txBody>
        </p:sp>
        <p:sp>
          <p:nvSpPr>
            <p:cNvPr id="55" name="Line 108"/>
            <p:cNvSpPr>
              <a:spLocks noChangeShapeType="1"/>
            </p:cNvSpPr>
            <p:nvPr/>
          </p:nvSpPr>
          <p:spPr bwMode="auto">
            <a:xfrm>
              <a:off x="4043507" y="1576373"/>
              <a:ext cx="252046" cy="7878"/>
            </a:xfrm>
            <a:prstGeom prst="line">
              <a:avLst/>
            </a:prstGeom>
            <a:noFill/>
            <a:ln w="28575">
              <a:solidFill>
                <a:srgbClr val="66FF33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56" name="Line 490"/>
          <p:cNvSpPr>
            <a:spLocks noChangeShapeType="1"/>
          </p:cNvSpPr>
          <p:nvPr/>
        </p:nvSpPr>
        <p:spPr bwMode="auto">
          <a:xfrm rot="7320000" flipH="1">
            <a:off x="4206597" y="1769970"/>
            <a:ext cx="695325" cy="417512"/>
          </a:xfrm>
          <a:prstGeom prst="line">
            <a:avLst/>
          </a:prstGeom>
          <a:ln>
            <a:solidFill>
              <a:srgbClr val="66FF33"/>
            </a:solidFill>
            <a:headEnd/>
            <a:tailEnd type="triangle" w="med" len="lg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pPr eaLnBrk="0" hangingPunct="0">
              <a:defRPr/>
            </a:pPr>
            <a:endParaRPr lang="es-ES"/>
          </a:p>
        </p:txBody>
      </p:sp>
      <p:graphicFrame>
        <p:nvGraphicFramePr>
          <p:cNvPr id="1728521" name="Object 5"/>
          <p:cNvGraphicFramePr>
            <a:graphicFrameLocks noChangeAspect="1"/>
          </p:cNvGraphicFramePr>
          <p:nvPr/>
        </p:nvGraphicFramePr>
        <p:xfrm>
          <a:off x="1610058" y="4363373"/>
          <a:ext cx="2757487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9086" name="Ecuación" r:id="rId4" imgW="1320480" imgH="419040" progId="Equation.3">
                  <p:embed/>
                </p:oleObj>
              </mc:Choice>
              <mc:Fallback>
                <p:oleObj name="Ecuación" r:id="rId4" imgW="1320480" imgH="419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0058" y="4363373"/>
                        <a:ext cx="2757487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3" name="42 Grupo"/>
          <p:cNvGrpSpPr/>
          <p:nvPr/>
        </p:nvGrpSpPr>
        <p:grpSpPr>
          <a:xfrm>
            <a:off x="4076656" y="2797727"/>
            <a:ext cx="360996" cy="400110"/>
            <a:chOff x="3934896" y="1571402"/>
            <a:chExt cx="360996" cy="400110"/>
          </a:xfrm>
        </p:grpSpPr>
        <p:sp>
          <p:nvSpPr>
            <p:cNvPr id="44" name="Text Box 107"/>
            <p:cNvSpPr txBox="1">
              <a:spLocks noChangeArrowheads="1"/>
            </p:cNvSpPr>
            <p:nvPr/>
          </p:nvSpPr>
          <p:spPr bwMode="auto">
            <a:xfrm>
              <a:off x="3934896" y="1571402"/>
              <a:ext cx="36099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u-ES" sz="2000" dirty="0" smtClean="0">
                  <a:solidFill>
                    <a:srgbClr val="FF0000"/>
                  </a:solidFill>
                  <a:latin typeface="Lucida Handwriting" pitchFamily="66" charset="0"/>
                </a:rPr>
                <a:t>P</a:t>
              </a:r>
              <a:endParaRPr lang="eu-ES" sz="1600" dirty="0">
                <a:solidFill>
                  <a:srgbClr val="FF0000"/>
                </a:solidFill>
                <a:latin typeface="Lucida Handwriting" pitchFamily="66" charset="0"/>
              </a:endParaRPr>
            </a:p>
          </p:txBody>
        </p:sp>
        <p:sp>
          <p:nvSpPr>
            <p:cNvPr id="45" name="Line 108"/>
            <p:cNvSpPr>
              <a:spLocks noChangeShapeType="1"/>
            </p:cNvSpPr>
            <p:nvPr/>
          </p:nvSpPr>
          <p:spPr bwMode="auto">
            <a:xfrm>
              <a:off x="4043507" y="1576373"/>
              <a:ext cx="252046" cy="787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50" name="Line 490"/>
          <p:cNvSpPr>
            <a:spLocks noChangeShapeType="1"/>
          </p:cNvSpPr>
          <p:nvPr/>
        </p:nvSpPr>
        <p:spPr bwMode="auto">
          <a:xfrm rot="14280000" flipH="1" flipV="1">
            <a:off x="4198233" y="2605160"/>
            <a:ext cx="662339" cy="438791"/>
          </a:xfrm>
          <a:prstGeom prst="line">
            <a:avLst/>
          </a:prstGeom>
          <a:ln>
            <a:solidFill>
              <a:srgbClr val="FF0000"/>
            </a:solidFill>
            <a:headEnd/>
            <a:tailEnd type="triangle" w="med" len="lg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pPr eaLnBrk="0" hangingPunct="0">
              <a:defRPr/>
            </a:pPr>
            <a:endParaRPr lang="es-ES"/>
          </a:p>
        </p:txBody>
      </p:sp>
      <p:graphicFrame>
        <p:nvGraphicFramePr>
          <p:cNvPr id="53" name="Object 5"/>
          <p:cNvGraphicFramePr>
            <a:graphicFrameLocks noChangeAspect="1"/>
          </p:cNvGraphicFramePr>
          <p:nvPr/>
        </p:nvGraphicFramePr>
        <p:xfrm>
          <a:off x="638065" y="4647167"/>
          <a:ext cx="928687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9087" name="Ecuación" r:id="rId6" imgW="444240" imgH="190440" progId="Equation.3">
                  <p:embed/>
                </p:oleObj>
              </mc:Choice>
              <mc:Fallback>
                <p:oleObj name="Ecuación" r:id="rId6" imgW="444240" imgH="1904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065" y="4647167"/>
                        <a:ext cx="928687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ct 5"/>
          <p:cNvGraphicFramePr>
            <a:graphicFrameLocks noChangeAspect="1"/>
          </p:cNvGraphicFramePr>
          <p:nvPr/>
        </p:nvGraphicFramePr>
        <p:xfrm>
          <a:off x="4447929" y="4344988"/>
          <a:ext cx="3789362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9088" name="Ecuación" r:id="rId8" imgW="1815840" imgH="419040" progId="Equation.3">
                  <p:embed/>
                </p:oleObj>
              </mc:Choice>
              <mc:Fallback>
                <p:oleObj name="Ecuación" r:id="rId8" imgW="1815840" imgH="4190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7929" y="4344988"/>
                        <a:ext cx="3789362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5"/>
          <p:cNvGraphicFramePr>
            <a:graphicFrameLocks noChangeAspect="1"/>
          </p:cNvGraphicFramePr>
          <p:nvPr/>
        </p:nvGraphicFramePr>
        <p:xfrm>
          <a:off x="614289" y="3761306"/>
          <a:ext cx="27051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9089" name="Ecuación" r:id="rId10" imgW="1295280" imgH="241200" progId="Equation.3">
                  <p:embed/>
                </p:oleObj>
              </mc:Choice>
              <mc:Fallback>
                <p:oleObj name="Ecuación" r:id="rId10" imgW="1295280" imgH="2412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289" y="3761306"/>
                        <a:ext cx="27051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" name="Object 5"/>
          <p:cNvGraphicFramePr>
            <a:graphicFrameLocks noChangeAspect="1"/>
          </p:cNvGraphicFramePr>
          <p:nvPr/>
        </p:nvGraphicFramePr>
        <p:xfrm>
          <a:off x="3261168" y="3773119"/>
          <a:ext cx="3659188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9090" name="Ecuación" r:id="rId12" imgW="1752480" imgH="241200" progId="Equation.3">
                  <p:embed/>
                </p:oleObj>
              </mc:Choice>
              <mc:Fallback>
                <p:oleObj name="Ecuación" r:id="rId12" imgW="1752480" imgH="2412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1168" y="3773119"/>
                        <a:ext cx="3659188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" name="Object 5"/>
          <p:cNvGraphicFramePr>
            <a:graphicFrameLocks noChangeAspect="1"/>
          </p:cNvGraphicFramePr>
          <p:nvPr/>
        </p:nvGraphicFramePr>
        <p:xfrm>
          <a:off x="6914633" y="3762966"/>
          <a:ext cx="1960563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9091" name="Ecuación" r:id="rId14" imgW="939600" imgH="241200" progId="Equation.3">
                  <p:embed/>
                </p:oleObj>
              </mc:Choice>
              <mc:Fallback>
                <p:oleObj name="Ecuación" r:id="rId14" imgW="939600" imgH="2412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4633" y="3762966"/>
                        <a:ext cx="1960563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" name="Object 5"/>
          <p:cNvGraphicFramePr>
            <a:graphicFrameLocks noChangeAspect="1"/>
          </p:cNvGraphicFramePr>
          <p:nvPr/>
        </p:nvGraphicFramePr>
        <p:xfrm>
          <a:off x="656339" y="5433865"/>
          <a:ext cx="217328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9092" name="Ecuación" r:id="rId16" imgW="1041120" imgH="419040" progId="Equation.3">
                  <p:embed/>
                </p:oleObj>
              </mc:Choice>
              <mc:Fallback>
                <p:oleObj name="Ecuación" r:id="rId16" imgW="1041120" imgH="4190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339" y="5433865"/>
                        <a:ext cx="2173288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" name="Object 5"/>
          <p:cNvGraphicFramePr>
            <a:graphicFrameLocks noChangeAspect="1"/>
          </p:cNvGraphicFramePr>
          <p:nvPr/>
        </p:nvGraphicFramePr>
        <p:xfrm>
          <a:off x="2790611" y="5454650"/>
          <a:ext cx="2570163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9093" name="Ecuación" r:id="rId18" imgW="1231560" imgH="444240" progId="Equation.3">
                  <p:embed/>
                </p:oleObj>
              </mc:Choice>
              <mc:Fallback>
                <p:oleObj name="Ecuación" r:id="rId18" imgW="1231560" imgH="44424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0611" y="5454650"/>
                        <a:ext cx="2570163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8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0"/>
                                        <p:tgtEl>
                                          <p:spTgt spid="1728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6914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u-ES"/>
          </a:p>
        </p:txBody>
      </p:sp>
      <p:sp>
        <p:nvSpPr>
          <p:cNvPr id="3366915" name="Rectangle 24"/>
          <p:cNvSpPr>
            <a:spLocks noChangeArrowheads="1"/>
          </p:cNvSpPr>
          <p:nvPr/>
        </p:nvSpPr>
        <p:spPr bwMode="auto">
          <a:xfrm>
            <a:off x="0" y="352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u-ES"/>
          </a:p>
        </p:txBody>
      </p:sp>
      <p:graphicFrame>
        <p:nvGraphicFramePr>
          <p:cNvPr id="7" name="Object 11"/>
          <p:cNvGraphicFramePr>
            <a:graphicFrameLocks noChangeAspect="1"/>
          </p:cNvGraphicFramePr>
          <p:nvPr/>
        </p:nvGraphicFramePr>
        <p:xfrm>
          <a:off x="2781890" y="309304"/>
          <a:ext cx="5246688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0088" name="Ecuación" r:id="rId4" imgW="2514600" imgH="431640" progId="Equation.3">
                  <p:embed/>
                </p:oleObj>
              </mc:Choice>
              <mc:Fallback>
                <p:oleObj name="Ecuación" r:id="rId4" imgW="2514600" imgH="43164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1890" y="309304"/>
                        <a:ext cx="5246688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2"/>
          <p:cNvGraphicFramePr>
            <a:graphicFrameLocks noChangeAspect="1"/>
          </p:cNvGraphicFramePr>
          <p:nvPr/>
        </p:nvGraphicFramePr>
        <p:xfrm>
          <a:off x="527715" y="308197"/>
          <a:ext cx="21717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0089" name="Ecuación" r:id="rId6" imgW="1041120" imgH="444240" progId="Equation.3">
                  <p:embed/>
                </p:oleObj>
              </mc:Choice>
              <mc:Fallback>
                <p:oleObj name="Ecuación" r:id="rId6" imgW="1041120" imgH="44424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715" y="308197"/>
                        <a:ext cx="2171700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11"/>
          <p:cNvGraphicFramePr>
            <a:graphicFrameLocks noChangeAspect="1"/>
          </p:cNvGraphicFramePr>
          <p:nvPr/>
        </p:nvGraphicFramePr>
        <p:xfrm>
          <a:off x="2839299" y="1636196"/>
          <a:ext cx="2014537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0090" name="Ecuación" r:id="rId8" imgW="965160" imgH="203040" progId="Equation.3">
                  <p:embed/>
                </p:oleObj>
              </mc:Choice>
              <mc:Fallback>
                <p:oleObj name="Ecuación" r:id="rId8" imgW="965160" imgH="2030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9299" y="1636196"/>
                        <a:ext cx="2014537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11"/>
          <p:cNvGraphicFramePr>
            <a:graphicFrameLocks noChangeAspect="1"/>
          </p:cNvGraphicFramePr>
          <p:nvPr/>
        </p:nvGraphicFramePr>
        <p:xfrm>
          <a:off x="5016500" y="1665288"/>
          <a:ext cx="196215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0091" name="Ecuación" r:id="rId10" imgW="939600" imgH="177480" progId="Equation.3">
                  <p:embed/>
                </p:oleObj>
              </mc:Choice>
              <mc:Fallback>
                <p:oleObj name="Ecuación" r:id="rId10" imgW="939600" imgH="17748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6500" y="1665288"/>
                        <a:ext cx="196215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7" name="46 Grupo"/>
          <p:cNvGrpSpPr/>
          <p:nvPr/>
        </p:nvGrpSpPr>
        <p:grpSpPr>
          <a:xfrm>
            <a:off x="1477866" y="3168430"/>
            <a:ext cx="5401339" cy="2998381"/>
            <a:chOff x="361447" y="223211"/>
            <a:chExt cx="5401339" cy="2998381"/>
          </a:xfrm>
        </p:grpSpPr>
        <p:grpSp>
          <p:nvGrpSpPr>
            <p:cNvPr id="51" name="46 Grupo"/>
            <p:cNvGrpSpPr/>
            <p:nvPr/>
          </p:nvGrpSpPr>
          <p:grpSpPr>
            <a:xfrm>
              <a:off x="361447" y="223211"/>
              <a:ext cx="5401339" cy="2998381"/>
              <a:chOff x="1807535" y="3030323"/>
              <a:chExt cx="5401339" cy="2998381"/>
            </a:xfrm>
          </p:grpSpPr>
          <p:sp>
            <p:nvSpPr>
              <p:cNvPr id="76" name="75 Forma libre"/>
              <p:cNvSpPr/>
              <p:nvPr/>
            </p:nvSpPr>
            <p:spPr>
              <a:xfrm>
                <a:off x="1807535" y="3030323"/>
                <a:ext cx="5401339" cy="2998381"/>
              </a:xfrm>
              <a:custGeom>
                <a:avLst/>
                <a:gdLst>
                  <a:gd name="connsiteX0" fmla="*/ 0 w 5401339"/>
                  <a:gd name="connsiteY0" fmla="*/ 2966484 h 2998381"/>
                  <a:gd name="connsiteX1" fmla="*/ 5380074 w 5401339"/>
                  <a:gd name="connsiteY1" fmla="*/ 2998381 h 2998381"/>
                  <a:gd name="connsiteX2" fmla="*/ 5401339 w 5401339"/>
                  <a:gd name="connsiteY2" fmla="*/ 10632 h 2998381"/>
                  <a:gd name="connsiteX3" fmla="*/ 3593805 w 5401339"/>
                  <a:gd name="connsiteY3" fmla="*/ 0 h 2998381"/>
                  <a:gd name="connsiteX4" fmla="*/ 3572539 w 5401339"/>
                  <a:gd name="connsiteY4" fmla="*/ 2636874 h 2998381"/>
                  <a:gd name="connsiteX5" fmla="*/ 3572539 w 5401339"/>
                  <a:gd name="connsiteY5" fmla="*/ 2636874 h 29983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401339" h="2998381">
                    <a:moveTo>
                      <a:pt x="0" y="2966484"/>
                    </a:moveTo>
                    <a:lnTo>
                      <a:pt x="5380074" y="2998381"/>
                    </a:lnTo>
                    <a:lnTo>
                      <a:pt x="5401339" y="10632"/>
                    </a:lnTo>
                    <a:lnTo>
                      <a:pt x="3593805" y="0"/>
                    </a:lnTo>
                    <a:lnTo>
                      <a:pt x="3572539" y="2636874"/>
                    </a:lnTo>
                    <a:lnTo>
                      <a:pt x="3572539" y="2636874"/>
                    </a:lnTo>
                  </a:path>
                </a:pathLst>
              </a:cu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77" name="76 Forma libre"/>
              <p:cNvSpPr/>
              <p:nvPr/>
            </p:nvSpPr>
            <p:spPr>
              <a:xfrm>
                <a:off x="1818167" y="3030323"/>
                <a:ext cx="1786270" cy="2626197"/>
              </a:xfrm>
              <a:custGeom>
                <a:avLst/>
                <a:gdLst>
                  <a:gd name="connsiteX0" fmla="*/ 0 w 1786270"/>
                  <a:gd name="connsiteY0" fmla="*/ 0 h 2604976"/>
                  <a:gd name="connsiteX1" fmla="*/ 1786270 w 1786270"/>
                  <a:gd name="connsiteY1" fmla="*/ 10632 h 2604976"/>
                  <a:gd name="connsiteX2" fmla="*/ 1765005 w 1786270"/>
                  <a:gd name="connsiteY2" fmla="*/ 2604976 h 2604976"/>
                  <a:gd name="connsiteX3" fmla="*/ 1765005 w 1786270"/>
                  <a:gd name="connsiteY3" fmla="*/ 2604976 h 2604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86270" h="2604976">
                    <a:moveTo>
                      <a:pt x="0" y="0"/>
                    </a:moveTo>
                    <a:lnTo>
                      <a:pt x="1786270" y="10632"/>
                    </a:lnTo>
                    <a:lnTo>
                      <a:pt x="1765005" y="2604976"/>
                    </a:lnTo>
                    <a:lnTo>
                      <a:pt x="1765005" y="2604976"/>
                    </a:lnTo>
                  </a:path>
                </a:pathLst>
              </a:cu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grpSp>
          <p:nvGrpSpPr>
            <p:cNvPr id="52" name="43 Grupo"/>
            <p:cNvGrpSpPr/>
            <p:nvPr/>
          </p:nvGrpSpPr>
          <p:grpSpPr>
            <a:xfrm>
              <a:off x="2066120" y="2374477"/>
              <a:ext cx="1931662" cy="92156"/>
              <a:chOff x="3512208" y="5245387"/>
              <a:chExt cx="1931662" cy="92156"/>
            </a:xfrm>
          </p:grpSpPr>
          <p:sp>
            <p:nvSpPr>
              <p:cNvPr id="73" name="72 Elipse"/>
              <p:cNvSpPr/>
              <p:nvPr/>
            </p:nvSpPr>
            <p:spPr>
              <a:xfrm>
                <a:off x="5305647" y="5273748"/>
                <a:ext cx="138223" cy="63795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74" name="73 Elipse"/>
              <p:cNvSpPr/>
              <p:nvPr/>
            </p:nvSpPr>
            <p:spPr>
              <a:xfrm>
                <a:off x="3512208" y="5245387"/>
                <a:ext cx="138223" cy="63795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cxnSp>
            <p:nvCxnSpPr>
              <p:cNvPr id="75" name="74 Conector recto"/>
              <p:cNvCxnSpPr/>
              <p:nvPr/>
            </p:nvCxnSpPr>
            <p:spPr>
              <a:xfrm>
                <a:off x="3636335" y="5273750"/>
                <a:ext cx="1689554" cy="1997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9" name="58 CuadroTexto"/>
            <p:cNvSpPr txBox="1"/>
            <p:nvPr/>
          </p:nvSpPr>
          <p:spPr>
            <a:xfrm>
              <a:off x="1690510" y="2073227"/>
              <a:ext cx="39946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2200" dirty="0" smtClean="0">
                  <a:latin typeface="Lucida Handwriting" pitchFamily="66" charset="0"/>
                </a:rPr>
                <a:t>A</a:t>
              </a:r>
              <a:endParaRPr lang="es-ES" sz="2200" dirty="0">
                <a:latin typeface="Lucida Handwriting" pitchFamily="66" charset="0"/>
              </a:endParaRPr>
            </a:p>
          </p:txBody>
        </p:sp>
        <p:sp>
          <p:nvSpPr>
            <p:cNvPr id="60" name="59 CuadroTexto"/>
            <p:cNvSpPr txBox="1"/>
            <p:nvPr/>
          </p:nvSpPr>
          <p:spPr>
            <a:xfrm>
              <a:off x="3926979" y="2055499"/>
              <a:ext cx="39946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2200" dirty="0" smtClean="0">
                  <a:latin typeface="Lucida Handwriting" pitchFamily="66" charset="0"/>
                </a:rPr>
                <a:t>B</a:t>
              </a:r>
              <a:endParaRPr lang="es-ES" sz="2200" dirty="0">
                <a:latin typeface="Lucida Handwriting" pitchFamily="66" charset="0"/>
              </a:endParaRPr>
            </a:p>
          </p:txBody>
        </p:sp>
        <p:cxnSp>
          <p:nvCxnSpPr>
            <p:cNvPr id="61" name="60 Conector recto de flecha"/>
            <p:cNvCxnSpPr/>
            <p:nvPr/>
          </p:nvCxnSpPr>
          <p:spPr>
            <a:xfrm flipH="1" flipV="1">
              <a:off x="956930" y="3189767"/>
              <a:ext cx="425303" cy="1063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64 CuadroTexto"/>
            <p:cNvSpPr txBox="1"/>
            <p:nvPr/>
          </p:nvSpPr>
          <p:spPr>
            <a:xfrm>
              <a:off x="811552" y="2682826"/>
              <a:ext cx="338554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2200" dirty="0" smtClean="0">
                  <a:latin typeface="Lucida Handwriting" pitchFamily="66" charset="0"/>
                </a:rPr>
                <a:t>I</a:t>
              </a:r>
              <a:endParaRPr lang="es-ES" sz="2200" dirty="0">
                <a:latin typeface="Lucida Handwriting" pitchFamily="66" charset="0"/>
              </a:endParaRPr>
            </a:p>
          </p:txBody>
        </p:sp>
        <p:cxnSp>
          <p:nvCxnSpPr>
            <p:cNvPr id="66" name="65 Conector recto de flecha"/>
            <p:cNvCxnSpPr/>
            <p:nvPr/>
          </p:nvCxnSpPr>
          <p:spPr>
            <a:xfrm flipH="1">
              <a:off x="5750442" y="1284767"/>
              <a:ext cx="1772" cy="52276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66 Conector recto de flecha"/>
            <p:cNvCxnSpPr/>
            <p:nvPr/>
          </p:nvCxnSpPr>
          <p:spPr>
            <a:xfrm rot="16200000">
              <a:off x="3611527" y="1336158"/>
              <a:ext cx="66985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67 Conector recto de flecha"/>
            <p:cNvCxnSpPr/>
            <p:nvPr/>
          </p:nvCxnSpPr>
          <p:spPr>
            <a:xfrm rot="5400000" flipV="1">
              <a:off x="1814620" y="1282995"/>
              <a:ext cx="66985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68 Conector recto de flecha"/>
            <p:cNvCxnSpPr/>
            <p:nvPr/>
          </p:nvCxnSpPr>
          <p:spPr>
            <a:xfrm>
              <a:off x="769088" y="226822"/>
              <a:ext cx="66985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69 Conector recto de flecha"/>
            <p:cNvCxnSpPr/>
            <p:nvPr/>
          </p:nvCxnSpPr>
          <p:spPr>
            <a:xfrm>
              <a:off x="4710223" y="2424223"/>
              <a:ext cx="0" cy="765544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70 CuadroTexto"/>
            <p:cNvSpPr txBox="1"/>
            <p:nvPr/>
          </p:nvSpPr>
          <p:spPr>
            <a:xfrm>
              <a:off x="4738593" y="2633204"/>
              <a:ext cx="33855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600" dirty="0" smtClean="0">
                  <a:latin typeface="Lucida Handwriting" pitchFamily="66" charset="0"/>
                </a:rPr>
                <a:t>h</a:t>
              </a:r>
              <a:endParaRPr lang="es-ES" sz="1600" dirty="0">
                <a:latin typeface="Lucida Handwriting" pitchFamily="66" charset="0"/>
              </a:endParaRPr>
            </a:p>
          </p:txBody>
        </p:sp>
        <p:cxnSp>
          <p:nvCxnSpPr>
            <p:cNvPr id="72" name="71 Conector recto"/>
            <p:cNvCxnSpPr/>
            <p:nvPr/>
          </p:nvCxnSpPr>
          <p:spPr>
            <a:xfrm>
              <a:off x="3476847" y="2413591"/>
              <a:ext cx="1382232" cy="21265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8" name="77 Grupo"/>
          <p:cNvGrpSpPr/>
          <p:nvPr/>
        </p:nvGrpSpPr>
        <p:grpSpPr>
          <a:xfrm>
            <a:off x="3382348" y="5494412"/>
            <a:ext cx="487917" cy="461962"/>
            <a:chOff x="1489739" y="4027118"/>
            <a:chExt cx="487917" cy="461962"/>
          </a:xfrm>
        </p:grpSpPr>
        <p:sp>
          <p:nvSpPr>
            <p:cNvPr id="79" name="47 CuadroTexto"/>
            <p:cNvSpPr txBox="1">
              <a:spLocks noChangeArrowheads="1"/>
            </p:cNvSpPr>
            <p:nvPr/>
          </p:nvSpPr>
          <p:spPr bwMode="auto">
            <a:xfrm>
              <a:off x="1489739" y="4027118"/>
              <a:ext cx="487917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0" hangingPunct="0"/>
              <a:r>
                <a:rPr lang="es-ES" sz="2400" dirty="0" smtClean="0">
                  <a:solidFill>
                    <a:srgbClr val="FF0000"/>
                  </a:solidFill>
                  <a:latin typeface="Lucida Handwriting" pitchFamily="66" charset="0"/>
                </a:rPr>
                <a:t>B</a:t>
              </a:r>
              <a:endParaRPr lang="es-ES" sz="2400" dirty="0">
                <a:solidFill>
                  <a:srgbClr val="FF0000"/>
                </a:solidFill>
                <a:latin typeface="Lucida Handwriting" pitchFamily="66" charset="0"/>
              </a:endParaRPr>
            </a:p>
          </p:txBody>
        </p:sp>
        <p:sp>
          <p:nvSpPr>
            <p:cNvPr id="80" name="Line 40"/>
            <p:cNvSpPr>
              <a:spLocks noChangeShapeType="1"/>
            </p:cNvSpPr>
            <p:nvPr/>
          </p:nvSpPr>
          <p:spPr bwMode="auto">
            <a:xfrm>
              <a:off x="1605516" y="4061637"/>
              <a:ext cx="276786" cy="757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S"/>
            </a:p>
          </p:txBody>
        </p:sp>
      </p:grpSp>
      <p:grpSp>
        <p:nvGrpSpPr>
          <p:cNvPr id="81" name="219 Grupo"/>
          <p:cNvGrpSpPr>
            <a:grpSpLocks/>
          </p:cNvGrpSpPr>
          <p:nvPr/>
        </p:nvGrpSpPr>
        <p:grpSpPr bwMode="auto">
          <a:xfrm>
            <a:off x="4030588" y="4474091"/>
            <a:ext cx="543739" cy="400110"/>
            <a:chOff x="6483884" y="985627"/>
            <a:chExt cx="545441" cy="400230"/>
          </a:xfrm>
        </p:grpSpPr>
        <p:sp>
          <p:nvSpPr>
            <p:cNvPr id="82" name="Text Box 107"/>
            <p:cNvSpPr txBox="1">
              <a:spLocks noChangeArrowheads="1"/>
            </p:cNvSpPr>
            <p:nvPr/>
          </p:nvSpPr>
          <p:spPr bwMode="auto">
            <a:xfrm>
              <a:off x="6483884" y="985627"/>
              <a:ext cx="545441" cy="400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u-ES" sz="2000" dirty="0" err="1" smtClean="0">
                  <a:solidFill>
                    <a:srgbClr val="66FF33"/>
                  </a:solidFill>
                  <a:latin typeface="Lucida Handwriting" pitchFamily="66" charset="0"/>
                </a:rPr>
                <a:t>dF</a:t>
              </a:r>
              <a:endParaRPr lang="eu-ES" sz="1600" dirty="0">
                <a:solidFill>
                  <a:srgbClr val="66FF33"/>
                </a:solidFill>
                <a:latin typeface="Lucida Handwriting" pitchFamily="66" charset="0"/>
              </a:endParaRPr>
            </a:p>
          </p:txBody>
        </p:sp>
        <p:sp>
          <p:nvSpPr>
            <p:cNvPr id="83" name="Line 108"/>
            <p:cNvSpPr>
              <a:spLocks noChangeShapeType="1"/>
            </p:cNvSpPr>
            <p:nvPr/>
          </p:nvSpPr>
          <p:spPr bwMode="auto">
            <a:xfrm>
              <a:off x="6667499" y="990599"/>
              <a:ext cx="308517" cy="2965"/>
            </a:xfrm>
            <a:prstGeom prst="line">
              <a:avLst/>
            </a:prstGeom>
            <a:noFill/>
            <a:ln w="28575">
              <a:solidFill>
                <a:srgbClr val="66FF33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84" name="Line 490"/>
          <p:cNvSpPr>
            <a:spLocks noChangeShapeType="1"/>
          </p:cNvSpPr>
          <p:nvPr/>
        </p:nvSpPr>
        <p:spPr bwMode="auto">
          <a:xfrm rot="7320000" flipH="1">
            <a:off x="3547378" y="4757719"/>
            <a:ext cx="695325" cy="417512"/>
          </a:xfrm>
          <a:prstGeom prst="line">
            <a:avLst/>
          </a:prstGeom>
          <a:ln>
            <a:solidFill>
              <a:srgbClr val="66FF33"/>
            </a:solidFill>
            <a:headEnd/>
            <a:tailEnd type="triangle" w="med" len="lg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pPr eaLnBrk="0" hangingPunct="0">
              <a:defRPr/>
            </a:pPr>
            <a:endParaRPr lang="es-ES"/>
          </a:p>
        </p:txBody>
      </p:sp>
      <p:grpSp>
        <p:nvGrpSpPr>
          <p:cNvPr id="85" name="253 Grupo"/>
          <p:cNvGrpSpPr>
            <a:grpSpLocks/>
          </p:cNvGrpSpPr>
          <p:nvPr/>
        </p:nvGrpSpPr>
        <p:grpSpPr bwMode="auto">
          <a:xfrm>
            <a:off x="4063777" y="5445124"/>
            <a:ext cx="563563" cy="338138"/>
            <a:chOff x="5166300" y="2613006"/>
            <a:chExt cx="562695" cy="338554"/>
          </a:xfrm>
        </p:grpSpPr>
        <p:sp>
          <p:nvSpPr>
            <p:cNvPr id="86" name="82 CuadroTexto"/>
            <p:cNvSpPr txBox="1">
              <a:spLocks noChangeArrowheads="1"/>
            </p:cNvSpPr>
            <p:nvPr/>
          </p:nvSpPr>
          <p:spPr bwMode="auto">
            <a:xfrm>
              <a:off x="5166300" y="2613006"/>
              <a:ext cx="56269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s-ES" sz="1600" dirty="0">
                  <a:solidFill>
                    <a:srgbClr val="0070C0"/>
                  </a:solidFill>
                  <a:latin typeface="Lucida Handwriting" pitchFamily="66" charset="0"/>
                </a:rPr>
                <a:t>dl</a:t>
              </a:r>
            </a:p>
          </p:txBody>
        </p:sp>
        <p:sp>
          <p:nvSpPr>
            <p:cNvPr id="87" name="Line 40"/>
            <p:cNvSpPr>
              <a:spLocks noChangeShapeType="1"/>
            </p:cNvSpPr>
            <p:nvPr/>
          </p:nvSpPr>
          <p:spPr bwMode="auto">
            <a:xfrm>
              <a:off x="5350071" y="2619245"/>
              <a:ext cx="210975" cy="2656"/>
            </a:xfrm>
            <a:prstGeom prst="line">
              <a:avLst/>
            </a:prstGeom>
            <a:noFill/>
            <a:ln w="19050">
              <a:solidFill>
                <a:srgbClr val="0070C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S"/>
            </a:p>
          </p:txBody>
        </p:sp>
      </p:grpSp>
      <p:cxnSp>
        <p:nvCxnSpPr>
          <p:cNvPr id="88" name="87 Conector recto de flecha"/>
          <p:cNvCxnSpPr>
            <a:cxnSpLocks noChangeShapeType="1"/>
          </p:cNvCxnSpPr>
          <p:nvPr/>
        </p:nvCxnSpPr>
        <p:spPr bwMode="auto">
          <a:xfrm rot="10800000" flipH="1" flipV="1">
            <a:off x="3907908" y="5351795"/>
            <a:ext cx="606425" cy="6350"/>
          </a:xfrm>
          <a:prstGeom prst="straightConnector1">
            <a:avLst/>
          </a:prstGeom>
          <a:noFill/>
          <a:ln w="38100" algn="ctr">
            <a:solidFill>
              <a:srgbClr val="0070C0"/>
            </a:solidFill>
            <a:round/>
            <a:headEnd/>
            <a:tailEnd type="arrow" w="med" len="med"/>
          </a:ln>
        </p:spPr>
      </p:cxnSp>
      <p:grpSp>
        <p:nvGrpSpPr>
          <p:cNvPr id="92" name="53 Grupo"/>
          <p:cNvGrpSpPr>
            <a:grpSpLocks/>
          </p:cNvGrpSpPr>
          <p:nvPr/>
        </p:nvGrpSpPr>
        <p:grpSpPr bwMode="auto">
          <a:xfrm>
            <a:off x="3760677" y="5233101"/>
            <a:ext cx="255588" cy="255587"/>
            <a:chOff x="4457251" y="3378441"/>
            <a:chExt cx="255114" cy="255114"/>
          </a:xfrm>
        </p:grpSpPr>
        <p:sp>
          <p:nvSpPr>
            <p:cNvPr id="93" name="59 Elipse"/>
            <p:cNvSpPr>
              <a:spLocks noChangeAspect="1"/>
            </p:cNvSpPr>
            <p:nvPr/>
          </p:nvSpPr>
          <p:spPr bwMode="auto">
            <a:xfrm>
              <a:off x="4458845" y="3380034"/>
              <a:ext cx="251926" cy="251926"/>
            </a:xfrm>
            <a:prstGeom prst="ellipse">
              <a:avLst/>
            </a:prstGeom>
            <a:noFill/>
            <a:ln w="25400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algn="r" eaLnBrk="0" hangingPunct="0"/>
              <a:endParaRPr lang="es-ES"/>
            </a:p>
          </p:txBody>
        </p:sp>
        <p:grpSp>
          <p:nvGrpSpPr>
            <p:cNvPr id="94" name="269 Grupo"/>
            <p:cNvGrpSpPr>
              <a:grpSpLocks noChangeAspect="1"/>
            </p:cNvGrpSpPr>
            <p:nvPr/>
          </p:nvGrpSpPr>
          <p:grpSpPr bwMode="auto">
            <a:xfrm rot="2700000">
              <a:off x="4457251" y="3378441"/>
              <a:ext cx="255114" cy="255114"/>
              <a:chOff x="4457251" y="3378441"/>
              <a:chExt cx="255114" cy="255114"/>
            </a:xfrm>
          </p:grpSpPr>
          <p:cxnSp>
            <p:nvCxnSpPr>
              <p:cNvPr id="95" name="61 Conector recto"/>
              <p:cNvCxnSpPr>
                <a:cxnSpLocks noChangeShapeType="1"/>
              </p:cNvCxnSpPr>
              <p:nvPr/>
            </p:nvCxnSpPr>
            <p:spPr bwMode="auto">
              <a:xfrm rot="10800000" flipV="1">
                <a:off x="4457251" y="3505224"/>
                <a:ext cx="255114" cy="1545"/>
              </a:xfrm>
              <a:prstGeom prst="line">
                <a:avLst/>
              </a:prstGeom>
              <a:noFill/>
              <a:ln w="31750" algn="ctr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96" name="62 Conector recto"/>
              <p:cNvCxnSpPr>
                <a:cxnSpLocks noChangeShapeType="1"/>
              </p:cNvCxnSpPr>
              <p:nvPr/>
            </p:nvCxnSpPr>
            <p:spPr bwMode="auto">
              <a:xfrm rot="5400000" flipV="1">
                <a:off x="4457251" y="3505225"/>
                <a:ext cx="255114" cy="1545"/>
              </a:xfrm>
              <a:prstGeom prst="line">
                <a:avLst/>
              </a:prstGeom>
              <a:noFill/>
              <a:ln w="31750" algn="ctr">
                <a:solidFill>
                  <a:srgbClr val="FF0000"/>
                </a:solidFill>
                <a:round/>
                <a:headEnd/>
                <a:tailEnd/>
              </a:ln>
            </p:spPr>
          </p:cxnSp>
        </p:grpSp>
      </p:grpSp>
      <p:graphicFrame>
        <p:nvGraphicFramePr>
          <p:cNvPr id="97" name="Object 11"/>
          <p:cNvGraphicFramePr>
            <a:graphicFrameLocks noChangeAspect="1"/>
          </p:cNvGraphicFramePr>
          <p:nvPr/>
        </p:nvGraphicFramePr>
        <p:xfrm>
          <a:off x="522103" y="2435262"/>
          <a:ext cx="7769225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0092" name="Ecuación" r:id="rId12" imgW="3720960" imgH="241200" progId="Equation.3">
                  <p:embed/>
                </p:oleObj>
              </mc:Choice>
              <mc:Fallback>
                <p:oleObj name="Ecuación" r:id="rId12" imgW="3720960" imgH="2412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103" y="2435262"/>
                        <a:ext cx="7769225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28 CuadroTexto"/>
          <p:cNvSpPr txBox="1">
            <a:spLocks noChangeArrowheads="1"/>
          </p:cNvSpPr>
          <p:nvPr/>
        </p:nvSpPr>
        <p:spPr bwMode="auto">
          <a:xfrm>
            <a:off x="2551720" y="6141512"/>
            <a:ext cx="4327485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  <a:spcBef>
                <a:spcPts val="1200"/>
              </a:spcBef>
            </a:pPr>
            <a:r>
              <a:rPr lang="es-ES_tradnl" sz="1800" dirty="0" smtClean="0">
                <a:latin typeface="Comic Sans MS" pitchFamily="66" charset="0"/>
                <a:cs typeface="Times New Roman" pitchFamily="18" charset="0"/>
              </a:rPr>
              <a:t>Ez </a:t>
            </a:r>
            <a:r>
              <a:rPr lang="es-ES_tradnl" sz="1800" dirty="0" err="1" smtClean="0">
                <a:latin typeface="Comic Sans MS" pitchFamily="66" charset="0"/>
                <a:cs typeface="Times New Roman" pitchFamily="18" charset="0"/>
              </a:rPr>
              <a:t>litzateke</a:t>
            </a:r>
            <a:r>
              <a:rPr lang="es-ES_tradnl" sz="18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 smtClean="0">
                <a:latin typeface="Comic Sans MS" pitchFamily="66" charset="0"/>
                <a:cs typeface="Times New Roman" pitchFamily="18" charset="0"/>
              </a:rPr>
              <a:t>ezer</a:t>
            </a:r>
            <a:r>
              <a:rPr lang="es-ES_tradnl" sz="18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 smtClean="0">
                <a:latin typeface="Comic Sans MS" pitchFamily="66" charset="0"/>
                <a:cs typeface="Times New Roman" pitchFamily="18" charset="0"/>
              </a:rPr>
              <a:t>berezirik</a:t>
            </a:r>
            <a:r>
              <a:rPr lang="es-ES_tradnl" sz="18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 smtClean="0">
                <a:latin typeface="Comic Sans MS" pitchFamily="66" charset="0"/>
                <a:cs typeface="Times New Roman" pitchFamily="18" charset="0"/>
              </a:rPr>
              <a:t>gertatuko</a:t>
            </a:r>
            <a:r>
              <a:rPr lang="es-ES_tradnl" sz="1800" dirty="0" smtClean="0">
                <a:latin typeface="Comic Sans MS" pitchFamily="66" charset="0"/>
                <a:cs typeface="Times New Roman" pitchFamily="18" charset="0"/>
              </a:rPr>
              <a:t>.</a:t>
            </a:r>
            <a:endParaRPr lang="es-ES_tradnl" sz="1800" dirty="0">
              <a:latin typeface="Comic Sans MS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6955" name="Text Box 10"/>
          <p:cNvSpPr txBox="1">
            <a:spLocks noChangeArrowheads="1"/>
          </p:cNvSpPr>
          <p:nvPr/>
        </p:nvSpPr>
        <p:spPr bwMode="auto">
          <a:xfrm>
            <a:off x="725488" y="57150"/>
            <a:ext cx="7693025" cy="708025"/>
          </a:xfrm>
          <a:prstGeom prst="rect">
            <a:avLst/>
          </a:prstGeom>
          <a:solidFill>
            <a:srgbClr val="FFFF00"/>
          </a:solidFill>
          <a:ln w="38100">
            <a:solidFill>
              <a:srgbClr val="007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_tradnl" sz="2000" b="1">
                <a:latin typeface="Lucida Handwriting" pitchFamily="66" charset="0"/>
              </a:rPr>
              <a:t>Zuzenak, paraleloak eta luzera infinitukoak diren bi korronteen arteko elkarrekintza magnetikoa</a:t>
            </a:r>
          </a:p>
        </p:txBody>
      </p:sp>
      <p:grpSp>
        <p:nvGrpSpPr>
          <p:cNvPr id="2" name="158 Grupo"/>
          <p:cNvGrpSpPr>
            <a:grpSpLocks/>
          </p:cNvGrpSpPr>
          <p:nvPr/>
        </p:nvGrpSpPr>
        <p:grpSpPr bwMode="auto">
          <a:xfrm>
            <a:off x="4253825" y="1807338"/>
            <a:ext cx="561975" cy="376237"/>
            <a:chOff x="1347651" y="1984695"/>
            <a:chExt cx="561975" cy="376235"/>
          </a:xfrm>
        </p:grpSpPr>
        <p:sp>
          <p:nvSpPr>
            <p:cNvPr id="2387015" name="105 CuadroTexto"/>
            <p:cNvSpPr txBox="1">
              <a:spLocks noChangeArrowheads="1"/>
            </p:cNvSpPr>
            <p:nvPr/>
          </p:nvSpPr>
          <p:spPr bwMode="auto">
            <a:xfrm>
              <a:off x="1347651" y="2022851"/>
              <a:ext cx="561975" cy="3380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s-ES" sz="1600" dirty="0">
                  <a:latin typeface="Lucida Handwriting" pitchFamily="66" charset="0"/>
                </a:rPr>
                <a:t>dl</a:t>
              </a:r>
              <a:r>
                <a:rPr lang="es-ES" sz="1600" baseline="-25000" dirty="0">
                  <a:latin typeface="Lucida Handwriting" pitchFamily="66" charset="0"/>
                </a:rPr>
                <a:t>2</a:t>
              </a:r>
              <a:endParaRPr lang="es-ES" sz="1600" dirty="0">
                <a:latin typeface="Lucida Handwriting" pitchFamily="66" charset="0"/>
              </a:endParaRPr>
            </a:p>
          </p:txBody>
        </p:sp>
        <p:sp>
          <p:nvSpPr>
            <p:cNvPr id="2387016" name="Line 40"/>
            <p:cNvSpPr>
              <a:spLocks noChangeShapeType="1"/>
            </p:cNvSpPr>
            <p:nvPr/>
          </p:nvSpPr>
          <p:spPr bwMode="auto">
            <a:xfrm>
              <a:off x="1505820" y="1984695"/>
              <a:ext cx="216918" cy="9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S"/>
            </a:p>
          </p:txBody>
        </p:sp>
      </p:grpSp>
      <p:grpSp>
        <p:nvGrpSpPr>
          <p:cNvPr id="2386957" name="148 Grupo"/>
          <p:cNvGrpSpPr>
            <a:grpSpLocks/>
          </p:cNvGrpSpPr>
          <p:nvPr/>
        </p:nvGrpSpPr>
        <p:grpSpPr bwMode="auto">
          <a:xfrm>
            <a:off x="1120775" y="3508375"/>
            <a:ext cx="6407150" cy="165100"/>
            <a:chOff x="195262" y="3806114"/>
            <a:chExt cx="6407150" cy="165100"/>
          </a:xfrm>
        </p:grpSpPr>
        <p:cxnSp>
          <p:nvCxnSpPr>
            <p:cNvPr id="2387005" name="11 Conector recto"/>
            <p:cNvCxnSpPr>
              <a:cxnSpLocks noChangeShapeType="1"/>
            </p:cNvCxnSpPr>
            <p:nvPr/>
          </p:nvCxnSpPr>
          <p:spPr bwMode="auto">
            <a:xfrm rot="10800000" flipV="1">
              <a:off x="195262" y="3880961"/>
              <a:ext cx="6407150" cy="15405"/>
            </a:xfrm>
            <a:prstGeom prst="line">
              <a:avLst/>
            </a:prstGeom>
            <a:noFill/>
            <a:ln w="222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</p:cxnSp>
        <p:grpSp>
          <p:nvGrpSpPr>
            <p:cNvPr id="2387006" name="69 Grupo"/>
            <p:cNvGrpSpPr>
              <a:grpSpLocks/>
            </p:cNvGrpSpPr>
            <p:nvPr/>
          </p:nvGrpSpPr>
          <p:grpSpPr bwMode="auto">
            <a:xfrm rot="10800000" flipV="1">
              <a:off x="1292548" y="3806114"/>
              <a:ext cx="4311603" cy="165100"/>
              <a:chOff x="1585881" y="3355794"/>
              <a:chExt cx="5013740" cy="191533"/>
            </a:xfrm>
          </p:grpSpPr>
          <p:pic>
            <p:nvPicPr>
              <p:cNvPr id="2387013" name="Picture 6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l="1530" t="15118" r="2133" b="13066"/>
              <a:stretch>
                <a:fillRect/>
              </a:stretch>
            </p:blipFill>
            <p:spPr bwMode="auto">
              <a:xfrm>
                <a:off x="2965875" y="3355794"/>
                <a:ext cx="3633746" cy="1915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387014" name="Picture 6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l="1530" t="15118" r="2133" b="13066"/>
              <a:stretch>
                <a:fillRect/>
              </a:stretch>
            </p:blipFill>
            <p:spPr bwMode="auto">
              <a:xfrm>
                <a:off x="1585881" y="3355794"/>
                <a:ext cx="3633746" cy="1915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2387007" name="Picture 6"/>
            <p:cNvPicPr>
              <a:picLocks noChangeAspect="1" noChangeArrowheads="1"/>
            </p:cNvPicPr>
            <p:nvPr/>
          </p:nvPicPr>
          <p:blipFill>
            <a:blip r:embed="rId4" cstate="print"/>
            <a:srcRect l="94769" t="15118" r="2133" b="13066"/>
            <a:stretch>
              <a:fillRect/>
            </a:stretch>
          </p:blipFill>
          <p:spPr bwMode="auto">
            <a:xfrm rot="10800000" flipV="1">
              <a:off x="1100329" y="3806114"/>
              <a:ext cx="100480" cy="165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87008" name="Picture 6"/>
            <p:cNvPicPr>
              <a:picLocks noChangeAspect="1" noChangeArrowheads="1"/>
            </p:cNvPicPr>
            <p:nvPr/>
          </p:nvPicPr>
          <p:blipFill>
            <a:blip r:embed="rId4" cstate="print"/>
            <a:srcRect l="1530" t="17719" r="95441" b="13066"/>
            <a:stretch>
              <a:fillRect/>
            </a:stretch>
          </p:blipFill>
          <p:spPr bwMode="auto">
            <a:xfrm rot="10800000" flipV="1">
              <a:off x="5695891" y="3809103"/>
              <a:ext cx="98264" cy="15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87009" name="Picture 6"/>
            <p:cNvPicPr>
              <a:picLocks noChangeAspect="1" noChangeArrowheads="1"/>
            </p:cNvPicPr>
            <p:nvPr/>
          </p:nvPicPr>
          <p:blipFill>
            <a:blip r:embed="rId4" cstate="print"/>
            <a:srcRect l="94769" t="15118" r="2133" b="13066"/>
            <a:stretch>
              <a:fillRect/>
            </a:stretch>
          </p:blipFill>
          <p:spPr bwMode="auto">
            <a:xfrm rot="10800000" flipV="1">
              <a:off x="908110" y="3806114"/>
              <a:ext cx="100480" cy="165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87010" name="Picture 6"/>
            <p:cNvPicPr>
              <a:picLocks noChangeAspect="1" noChangeArrowheads="1"/>
            </p:cNvPicPr>
            <p:nvPr/>
          </p:nvPicPr>
          <p:blipFill>
            <a:blip r:embed="rId4" cstate="print"/>
            <a:srcRect l="94769" t="15118" r="2133" b="13066"/>
            <a:stretch>
              <a:fillRect/>
            </a:stretch>
          </p:blipFill>
          <p:spPr bwMode="auto">
            <a:xfrm rot="10800000" flipV="1">
              <a:off x="715891" y="3806114"/>
              <a:ext cx="100480" cy="165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87011" name="Picture 6"/>
            <p:cNvPicPr>
              <a:picLocks noChangeAspect="1" noChangeArrowheads="1"/>
            </p:cNvPicPr>
            <p:nvPr/>
          </p:nvPicPr>
          <p:blipFill>
            <a:blip r:embed="rId4" cstate="print"/>
            <a:srcRect l="1530" t="17719" r="95441" b="13066"/>
            <a:stretch>
              <a:fillRect/>
            </a:stretch>
          </p:blipFill>
          <p:spPr bwMode="auto">
            <a:xfrm rot="10800000" flipV="1">
              <a:off x="5885894" y="3809103"/>
              <a:ext cx="98264" cy="15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87012" name="Picture 6"/>
            <p:cNvPicPr>
              <a:picLocks noChangeAspect="1" noChangeArrowheads="1"/>
            </p:cNvPicPr>
            <p:nvPr/>
          </p:nvPicPr>
          <p:blipFill>
            <a:blip r:embed="rId4" cstate="print"/>
            <a:srcRect l="1530" t="17719" r="95441" b="13066"/>
            <a:stretch>
              <a:fillRect/>
            </a:stretch>
          </p:blipFill>
          <p:spPr bwMode="auto">
            <a:xfrm rot="10800000" flipV="1">
              <a:off x="6075897" y="3809103"/>
              <a:ext cx="98264" cy="15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cxnSp>
        <p:nvCxnSpPr>
          <p:cNvPr id="16" name="15 Conector recto de flecha"/>
          <p:cNvCxnSpPr/>
          <p:nvPr/>
        </p:nvCxnSpPr>
        <p:spPr>
          <a:xfrm flipV="1">
            <a:off x="2308225" y="3595688"/>
            <a:ext cx="571500" cy="1587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86959" name="16 CuadroTexto"/>
          <p:cNvSpPr txBox="1">
            <a:spLocks noChangeArrowheads="1"/>
          </p:cNvSpPr>
          <p:nvPr/>
        </p:nvSpPr>
        <p:spPr bwMode="auto">
          <a:xfrm>
            <a:off x="2306638" y="3667125"/>
            <a:ext cx="50482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>
                <a:latin typeface="Lucida Handwriting" pitchFamily="66" charset="0"/>
              </a:rPr>
              <a:t>i</a:t>
            </a:r>
            <a:r>
              <a:rPr lang="es-ES" baseline="-25000">
                <a:latin typeface="Lucida Handwriting" pitchFamily="66" charset="0"/>
              </a:rPr>
              <a:t>1</a:t>
            </a:r>
            <a:endParaRPr lang="eu-ES">
              <a:latin typeface="Lucida Handwriting" pitchFamily="66" charset="0"/>
            </a:endParaRPr>
          </a:p>
        </p:txBody>
      </p:sp>
      <p:grpSp>
        <p:nvGrpSpPr>
          <p:cNvPr id="2386960" name="61 Grupo"/>
          <p:cNvGrpSpPr>
            <a:grpSpLocks/>
          </p:cNvGrpSpPr>
          <p:nvPr/>
        </p:nvGrpSpPr>
        <p:grpSpPr bwMode="auto">
          <a:xfrm rot="5400000" flipV="1">
            <a:off x="4241800" y="-1508125"/>
            <a:ext cx="165100" cy="6407150"/>
            <a:chOff x="1035049" y="265114"/>
            <a:chExt cx="165101" cy="6407150"/>
          </a:xfrm>
        </p:grpSpPr>
        <p:cxnSp>
          <p:nvCxnSpPr>
            <p:cNvPr id="2386995" name="11 Conector recto"/>
            <p:cNvCxnSpPr>
              <a:cxnSpLocks noChangeShapeType="1"/>
            </p:cNvCxnSpPr>
            <p:nvPr/>
          </p:nvCxnSpPr>
          <p:spPr bwMode="auto">
            <a:xfrm rot="-5400000">
              <a:off x="-2085976" y="3460986"/>
              <a:ext cx="6407150" cy="15405"/>
            </a:xfrm>
            <a:prstGeom prst="line">
              <a:avLst/>
            </a:prstGeom>
            <a:noFill/>
            <a:ln w="22225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</p:cxnSp>
        <p:grpSp>
          <p:nvGrpSpPr>
            <p:cNvPr id="2386996" name="69 Grupo"/>
            <p:cNvGrpSpPr>
              <a:grpSpLocks/>
            </p:cNvGrpSpPr>
            <p:nvPr/>
          </p:nvGrpSpPr>
          <p:grpSpPr bwMode="auto">
            <a:xfrm rot="-5400000">
              <a:off x="-1038202" y="3435651"/>
              <a:ext cx="4311603" cy="165100"/>
              <a:chOff x="1585881" y="3355794"/>
              <a:chExt cx="5013740" cy="191533"/>
            </a:xfrm>
          </p:grpSpPr>
          <p:pic>
            <p:nvPicPr>
              <p:cNvPr id="2387003" name="Picture 6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l="1530" t="15118" r="2133" b="13066"/>
              <a:stretch>
                <a:fillRect/>
              </a:stretch>
            </p:blipFill>
            <p:spPr bwMode="auto">
              <a:xfrm>
                <a:off x="2965875" y="3355794"/>
                <a:ext cx="3633746" cy="1915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387004" name="Picture 6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l="1530" t="15118" r="2133" b="13066"/>
              <a:stretch>
                <a:fillRect/>
              </a:stretch>
            </p:blipFill>
            <p:spPr bwMode="auto">
              <a:xfrm>
                <a:off x="1585881" y="3355794"/>
                <a:ext cx="3633746" cy="1915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2386997" name="Picture 6"/>
            <p:cNvPicPr>
              <a:picLocks noChangeAspect="1" noChangeArrowheads="1"/>
            </p:cNvPicPr>
            <p:nvPr/>
          </p:nvPicPr>
          <p:blipFill>
            <a:blip r:embed="rId4" cstate="print"/>
            <a:srcRect l="94769" t="15118" r="2133" b="13066"/>
            <a:stretch>
              <a:fillRect/>
            </a:stretch>
          </p:blipFill>
          <p:spPr bwMode="auto">
            <a:xfrm rot="-5400000">
              <a:off x="1067359" y="1137870"/>
              <a:ext cx="100480" cy="165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86998" name="Picture 6"/>
            <p:cNvPicPr>
              <a:picLocks noChangeAspect="1" noChangeArrowheads="1"/>
            </p:cNvPicPr>
            <p:nvPr/>
          </p:nvPicPr>
          <p:blipFill>
            <a:blip r:embed="rId4" cstate="print"/>
            <a:srcRect l="1530" t="17719" r="95441" b="13066"/>
            <a:stretch>
              <a:fillRect/>
            </a:stretch>
          </p:blipFill>
          <p:spPr bwMode="auto">
            <a:xfrm rot="-5400000">
              <a:off x="1068467" y="5735314"/>
              <a:ext cx="98264" cy="15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86999" name="Picture 6"/>
            <p:cNvPicPr>
              <a:picLocks noChangeAspect="1" noChangeArrowheads="1"/>
            </p:cNvPicPr>
            <p:nvPr/>
          </p:nvPicPr>
          <p:blipFill>
            <a:blip r:embed="rId4" cstate="print"/>
            <a:srcRect l="94769" t="15118" r="2133" b="13066"/>
            <a:stretch>
              <a:fillRect/>
            </a:stretch>
          </p:blipFill>
          <p:spPr bwMode="auto">
            <a:xfrm rot="-5400000">
              <a:off x="1067359" y="945651"/>
              <a:ext cx="100480" cy="165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87000" name="Picture 6"/>
            <p:cNvPicPr>
              <a:picLocks noChangeAspect="1" noChangeArrowheads="1"/>
            </p:cNvPicPr>
            <p:nvPr/>
          </p:nvPicPr>
          <p:blipFill>
            <a:blip r:embed="rId4" cstate="print"/>
            <a:srcRect l="94769" t="15118" r="2133" b="13066"/>
            <a:stretch>
              <a:fillRect/>
            </a:stretch>
          </p:blipFill>
          <p:spPr bwMode="auto">
            <a:xfrm rot="-5400000">
              <a:off x="1067359" y="753432"/>
              <a:ext cx="100480" cy="165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87001" name="Picture 6"/>
            <p:cNvPicPr>
              <a:picLocks noChangeAspect="1" noChangeArrowheads="1"/>
            </p:cNvPicPr>
            <p:nvPr/>
          </p:nvPicPr>
          <p:blipFill>
            <a:blip r:embed="rId4" cstate="print"/>
            <a:srcRect l="1530" t="17719" r="95441" b="13066"/>
            <a:stretch>
              <a:fillRect/>
            </a:stretch>
          </p:blipFill>
          <p:spPr bwMode="auto">
            <a:xfrm rot="-5400000">
              <a:off x="1068467" y="5925317"/>
              <a:ext cx="98264" cy="15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87002" name="Picture 6"/>
            <p:cNvPicPr>
              <a:picLocks noChangeAspect="1" noChangeArrowheads="1"/>
            </p:cNvPicPr>
            <p:nvPr/>
          </p:nvPicPr>
          <p:blipFill>
            <a:blip r:embed="rId4" cstate="print"/>
            <a:srcRect l="1530" t="17719" r="95441" b="13066"/>
            <a:stretch>
              <a:fillRect/>
            </a:stretch>
          </p:blipFill>
          <p:spPr bwMode="auto">
            <a:xfrm rot="-5400000">
              <a:off x="1068467" y="6115320"/>
              <a:ext cx="98264" cy="159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cxnSp>
        <p:nvCxnSpPr>
          <p:cNvPr id="83" name="82 Conector recto de flecha"/>
          <p:cNvCxnSpPr/>
          <p:nvPr/>
        </p:nvCxnSpPr>
        <p:spPr>
          <a:xfrm flipV="1">
            <a:off x="2298700" y="1690688"/>
            <a:ext cx="571500" cy="1587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86962" name="83 CuadroTexto"/>
          <p:cNvSpPr txBox="1">
            <a:spLocks noChangeArrowheads="1"/>
          </p:cNvSpPr>
          <p:nvPr/>
        </p:nvSpPr>
        <p:spPr bwMode="auto">
          <a:xfrm>
            <a:off x="2297113" y="1801813"/>
            <a:ext cx="5048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>
                <a:latin typeface="Lucida Handwriting" pitchFamily="66" charset="0"/>
              </a:rPr>
              <a:t>i</a:t>
            </a:r>
            <a:r>
              <a:rPr lang="es-ES" baseline="-25000">
                <a:latin typeface="Lucida Handwriting" pitchFamily="66" charset="0"/>
              </a:rPr>
              <a:t>2</a:t>
            </a:r>
            <a:endParaRPr lang="eu-ES">
              <a:latin typeface="Lucida Handwriting" pitchFamily="66" charset="0"/>
            </a:endParaRPr>
          </a:p>
        </p:txBody>
      </p:sp>
      <p:grpSp>
        <p:nvGrpSpPr>
          <p:cNvPr id="9" name="Group 43"/>
          <p:cNvGrpSpPr>
            <a:grpSpLocks noChangeAspect="1"/>
          </p:cNvGrpSpPr>
          <p:nvPr/>
        </p:nvGrpSpPr>
        <p:grpSpPr bwMode="auto">
          <a:xfrm>
            <a:off x="4081463" y="1555750"/>
            <a:ext cx="252412" cy="252413"/>
            <a:chOff x="3990" y="1487"/>
            <a:chExt cx="127" cy="127"/>
          </a:xfrm>
        </p:grpSpPr>
        <p:sp>
          <p:nvSpPr>
            <p:cNvPr id="2386993" name="Oval 44"/>
            <p:cNvSpPr>
              <a:spLocks noChangeAspect="1" noChangeArrowheads="1"/>
            </p:cNvSpPr>
            <p:nvPr/>
          </p:nvSpPr>
          <p:spPr bwMode="auto">
            <a:xfrm rot="-5400000">
              <a:off x="3990" y="1487"/>
              <a:ext cx="127" cy="127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pPr algn="ctr" eaLnBrk="0" hangingPunct="0"/>
              <a:endParaRPr lang="eu-ES">
                <a:solidFill>
                  <a:schemeClr val="accent1"/>
                </a:solidFill>
              </a:endParaRPr>
            </a:p>
          </p:txBody>
        </p:sp>
        <p:sp>
          <p:nvSpPr>
            <p:cNvPr id="2386994" name="Oval 45"/>
            <p:cNvSpPr>
              <a:spLocks noChangeAspect="1" noChangeArrowheads="1"/>
            </p:cNvSpPr>
            <p:nvPr/>
          </p:nvSpPr>
          <p:spPr bwMode="auto">
            <a:xfrm rot="-5400000">
              <a:off x="4046" y="1543"/>
              <a:ext cx="14" cy="14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pPr algn="ctr" eaLnBrk="0" hangingPunct="0"/>
              <a:endParaRPr lang="eu-ES">
                <a:solidFill>
                  <a:schemeClr val="accent1"/>
                </a:solidFill>
              </a:endParaRPr>
            </a:p>
          </p:txBody>
        </p:sp>
      </p:grpSp>
      <p:grpSp>
        <p:nvGrpSpPr>
          <p:cNvPr id="10" name="112 Grupo"/>
          <p:cNvGrpSpPr>
            <a:grpSpLocks/>
          </p:cNvGrpSpPr>
          <p:nvPr/>
        </p:nvGrpSpPr>
        <p:grpSpPr bwMode="auto">
          <a:xfrm>
            <a:off x="4318000" y="1135063"/>
            <a:ext cx="774700" cy="461962"/>
            <a:chOff x="1849157" y="1503883"/>
            <a:chExt cx="576543" cy="461665"/>
          </a:xfrm>
        </p:grpSpPr>
        <p:sp>
          <p:nvSpPr>
            <p:cNvPr id="2386991" name="47 CuadroTexto"/>
            <p:cNvSpPr txBox="1">
              <a:spLocks noChangeArrowheads="1"/>
            </p:cNvSpPr>
            <p:nvPr/>
          </p:nvSpPr>
          <p:spPr bwMode="auto">
            <a:xfrm>
              <a:off x="1849157" y="1503883"/>
              <a:ext cx="576543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s-ES" sz="2400">
                  <a:solidFill>
                    <a:srgbClr val="FF0000"/>
                  </a:solidFill>
                  <a:latin typeface="Lucida Handwriting" pitchFamily="66" charset="0"/>
                </a:rPr>
                <a:t>B</a:t>
              </a:r>
              <a:r>
                <a:rPr lang="es-ES" sz="2400" baseline="-25000">
                  <a:solidFill>
                    <a:srgbClr val="FF0000"/>
                  </a:solidFill>
                  <a:latin typeface="Lucida Handwriting" pitchFamily="66" charset="0"/>
                </a:rPr>
                <a:t>12</a:t>
              </a:r>
              <a:endParaRPr lang="es-ES" sz="2400">
                <a:solidFill>
                  <a:srgbClr val="FF0000"/>
                </a:solidFill>
                <a:latin typeface="Lucida Handwriting" pitchFamily="66" charset="0"/>
              </a:endParaRPr>
            </a:p>
          </p:txBody>
        </p:sp>
        <p:sp>
          <p:nvSpPr>
            <p:cNvPr id="2386992" name="Line 40"/>
            <p:cNvSpPr>
              <a:spLocks noChangeShapeType="1"/>
            </p:cNvSpPr>
            <p:nvPr/>
          </p:nvSpPr>
          <p:spPr bwMode="auto">
            <a:xfrm>
              <a:off x="1996687" y="1536980"/>
              <a:ext cx="247493" cy="2157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35" name="Line 490"/>
          <p:cNvSpPr>
            <a:spLocks noChangeShapeType="1"/>
          </p:cNvSpPr>
          <p:nvPr/>
        </p:nvSpPr>
        <p:spPr bwMode="auto">
          <a:xfrm rot="1320000" flipV="1">
            <a:off x="4213225" y="1589088"/>
            <a:ext cx="522288" cy="2047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</p:spPr>
        <p:txBody>
          <a:bodyPr wrap="none" anchor="ctr"/>
          <a:lstStyle/>
          <a:p>
            <a:endParaRPr lang="es-ES"/>
          </a:p>
        </p:txBody>
      </p:sp>
      <p:grpSp>
        <p:nvGrpSpPr>
          <p:cNvPr id="11" name="219 Grupo"/>
          <p:cNvGrpSpPr>
            <a:grpSpLocks/>
          </p:cNvGrpSpPr>
          <p:nvPr/>
        </p:nvGrpSpPr>
        <p:grpSpPr bwMode="auto">
          <a:xfrm>
            <a:off x="3483719" y="2002432"/>
            <a:ext cx="730250" cy="400050"/>
            <a:chOff x="6483886" y="985627"/>
            <a:chExt cx="730943" cy="400170"/>
          </a:xfrm>
        </p:grpSpPr>
        <p:sp>
          <p:nvSpPr>
            <p:cNvPr id="2386989" name="Text Box 107"/>
            <p:cNvSpPr txBox="1">
              <a:spLocks noChangeArrowheads="1"/>
            </p:cNvSpPr>
            <p:nvPr/>
          </p:nvSpPr>
          <p:spPr bwMode="auto">
            <a:xfrm>
              <a:off x="6483886" y="985627"/>
              <a:ext cx="730943" cy="400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u-ES" sz="2000" dirty="0" err="1">
                  <a:solidFill>
                    <a:srgbClr val="66FF33"/>
                  </a:solidFill>
                  <a:latin typeface="Lucida Handwriting" pitchFamily="66" charset="0"/>
                </a:rPr>
                <a:t>dF</a:t>
              </a:r>
              <a:r>
                <a:rPr lang="eu-ES" sz="1600" baseline="-25000" dirty="0" err="1">
                  <a:solidFill>
                    <a:srgbClr val="66FF33"/>
                  </a:solidFill>
                  <a:latin typeface="Lucida Handwriting" pitchFamily="66" charset="0"/>
                </a:rPr>
                <a:t>12</a:t>
              </a:r>
              <a:endParaRPr lang="eu-ES" sz="1600" dirty="0">
                <a:solidFill>
                  <a:srgbClr val="66FF33"/>
                </a:solidFill>
                <a:latin typeface="Lucida Handwriting" pitchFamily="66" charset="0"/>
              </a:endParaRPr>
            </a:p>
          </p:txBody>
        </p:sp>
        <p:sp>
          <p:nvSpPr>
            <p:cNvPr id="2386990" name="Line 108"/>
            <p:cNvSpPr>
              <a:spLocks noChangeShapeType="1"/>
            </p:cNvSpPr>
            <p:nvPr/>
          </p:nvSpPr>
          <p:spPr bwMode="auto">
            <a:xfrm>
              <a:off x="6667499" y="990599"/>
              <a:ext cx="308517" cy="2965"/>
            </a:xfrm>
            <a:prstGeom prst="line">
              <a:avLst/>
            </a:prstGeom>
            <a:noFill/>
            <a:ln w="28575">
              <a:solidFill>
                <a:srgbClr val="66FF33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27" name="Line 490"/>
          <p:cNvSpPr>
            <a:spLocks noChangeShapeType="1"/>
          </p:cNvSpPr>
          <p:nvPr/>
        </p:nvSpPr>
        <p:spPr bwMode="auto">
          <a:xfrm rot="14280000" flipH="1" flipV="1">
            <a:off x="3866356" y="1897857"/>
            <a:ext cx="695325" cy="417512"/>
          </a:xfrm>
          <a:prstGeom prst="line">
            <a:avLst/>
          </a:prstGeom>
          <a:ln>
            <a:solidFill>
              <a:srgbClr val="66FF33"/>
            </a:solidFill>
            <a:headEnd/>
            <a:tailEnd type="triangle" w="med" len="lg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pPr eaLnBrk="0" hangingPunct="0">
              <a:defRPr/>
            </a:pPr>
            <a:endParaRPr lang="es-ES"/>
          </a:p>
        </p:txBody>
      </p:sp>
      <p:cxnSp>
        <p:nvCxnSpPr>
          <p:cNvPr id="131" name="130 Conector recto de flecha"/>
          <p:cNvCxnSpPr/>
          <p:nvPr/>
        </p:nvCxnSpPr>
        <p:spPr>
          <a:xfrm rot="5400000">
            <a:off x="4520406" y="2628107"/>
            <a:ext cx="1922463" cy="31750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86969" name="133 CuadroTexto"/>
          <p:cNvSpPr txBox="1">
            <a:spLocks noChangeArrowheads="1"/>
          </p:cNvSpPr>
          <p:nvPr/>
        </p:nvSpPr>
        <p:spPr bwMode="auto">
          <a:xfrm>
            <a:off x="5435600" y="2127250"/>
            <a:ext cx="2984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800">
                <a:latin typeface="Lucida Handwriting" pitchFamily="66" charset="0"/>
              </a:rPr>
              <a:t>d</a:t>
            </a:r>
            <a:endParaRPr lang="eu-ES" sz="1800">
              <a:latin typeface="Lucida Handwriting" pitchFamily="66" charset="0"/>
            </a:endParaRPr>
          </a:p>
        </p:txBody>
      </p:sp>
      <p:sp>
        <p:nvSpPr>
          <p:cNvPr id="2386970" name="135 CuadroTexto"/>
          <p:cNvSpPr txBox="1">
            <a:spLocks noChangeArrowheads="1"/>
          </p:cNvSpPr>
          <p:nvPr/>
        </p:nvSpPr>
        <p:spPr bwMode="auto">
          <a:xfrm>
            <a:off x="7548563" y="1501775"/>
            <a:ext cx="6985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800">
                <a:latin typeface="Lucida Handwriting" pitchFamily="66" charset="0"/>
              </a:rPr>
              <a:t>(2)</a:t>
            </a:r>
            <a:endParaRPr lang="eu-ES" sz="1800">
              <a:latin typeface="Lucida Handwriting" pitchFamily="66" charset="0"/>
            </a:endParaRPr>
          </a:p>
        </p:txBody>
      </p:sp>
      <p:sp>
        <p:nvSpPr>
          <p:cNvPr id="2386971" name="136 CuadroTexto"/>
          <p:cNvSpPr txBox="1">
            <a:spLocks noChangeArrowheads="1"/>
          </p:cNvSpPr>
          <p:nvPr/>
        </p:nvSpPr>
        <p:spPr bwMode="auto">
          <a:xfrm>
            <a:off x="7562850" y="3365500"/>
            <a:ext cx="698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800">
                <a:latin typeface="Lucida Handwriting" pitchFamily="66" charset="0"/>
              </a:rPr>
              <a:t>(1)</a:t>
            </a:r>
            <a:endParaRPr lang="eu-ES" sz="1800">
              <a:latin typeface="Lucida Handwriting" pitchFamily="66" charset="0"/>
            </a:endParaRPr>
          </a:p>
        </p:txBody>
      </p:sp>
      <p:grpSp>
        <p:nvGrpSpPr>
          <p:cNvPr id="13" name="158 Grupo"/>
          <p:cNvGrpSpPr>
            <a:grpSpLocks/>
          </p:cNvGrpSpPr>
          <p:nvPr/>
        </p:nvGrpSpPr>
        <p:grpSpPr bwMode="auto">
          <a:xfrm>
            <a:off x="4452938" y="3127375"/>
            <a:ext cx="561975" cy="376238"/>
            <a:chOff x="1347651" y="1984695"/>
            <a:chExt cx="561975" cy="376235"/>
          </a:xfrm>
        </p:grpSpPr>
        <p:sp>
          <p:nvSpPr>
            <p:cNvPr id="2386985" name="105 CuadroTexto"/>
            <p:cNvSpPr txBox="1">
              <a:spLocks noChangeArrowheads="1"/>
            </p:cNvSpPr>
            <p:nvPr/>
          </p:nvSpPr>
          <p:spPr bwMode="auto">
            <a:xfrm>
              <a:off x="1347651" y="2022851"/>
              <a:ext cx="561975" cy="3380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s-ES" sz="1600">
                  <a:latin typeface="Lucida Handwriting" pitchFamily="66" charset="0"/>
                </a:rPr>
                <a:t>dl</a:t>
              </a:r>
              <a:r>
                <a:rPr lang="es-ES" sz="1600" baseline="-25000">
                  <a:latin typeface="Lucida Handwriting" pitchFamily="66" charset="0"/>
                </a:rPr>
                <a:t>1</a:t>
              </a:r>
              <a:endParaRPr lang="es-ES" sz="1600">
                <a:latin typeface="Lucida Handwriting" pitchFamily="66" charset="0"/>
              </a:endParaRPr>
            </a:p>
          </p:txBody>
        </p:sp>
        <p:sp>
          <p:nvSpPr>
            <p:cNvPr id="2386986" name="Line 40"/>
            <p:cNvSpPr>
              <a:spLocks noChangeShapeType="1"/>
            </p:cNvSpPr>
            <p:nvPr/>
          </p:nvSpPr>
          <p:spPr bwMode="auto">
            <a:xfrm>
              <a:off x="1505820" y="1984695"/>
              <a:ext cx="216918" cy="9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44" name="Line 490"/>
          <p:cNvSpPr>
            <a:spLocks noChangeShapeType="1"/>
          </p:cNvSpPr>
          <p:nvPr/>
        </p:nvSpPr>
        <p:spPr bwMode="auto">
          <a:xfrm rot="1320000" flipV="1">
            <a:off x="4249738" y="3495675"/>
            <a:ext cx="520700" cy="2047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lg"/>
          </a:ln>
        </p:spPr>
        <p:txBody>
          <a:bodyPr wrap="none" anchor="ctr"/>
          <a:lstStyle/>
          <a:p>
            <a:endParaRPr lang="es-ES"/>
          </a:p>
        </p:txBody>
      </p:sp>
      <p:grpSp>
        <p:nvGrpSpPr>
          <p:cNvPr id="14" name="219 Grupo"/>
          <p:cNvGrpSpPr>
            <a:grpSpLocks/>
          </p:cNvGrpSpPr>
          <p:nvPr/>
        </p:nvGrpSpPr>
        <p:grpSpPr bwMode="auto">
          <a:xfrm>
            <a:off x="3515387" y="2873706"/>
            <a:ext cx="730250" cy="400050"/>
            <a:chOff x="6483886" y="985627"/>
            <a:chExt cx="730943" cy="400170"/>
          </a:xfrm>
        </p:grpSpPr>
        <p:sp>
          <p:nvSpPr>
            <p:cNvPr id="2386983" name="Text Box 107"/>
            <p:cNvSpPr txBox="1">
              <a:spLocks noChangeArrowheads="1"/>
            </p:cNvSpPr>
            <p:nvPr/>
          </p:nvSpPr>
          <p:spPr bwMode="auto">
            <a:xfrm>
              <a:off x="6483886" y="985627"/>
              <a:ext cx="730943" cy="400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u-ES" sz="2000" dirty="0" err="1">
                  <a:solidFill>
                    <a:srgbClr val="66FF33"/>
                  </a:solidFill>
                  <a:latin typeface="Lucida Handwriting" pitchFamily="66" charset="0"/>
                </a:rPr>
                <a:t>dF</a:t>
              </a:r>
              <a:r>
                <a:rPr lang="eu-ES" sz="1600" baseline="-25000" dirty="0" err="1">
                  <a:solidFill>
                    <a:srgbClr val="66FF33"/>
                  </a:solidFill>
                  <a:latin typeface="Lucida Handwriting" pitchFamily="66" charset="0"/>
                </a:rPr>
                <a:t>21</a:t>
              </a:r>
              <a:endParaRPr lang="eu-ES" sz="1600" dirty="0">
                <a:solidFill>
                  <a:srgbClr val="66FF33"/>
                </a:solidFill>
                <a:latin typeface="Lucida Handwriting" pitchFamily="66" charset="0"/>
              </a:endParaRPr>
            </a:p>
          </p:txBody>
        </p:sp>
        <p:sp>
          <p:nvSpPr>
            <p:cNvPr id="2386984" name="Line 108"/>
            <p:cNvSpPr>
              <a:spLocks noChangeShapeType="1"/>
            </p:cNvSpPr>
            <p:nvPr/>
          </p:nvSpPr>
          <p:spPr bwMode="auto">
            <a:xfrm>
              <a:off x="6667499" y="990599"/>
              <a:ext cx="308517" cy="2965"/>
            </a:xfrm>
            <a:prstGeom prst="line">
              <a:avLst/>
            </a:prstGeom>
            <a:noFill/>
            <a:ln w="28575">
              <a:solidFill>
                <a:srgbClr val="66FF33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48" name="Line 490"/>
          <p:cNvSpPr>
            <a:spLocks noChangeShapeType="1"/>
          </p:cNvSpPr>
          <p:nvPr/>
        </p:nvSpPr>
        <p:spPr bwMode="auto">
          <a:xfrm rot="7320000" flipH="1">
            <a:off x="3886994" y="2963069"/>
            <a:ext cx="677863" cy="434975"/>
          </a:xfrm>
          <a:prstGeom prst="line">
            <a:avLst/>
          </a:prstGeom>
          <a:ln>
            <a:solidFill>
              <a:srgbClr val="66FF33"/>
            </a:solidFill>
            <a:headEnd/>
            <a:tailEnd type="triangle" w="med" len="lg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pPr eaLnBrk="0" hangingPunct="0">
              <a:defRPr/>
            </a:pPr>
            <a:endParaRPr lang="es-ES"/>
          </a:p>
        </p:txBody>
      </p:sp>
      <p:graphicFrame>
        <p:nvGraphicFramePr>
          <p:cNvPr id="159" name="Object 10"/>
          <p:cNvGraphicFramePr>
            <a:graphicFrameLocks noChangeAspect="1"/>
          </p:cNvGraphicFramePr>
          <p:nvPr/>
        </p:nvGraphicFramePr>
        <p:xfrm>
          <a:off x="3798888" y="5005388"/>
          <a:ext cx="1546225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6963" name="Ecuación" r:id="rId5" imgW="774364" imgH="253890" progId="Equation.3">
                  <p:embed/>
                </p:oleObj>
              </mc:Choice>
              <mc:Fallback>
                <p:oleObj name="Ecuación" r:id="rId5" imgW="774364" imgH="25389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8888" y="5005388"/>
                        <a:ext cx="1546225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0" name="159 CuadroTexto"/>
          <p:cNvSpPr txBox="1">
            <a:spLocks noChangeArrowheads="1"/>
          </p:cNvSpPr>
          <p:nvPr/>
        </p:nvSpPr>
        <p:spPr bwMode="auto">
          <a:xfrm>
            <a:off x="5413375" y="5184775"/>
            <a:ext cx="25511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400">
                <a:latin typeface="Lucida Handwriting" pitchFamily="66" charset="0"/>
              </a:rPr>
              <a:t>(Erakarpen indarrak)</a:t>
            </a:r>
            <a:endParaRPr lang="eu-ES" sz="1400">
              <a:latin typeface="Lucida Handwriting" pitchFamily="66" charset="0"/>
            </a:endParaRPr>
          </a:p>
        </p:txBody>
      </p:sp>
      <p:grpSp>
        <p:nvGrpSpPr>
          <p:cNvPr id="85" name="53 Grupo"/>
          <p:cNvGrpSpPr>
            <a:grpSpLocks/>
          </p:cNvGrpSpPr>
          <p:nvPr/>
        </p:nvGrpSpPr>
        <p:grpSpPr bwMode="auto">
          <a:xfrm>
            <a:off x="4103688" y="3473450"/>
            <a:ext cx="254000" cy="255588"/>
            <a:chOff x="4457251" y="3378441"/>
            <a:chExt cx="255114" cy="255114"/>
          </a:xfrm>
        </p:grpSpPr>
        <p:sp>
          <p:nvSpPr>
            <p:cNvPr id="2386979" name="42 Elipse"/>
            <p:cNvSpPr>
              <a:spLocks noChangeAspect="1"/>
            </p:cNvSpPr>
            <p:nvPr/>
          </p:nvSpPr>
          <p:spPr bwMode="auto">
            <a:xfrm>
              <a:off x="4458845" y="3380034"/>
              <a:ext cx="251926" cy="251926"/>
            </a:xfrm>
            <a:prstGeom prst="ellipse">
              <a:avLst/>
            </a:prstGeom>
            <a:noFill/>
            <a:ln w="25400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algn="r" eaLnBrk="0" hangingPunct="0"/>
              <a:endParaRPr lang="es-ES"/>
            </a:p>
          </p:txBody>
        </p:sp>
        <p:grpSp>
          <p:nvGrpSpPr>
            <p:cNvPr id="2386980" name="269 Grupo"/>
            <p:cNvGrpSpPr>
              <a:grpSpLocks noChangeAspect="1"/>
            </p:cNvGrpSpPr>
            <p:nvPr/>
          </p:nvGrpSpPr>
          <p:grpSpPr bwMode="auto">
            <a:xfrm rot="2700000">
              <a:off x="4457251" y="3378441"/>
              <a:ext cx="255114" cy="255114"/>
              <a:chOff x="4457251" y="3378441"/>
              <a:chExt cx="255114" cy="255114"/>
            </a:xfrm>
          </p:grpSpPr>
          <p:cxnSp>
            <p:nvCxnSpPr>
              <p:cNvPr id="2386981" name="44 Conector recto"/>
              <p:cNvCxnSpPr>
                <a:cxnSpLocks noChangeShapeType="1"/>
              </p:cNvCxnSpPr>
              <p:nvPr/>
            </p:nvCxnSpPr>
            <p:spPr bwMode="auto">
              <a:xfrm rot="10800000" flipV="1">
                <a:off x="4457251" y="3505224"/>
                <a:ext cx="255114" cy="1545"/>
              </a:xfrm>
              <a:prstGeom prst="line">
                <a:avLst/>
              </a:prstGeom>
              <a:noFill/>
              <a:ln w="31750" algn="ctr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2386982" name="45 Conector recto"/>
              <p:cNvCxnSpPr>
                <a:cxnSpLocks noChangeShapeType="1"/>
              </p:cNvCxnSpPr>
              <p:nvPr/>
            </p:nvCxnSpPr>
            <p:spPr bwMode="auto">
              <a:xfrm rot="5400000" flipV="1">
                <a:off x="4457251" y="3505225"/>
                <a:ext cx="255114" cy="1545"/>
              </a:xfrm>
              <a:prstGeom prst="line">
                <a:avLst/>
              </a:prstGeom>
              <a:noFill/>
              <a:ln w="31750" algn="ctr">
                <a:solidFill>
                  <a:srgbClr val="FF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3" name="Grupo 2"/>
          <p:cNvGrpSpPr/>
          <p:nvPr/>
        </p:nvGrpSpPr>
        <p:grpSpPr>
          <a:xfrm>
            <a:off x="3439269" y="3803352"/>
            <a:ext cx="774700" cy="461962"/>
            <a:chOff x="3439269" y="3803352"/>
            <a:chExt cx="774700" cy="461962"/>
          </a:xfrm>
        </p:grpSpPr>
        <p:sp>
          <p:nvSpPr>
            <p:cNvPr id="66" name="47 CuadroTexto"/>
            <p:cNvSpPr txBox="1">
              <a:spLocks noChangeArrowheads="1"/>
            </p:cNvSpPr>
            <p:nvPr/>
          </p:nvSpPr>
          <p:spPr bwMode="auto">
            <a:xfrm>
              <a:off x="3439269" y="3803352"/>
              <a:ext cx="774700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s-ES" sz="2400" dirty="0" smtClean="0">
                  <a:solidFill>
                    <a:srgbClr val="FF0000"/>
                  </a:solidFill>
                  <a:latin typeface="Lucida Handwriting" pitchFamily="66" charset="0"/>
                </a:rPr>
                <a:t>B</a:t>
              </a:r>
              <a:r>
                <a:rPr lang="es-ES" sz="2400" baseline="-25000" dirty="0" smtClean="0">
                  <a:solidFill>
                    <a:srgbClr val="FF0000"/>
                  </a:solidFill>
                  <a:latin typeface="Lucida Handwriting" pitchFamily="66" charset="0"/>
                </a:rPr>
                <a:t>21</a:t>
              </a:r>
              <a:endParaRPr lang="es-ES" sz="2400" dirty="0">
                <a:solidFill>
                  <a:srgbClr val="FF0000"/>
                </a:solidFill>
                <a:latin typeface="Lucida Handwriting" pitchFamily="66" charset="0"/>
              </a:endParaRPr>
            </a:p>
          </p:txBody>
        </p:sp>
        <p:sp>
          <p:nvSpPr>
            <p:cNvPr id="67" name="Line 40"/>
            <p:cNvSpPr>
              <a:spLocks noChangeShapeType="1"/>
            </p:cNvSpPr>
            <p:nvPr/>
          </p:nvSpPr>
          <p:spPr bwMode="auto">
            <a:xfrm>
              <a:off x="3637505" y="3836470"/>
              <a:ext cx="332556" cy="215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3" dur="1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8" dur="1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144" grpId="0" animBg="1"/>
      <p:bldP spid="16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92 CuadroTexto"/>
          <p:cNvSpPr txBox="1">
            <a:spLocks noChangeArrowheads="1"/>
          </p:cNvSpPr>
          <p:nvPr/>
        </p:nvSpPr>
        <p:spPr bwMode="auto">
          <a:xfrm>
            <a:off x="371475" y="365125"/>
            <a:ext cx="8312150" cy="88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s-ES" sz="1800">
                <a:latin typeface="Lucida Handwriting" pitchFamily="66" charset="0"/>
              </a:rPr>
              <a:t>Fenomeno honetan oinarritzen da gaur egun  onartzen den korronte elektrikoaren unitatearen definizioa</a:t>
            </a:r>
            <a:endParaRPr lang="eu-ES" sz="1800">
              <a:latin typeface="Lucida Handwriting" pitchFamily="66" charset="0"/>
            </a:endParaRPr>
          </a:p>
        </p:txBody>
      </p:sp>
      <p:sp>
        <p:nvSpPr>
          <p:cNvPr id="94" name="93 CuadroTexto"/>
          <p:cNvSpPr txBox="1">
            <a:spLocks noChangeArrowheads="1"/>
          </p:cNvSpPr>
          <p:nvPr/>
        </p:nvSpPr>
        <p:spPr bwMode="auto">
          <a:xfrm>
            <a:off x="671513" y="1357313"/>
            <a:ext cx="77120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600">
                <a:latin typeface="Lucida Handwriting" pitchFamily="66" charset="0"/>
              </a:rPr>
              <a:t>(1948 ko Pisuei eta neurrei buruzko 11garren bilera orokorra)</a:t>
            </a:r>
            <a:endParaRPr lang="eu-ES" sz="1600">
              <a:latin typeface="Lucida Handwriting" pitchFamily="66" charset="0"/>
            </a:endParaRPr>
          </a:p>
        </p:txBody>
      </p:sp>
      <p:sp>
        <p:nvSpPr>
          <p:cNvPr id="95" name="94 CuadroTexto"/>
          <p:cNvSpPr txBox="1">
            <a:spLocks noChangeArrowheads="1"/>
          </p:cNvSpPr>
          <p:nvPr/>
        </p:nvSpPr>
        <p:spPr bwMode="auto">
          <a:xfrm>
            <a:off x="487363" y="2159000"/>
            <a:ext cx="8080375" cy="258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542925" algn="just">
              <a:lnSpc>
                <a:spcPct val="150000"/>
              </a:lnSpc>
            </a:pPr>
            <a:r>
              <a:rPr lang="es-ES" sz="1800" dirty="0">
                <a:latin typeface="Lucida Handwriting" pitchFamily="66" charset="0"/>
              </a:rPr>
              <a:t>“</a:t>
            </a:r>
            <a:r>
              <a:rPr lang="es-ES" sz="1800" dirty="0" err="1">
                <a:latin typeface="Lucida Handwriting" pitchFamily="66" charset="0"/>
              </a:rPr>
              <a:t>Ampère</a:t>
            </a:r>
            <a:r>
              <a:rPr lang="es-ES" sz="1800" dirty="0">
                <a:latin typeface="Lucida Handwriting" pitchFamily="66" charset="0"/>
              </a:rPr>
              <a:t> </a:t>
            </a:r>
            <a:r>
              <a:rPr lang="es-ES" sz="1800" dirty="0" err="1">
                <a:latin typeface="Lucida Handwriting" pitchFamily="66" charset="0"/>
              </a:rPr>
              <a:t>unitatea</a:t>
            </a:r>
            <a:r>
              <a:rPr lang="es-ES" sz="1800" dirty="0">
                <a:latin typeface="Lucida Handwriting" pitchFamily="66" charset="0"/>
              </a:rPr>
              <a:t> </a:t>
            </a:r>
            <a:r>
              <a:rPr lang="es-ES" sz="1800" dirty="0" err="1">
                <a:latin typeface="Lucida Handwriting" pitchFamily="66" charset="0"/>
              </a:rPr>
              <a:t>luzera</a:t>
            </a:r>
            <a:r>
              <a:rPr lang="es-ES" sz="1800" dirty="0">
                <a:latin typeface="Lucida Handwriting" pitchFamily="66" charset="0"/>
              </a:rPr>
              <a:t> </a:t>
            </a:r>
            <a:r>
              <a:rPr lang="es-ES" sz="1800" dirty="0" err="1">
                <a:latin typeface="Lucida Handwriting" pitchFamily="66" charset="0"/>
              </a:rPr>
              <a:t>infinituko</a:t>
            </a:r>
            <a:r>
              <a:rPr lang="es-ES" sz="1800" dirty="0">
                <a:latin typeface="Lucida Handwriting" pitchFamily="66" charset="0"/>
              </a:rPr>
              <a:t> </a:t>
            </a:r>
            <a:r>
              <a:rPr lang="es-ES" sz="1800" dirty="0" err="1">
                <a:latin typeface="Lucida Handwriting" pitchFamily="66" charset="0"/>
              </a:rPr>
              <a:t>bi</a:t>
            </a:r>
            <a:r>
              <a:rPr lang="es-ES" sz="1800" dirty="0">
                <a:latin typeface="Lucida Handwriting" pitchFamily="66" charset="0"/>
              </a:rPr>
              <a:t> </a:t>
            </a:r>
            <a:r>
              <a:rPr lang="es-ES" sz="1800" dirty="0" err="1">
                <a:latin typeface="Lucida Handwriting" pitchFamily="66" charset="0"/>
              </a:rPr>
              <a:t>eroale</a:t>
            </a:r>
            <a:r>
              <a:rPr lang="es-ES" sz="1800" dirty="0">
                <a:latin typeface="Lucida Handwriting" pitchFamily="66" charset="0"/>
              </a:rPr>
              <a:t> paralelo </a:t>
            </a:r>
            <a:r>
              <a:rPr lang="es-ES" sz="1800" dirty="0" err="1">
                <a:latin typeface="Lucida Handwriting" pitchFamily="66" charset="0"/>
              </a:rPr>
              <a:t>mantenduak</a:t>
            </a:r>
            <a:r>
              <a:rPr lang="es-ES" sz="1800" dirty="0">
                <a:latin typeface="Lucida Handwriting" pitchFamily="66" charset="0"/>
              </a:rPr>
              <a:t> </a:t>
            </a:r>
            <a:r>
              <a:rPr lang="es-ES" sz="1800" dirty="0" err="1">
                <a:latin typeface="Lucida Handwriting" pitchFamily="66" charset="0"/>
              </a:rPr>
              <a:t>direnean</a:t>
            </a:r>
            <a:r>
              <a:rPr lang="es-ES" sz="1800" dirty="0">
                <a:latin typeface="Lucida Handwriting" pitchFamily="66" charset="0"/>
              </a:rPr>
              <a:t>, </a:t>
            </a:r>
            <a:r>
              <a:rPr lang="es-ES" sz="1800" dirty="0" err="1">
                <a:latin typeface="Lucida Handwriting" pitchFamily="66" charset="0"/>
              </a:rPr>
              <a:t>eroaleen</a:t>
            </a:r>
            <a:r>
              <a:rPr lang="es-ES" sz="1800" dirty="0">
                <a:latin typeface="Lucida Handwriting" pitchFamily="66" charset="0"/>
              </a:rPr>
              <a:t> </a:t>
            </a:r>
            <a:r>
              <a:rPr lang="es-ES" sz="1800" dirty="0" err="1">
                <a:latin typeface="Lucida Handwriting" pitchFamily="66" charset="0"/>
              </a:rPr>
              <a:t>ebakidura-sekzioa</a:t>
            </a:r>
            <a:r>
              <a:rPr lang="es-ES" sz="1800" dirty="0">
                <a:latin typeface="Lucida Handwriting" pitchFamily="66" charset="0"/>
              </a:rPr>
              <a:t> </a:t>
            </a:r>
            <a:r>
              <a:rPr lang="es-ES" sz="1800" dirty="0" err="1">
                <a:latin typeface="Lucida Handwriting" pitchFamily="66" charset="0"/>
              </a:rPr>
              <a:t>arbuiagarria</a:t>
            </a:r>
            <a:r>
              <a:rPr lang="es-ES" sz="1800" dirty="0">
                <a:latin typeface="Lucida Handwriting" pitchFamily="66" charset="0"/>
              </a:rPr>
              <a:t> </a:t>
            </a:r>
            <a:r>
              <a:rPr lang="es-ES" sz="1800" dirty="0" err="1">
                <a:latin typeface="Lucida Handwriting" pitchFamily="66" charset="0"/>
              </a:rPr>
              <a:t>delarik</a:t>
            </a:r>
            <a:r>
              <a:rPr lang="es-ES" sz="1800" dirty="0">
                <a:latin typeface="Lucida Handwriting" pitchFamily="66" charset="0"/>
              </a:rPr>
              <a:t>, eta </a:t>
            </a:r>
            <a:r>
              <a:rPr lang="es-ES" sz="1800" dirty="0" err="1">
                <a:latin typeface="Lucida Handwriting" pitchFamily="66" charset="0"/>
              </a:rPr>
              <a:t>hutsean</a:t>
            </a:r>
            <a:r>
              <a:rPr lang="es-ES" sz="1800" dirty="0">
                <a:latin typeface="Lucida Handwriting" pitchFamily="66" charset="0"/>
              </a:rPr>
              <a:t> bata </a:t>
            </a:r>
            <a:r>
              <a:rPr lang="es-ES" sz="1800" dirty="0" err="1">
                <a:latin typeface="Lucida Handwriting" pitchFamily="66" charset="0"/>
              </a:rPr>
              <a:t>bestetik</a:t>
            </a:r>
            <a:r>
              <a:rPr lang="es-ES" sz="1800" dirty="0">
                <a:latin typeface="Lucida Handwriting" pitchFamily="66" charset="0"/>
              </a:rPr>
              <a:t> metro batera jarrita </a:t>
            </a:r>
            <a:r>
              <a:rPr lang="es-ES" sz="1800" dirty="0" err="1">
                <a:latin typeface="Lucida Handwriting" pitchFamily="66" charset="0"/>
              </a:rPr>
              <a:t>daudelarik</a:t>
            </a:r>
            <a:r>
              <a:rPr lang="es-ES" sz="1800" dirty="0">
                <a:latin typeface="Lucida Handwriting" pitchFamily="66" charset="0"/>
              </a:rPr>
              <a:t>, </a:t>
            </a:r>
            <a:r>
              <a:rPr lang="es-ES" sz="1800" dirty="0" err="1">
                <a:latin typeface="Lucida Handwriting" pitchFamily="66" charset="0"/>
              </a:rPr>
              <a:t>bi</a:t>
            </a:r>
            <a:r>
              <a:rPr lang="es-ES" sz="1800" dirty="0">
                <a:latin typeface="Lucida Handwriting" pitchFamily="66" charset="0"/>
              </a:rPr>
              <a:t> </a:t>
            </a:r>
            <a:r>
              <a:rPr lang="es-ES" sz="1800" dirty="0" err="1">
                <a:latin typeface="Lucida Handwriting" pitchFamily="66" charset="0"/>
              </a:rPr>
              <a:t>eroaleen</a:t>
            </a:r>
            <a:r>
              <a:rPr lang="es-ES" sz="1800" dirty="0">
                <a:latin typeface="Lucida Handwriting" pitchFamily="66" charset="0"/>
              </a:rPr>
              <a:t> </a:t>
            </a:r>
            <a:r>
              <a:rPr lang="es-ES" sz="1800" dirty="0" err="1">
                <a:latin typeface="Lucida Handwriting" pitchFamily="66" charset="0"/>
              </a:rPr>
              <a:t>artean</a:t>
            </a:r>
            <a:r>
              <a:rPr lang="es-ES" sz="1800" dirty="0">
                <a:latin typeface="Lucida Handwriting" pitchFamily="66" charset="0"/>
              </a:rPr>
              <a:t> </a:t>
            </a:r>
            <a:r>
              <a:rPr lang="es-ES" sz="1800" dirty="0" smtClean="0">
                <a:latin typeface="Lucida Handwriting" pitchFamily="66" charset="0"/>
              </a:rPr>
              <a:t>2</a:t>
            </a:r>
            <a:r>
              <a:rPr lang="es-ES" sz="1200" dirty="0" smtClean="0">
                <a:latin typeface="Lucida Handwriting" pitchFamily="66" charset="0"/>
              </a:rPr>
              <a:t>x</a:t>
            </a:r>
            <a:r>
              <a:rPr lang="es-ES" sz="1800" dirty="0" smtClean="0">
                <a:latin typeface="Lucida Handwriting" pitchFamily="66" charset="0"/>
              </a:rPr>
              <a:t>10</a:t>
            </a:r>
            <a:r>
              <a:rPr lang="es-ES" sz="1800" baseline="30000" dirty="0" smtClean="0">
                <a:latin typeface="+mj-lt"/>
              </a:rPr>
              <a:t>-</a:t>
            </a:r>
            <a:r>
              <a:rPr lang="es-ES" sz="1800" baseline="30000" dirty="0" smtClean="0">
                <a:latin typeface="Lucida Handwriting" pitchFamily="66" charset="0"/>
              </a:rPr>
              <a:t>7 </a:t>
            </a:r>
            <a:r>
              <a:rPr lang="es-ES" sz="1800" dirty="0">
                <a:latin typeface="Lucida Handwriting" pitchFamily="66" charset="0"/>
              </a:rPr>
              <a:t>newton metro </a:t>
            </a:r>
            <a:r>
              <a:rPr lang="es-ES" sz="1800" dirty="0" err="1">
                <a:latin typeface="Lucida Handwriting" pitchFamily="66" charset="0"/>
              </a:rPr>
              <a:t>luzerako</a:t>
            </a:r>
            <a:r>
              <a:rPr lang="es-ES" sz="1800" dirty="0">
                <a:latin typeface="Lucida Handwriting" pitchFamily="66" charset="0"/>
              </a:rPr>
              <a:t> </a:t>
            </a:r>
            <a:r>
              <a:rPr lang="es-ES" sz="1800" dirty="0" err="1">
                <a:latin typeface="Lucida Handwriting" pitchFamily="66" charset="0"/>
              </a:rPr>
              <a:t>indarra</a:t>
            </a:r>
            <a:r>
              <a:rPr lang="es-ES" sz="1800" dirty="0">
                <a:latin typeface="Lucida Handwriting" pitchFamily="66" charset="0"/>
              </a:rPr>
              <a:t> </a:t>
            </a:r>
            <a:r>
              <a:rPr lang="es-ES" sz="1800" dirty="0" err="1">
                <a:latin typeface="Lucida Handwriting" pitchFamily="66" charset="0"/>
              </a:rPr>
              <a:t>sortzen</a:t>
            </a:r>
            <a:r>
              <a:rPr lang="es-ES" sz="1800" dirty="0">
                <a:latin typeface="Lucida Handwriting" pitchFamily="66" charset="0"/>
              </a:rPr>
              <a:t> </a:t>
            </a:r>
            <a:r>
              <a:rPr lang="es-ES" sz="1800" dirty="0" err="1">
                <a:latin typeface="Lucida Handwriting" pitchFamily="66" charset="0"/>
              </a:rPr>
              <a:t>duen</a:t>
            </a:r>
            <a:r>
              <a:rPr lang="es-ES" sz="1800" dirty="0">
                <a:latin typeface="Lucida Handwriting" pitchFamily="66" charset="0"/>
              </a:rPr>
              <a:t> </a:t>
            </a:r>
            <a:r>
              <a:rPr lang="es-ES" sz="1800" dirty="0" err="1">
                <a:latin typeface="Lucida Handwriting" pitchFamily="66" charset="0"/>
              </a:rPr>
              <a:t>korronte</a:t>
            </a:r>
            <a:r>
              <a:rPr lang="es-ES" sz="1800" dirty="0">
                <a:latin typeface="Lucida Handwriting" pitchFamily="66" charset="0"/>
              </a:rPr>
              <a:t> </a:t>
            </a:r>
            <a:r>
              <a:rPr lang="es-ES" sz="1800" dirty="0" err="1">
                <a:latin typeface="Lucida Handwriting" pitchFamily="66" charset="0"/>
              </a:rPr>
              <a:t>jarraiaren</a:t>
            </a:r>
            <a:r>
              <a:rPr lang="es-ES" sz="1800" dirty="0">
                <a:latin typeface="Lucida Handwriting" pitchFamily="66" charset="0"/>
              </a:rPr>
              <a:t> </a:t>
            </a:r>
            <a:r>
              <a:rPr lang="es-ES" sz="1800" dirty="0" err="1">
                <a:latin typeface="Lucida Handwriting" pitchFamily="66" charset="0"/>
              </a:rPr>
              <a:t>intentsitatea</a:t>
            </a:r>
            <a:r>
              <a:rPr lang="es-ES" sz="1800" dirty="0">
                <a:latin typeface="Lucida Handwriting" pitchFamily="66" charset="0"/>
              </a:rPr>
              <a:t> da”</a:t>
            </a:r>
            <a:endParaRPr lang="eu-ES" sz="1800" dirty="0">
              <a:latin typeface="Lucida Handwriting" pitchFamily="66" charset="0"/>
            </a:endParaRPr>
          </a:p>
        </p:txBody>
      </p:sp>
      <p:graphicFrame>
        <p:nvGraphicFramePr>
          <p:cNvPr id="2385923" name="Object 8"/>
          <p:cNvGraphicFramePr>
            <a:graphicFrameLocks noChangeAspect="1"/>
          </p:cNvGraphicFramePr>
          <p:nvPr/>
        </p:nvGraphicFramePr>
        <p:xfrm>
          <a:off x="241300" y="5078413"/>
          <a:ext cx="8572500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5937" name="Ecuación" r:id="rId4" imgW="4889500" imgH="419100" progId="Equation.3">
                  <p:embed/>
                </p:oleObj>
              </mc:Choice>
              <mc:Fallback>
                <p:oleObj name="Ecuación" r:id="rId4" imgW="4889500" imgH="4191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300" y="5078413"/>
                        <a:ext cx="8572500" cy="733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3859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/>
      <p:bldP spid="94" grpId="0"/>
      <p:bldP spid="9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10 CuadroTexto"/>
          <p:cNvSpPr txBox="1">
            <a:spLocks noChangeArrowheads="1"/>
          </p:cNvSpPr>
          <p:nvPr/>
        </p:nvSpPr>
        <p:spPr bwMode="auto">
          <a:xfrm>
            <a:off x="285750" y="219075"/>
            <a:ext cx="8629650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61950" algn="just" eaLnBrk="0" hangingPunct="0">
              <a:spcBef>
                <a:spcPts val="1200"/>
              </a:spcBef>
              <a:defRPr/>
            </a:pPr>
            <a:r>
              <a:rPr lang="es-ES_tradnl" sz="1800" b="1" dirty="0" smtClean="0">
                <a:latin typeface="Comic Sans MS" pitchFamily="66" charset="0"/>
                <a:cs typeface="Times New Roman" pitchFamily="18" charset="0"/>
              </a:rPr>
              <a:t>K.A.I.1.-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Irudiko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lau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hari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eroaleak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elkarren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paraleloak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dira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, eta oso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luzeak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beraien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arteko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distantziekin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konparaturik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.</a:t>
            </a:r>
          </a:p>
          <a:p>
            <a:pPr algn="just" eaLnBrk="0" hangingPunct="0">
              <a:spcBef>
                <a:spcPts val="1200"/>
              </a:spcBef>
              <a:defRPr/>
            </a:pP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a)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Kalkula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bitez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,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I</a:t>
            </a:r>
            <a:r>
              <a:rPr lang="es-ES_tradnl" sz="1800" baseline="-25000" dirty="0" err="1">
                <a:latin typeface="Comic Sans MS" pitchFamily="66" charset="0"/>
                <a:cs typeface="Times New Roman" pitchFamily="18" charset="0"/>
              </a:rPr>
              <a:t>2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korrontearen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balioa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eta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norantza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,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I</a:t>
            </a:r>
            <a:r>
              <a:rPr lang="es-ES_tradnl" sz="1800" baseline="-25000" dirty="0" err="1">
                <a:latin typeface="Comic Sans MS" pitchFamily="66" charset="0"/>
                <a:cs typeface="Times New Roman" pitchFamily="18" charset="0"/>
              </a:rPr>
              <a:t>1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korrontearen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gaineko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indar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erresultantea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nulua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izan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dadin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.</a:t>
            </a:r>
          </a:p>
          <a:p>
            <a:pPr algn="just" eaLnBrk="0" hangingPunct="0">
              <a:spcBef>
                <a:spcPts val="1200"/>
              </a:spcBef>
              <a:defRPr/>
            </a:pP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b)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I</a:t>
            </a:r>
            <a:r>
              <a:rPr lang="es-ES_tradnl" sz="1800" baseline="-25000" dirty="0" err="1">
                <a:latin typeface="Comic Sans MS" pitchFamily="66" charset="0"/>
                <a:cs typeface="Times New Roman" pitchFamily="18" charset="0"/>
              </a:rPr>
              <a:t>2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korrontearen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norantza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aldatzen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baldin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bada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,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kalkula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bedi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I</a:t>
            </a:r>
            <a:r>
              <a:rPr lang="es-ES_tradnl" sz="1800" baseline="-25000" dirty="0" err="1">
                <a:latin typeface="Comic Sans MS" pitchFamily="66" charset="0"/>
                <a:cs typeface="Times New Roman" pitchFamily="18" charset="0"/>
              </a:rPr>
              <a:t>1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korrontearen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gaineko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indar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erresultantea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,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luzera-unitatekoa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eta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intentsitate-unitatekoa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. </a:t>
            </a:r>
          </a:p>
          <a:p>
            <a:pPr algn="just" eaLnBrk="0" hangingPunct="0">
              <a:spcBef>
                <a:spcPts val="1200"/>
              </a:spcBef>
              <a:defRPr/>
            </a:pP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(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Oharra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: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irudian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koordenatu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guztiak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metrotan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adierazita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daude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)</a:t>
            </a:r>
          </a:p>
        </p:txBody>
      </p:sp>
      <p:pic>
        <p:nvPicPr>
          <p:cNvPr id="239822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63900" y="2647950"/>
            <a:ext cx="5867400" cy="402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9623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7475" y="382588"/>
            <a:ext cx="8820150" cy="603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5" name="44 Conector recto"/>
          <p:cNvCxnSpPr/>
          <p:nvPr/>
        </p:nvCxnSpPr>
        <p:spPr>
          <a:xfrm>
            <a:off x="2551113" y="3125788"/>
            <a:ext cx="1638300" cy="574675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Conector recto"/>
          <p:cNvCxnSpPr/>
          <p:nvPr/>
        </p:nvCxnSpPr>
        <p:spPr>
          <a:xfrm>
            <a:off x="3530600" y="3465513"/>
            <a:ext cx="641350" cy="227012"/>
          </a:xfrm>
          <a:prstGeom prst="line">
            <a:avLst/>
          </a:prstGeom>
          <a:ln w="38100">
            <a:solidFill>
              <a:srgbClr val="FF0000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8 Conector recto"/>
          <p:cNvCxnSpPr/>
          <p:nvPr/>
        </p:nvCxnSpPr>
        <p:spPr>
          <a:xfrm flipV="1">
            <a:off x="1512888" y="3689350"/>
            <a:ext cx="2665412" cy="652463"/>
          </a:xfrm>
          <a:prstGeom prst="line">
            <a:avLst/>
          </a:prstGeom>
          <a:ln w="28575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49 Conector recto"/>
          <p:cNvCxnSpPr/>
          <p:nvPr/>
        </p:nvCxnSpPr>
        <p:spPr>
          <a:xfrm flipV="1">
            <a:off x="3338513" y="3689350"/>
            <a:ext cx="839787" cy="212725"/>
          </a:xfrm>
          <a:prstGeom prst="line">
            <a:avLst/>
          </a:prstGeom>
          <a:ln w="38100">
            <a:solidFill>
              <a:srgbClr val="00B0F0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96201" name="Object 72"/>
          <p:cNvGraphicFramePr>
            <a:graphicFrameLocks noChangeAspect="1"/>
          </p:cNvGraphicFramePr>
          <p:nvPr/>
        </p:nvGraphicFramePr>
        <p:xfrm>
          <a:off x="3262313" y="3965575"/>
          <a:ext cx="758825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6286" name="Ecuación" r:id="rId5" imgW="622030" imgH="431613" progId="Equation.3">
                  <p:embed/>
                </p:oleObj>
              </mc:Choice>
              <mc:Fallback>
                <p:oleObj name="Ecuación" r:id="rId5" imgW="622030" imgH="431613" progId="Equation.3">
                  <p:embed/>
                  <p:pic>
                    <p:nvPicPr>
                      <p:cNvPr id="0" name="Picture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2313" y="3965575"/>
                        <a:ext cx="758825" cy="5381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28575">
                        <a:solidFill>
                          <a:srgbClr val="00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" name="Object 73"/>
          <p:cNvGraphicFramePr>
            <a:graphicFrameLocks noChangeAspect="1"/>
          </p:cNvGraphicFramePr>
          <p:nvPr/>
        </p:nvGraphicFramePr>
        <p:xfrm>
          <a:off x="3362325" y="2809875"/>
          <a:ext cx="758825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6287" name="Ecuación" r:id="rId7" imgW="622030" imgH="431613" progId="Equation.3">
                  <p:embed/>
                </p:oleObj>
              </mc:Choice>
              <mc:Fallback>
                <p:oleObj name="Ecuación" r:id="rId7" imgW="622030" imgH="431613" progId="Equation.3">
                  <p:embed/>
                  <p:pic>
                    <p:nvPicPr>
                      <p:cNvPr id="0" name="Picture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2325" y="2809875"/>
                        <a:ext cx="758825" cy="5381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1" name="60 Conector recto"/>
          <p:cNvCxnSpPr/>
          <p:nvPr/>
        </p:nvCxnSpPr>
        <p:spPr>
          <a:xfrm>
            <a:off x="2732088" y="3700463"/>
            <a:ext cx="1435100" cy="0"/>
          </a:xfrm>
          <a:prstGeom prst="line">
            <a:avLst/>
          </a:prstGeom>
          <a:ln w="38100">
            <a:solidFill>
              <a:schemeClr val="tx1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65 Conector recto"/>
          <p:cNvCxnSpPr/>
          <p:nvPr/>
        </p:nvCxnSpPr>
        <p:spPr>
          <a:xfrm flipV="1">
            <a:off x="2763838" y="3490913"/>
            <a:ext cx="790575" cy="20955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68 Conector recto"/>
          <p:cNvCxnSpPr/>
          <p:nvPr/>
        </p:nvCxnSpPr>
        <p:spPr>
          <a:xfrm>
            <a:off x="2746375" y="3683000"/>
            <a:ext cx="641350" cy="227013"/>
          </a:xfrm>
          <a:prstGeom prst="line">
            <a:avLst/>
          </a:prstGeom>
          <a:ln w="3175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0" name="Object 74"/>
          <p:cNvGraphicFramePr>
            <a:graphicFrameLocks noChangeAspect="1"/>
          </p:cNvGraphicFramePr>
          <p:nvPr/>
        </p:nvGraphicFramePr>
        <p:xfrm>
          <a:off x="1254125" y="3387725"/>
          <a:ext cx="1414463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6288" name="Ecuación" r:id="rId9" imgW="1155700" imgH="431800" progId="Equation.3">
                  <p:embed/>
                </p:oleObj>
              </mc:Choice>
              <mc:Fallback>
                <p:oleObj name="Ecuación" r:id="rId9" imgW="1155700" imgH="431800" progId="Equation.3">
                  <p:embed/>
                  <p:pic>
                    <p:nvPicPr>
                      <p:cNvPr id="0" name="Picture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4125" y="3387725"/>
                        <a:ext cx="1414463" cy="5397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2857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2" name="71 Conector recto de flecha"/>
          <p:cNvCxnSpPr/>
          <p:nvPr/>
        </p:nvCxnSpPr>
        <p:spPr>
          <a:xfrm rot="5400000" flipH="1" flipV="1">
            <a:off x="5486400" y="1489075"/>
            <a:ext cx="681038" cy="1588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76 Conector recto"/>
          <p:cNvCxnSpPr/>
          <p:nvPr/>
        </p:nvCxnSpPr>
        <p:spPr>
          <a:xfrm flipH="1">
            <a:off x="4160838" y="3692525"/>
            <a:ext cx="1435100" cy="0"/>
          </a:xfrm>
          <a:prstGeom prst="line">
            <a:avLst/>
          </a:prstGeom>
          <a:ln w="38100">
            <a:solidFill>
              <a:srgbClr val="92D050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8" name="Object 75"/>
          <p:cNvGraphicFramePr>
            <a:graphicFrameLocks noChangeAspect="1"/>
          </p:cNvGraphicFramePr>
          <p:nvPr/>
        </p:nvGraphicFramePr>
        <p:xfrm>
          <a:off x="5038725" y="3028950"/>
          <a:ext cx="619125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6289" name="Ecuación" r:id="rId11" imgW="507780" imgH="406224" progId="Equation.3">
                  <p:embed/>
                </p:oleObj>
              </mc:Choice>
              <mc:Fallback>
                <p:oleObj name="Ecuación" r:id="rId11" imgW="507780" imgH="406224" progId="Equation.3">
                  <p:embed/>
                  <p:pic>
                    <p:nvPicPr>
                      <p:cNvPr id="0" name="Picture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8725" y="3028950"/>
                        <a:ext cx="619125" cy="5080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28575">
                        <a:solidFill>
                          <a:srgbClr val="99CC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" name="Object 76"/>
          <p:cNvGraphicFramePr>
            <a:graphicFrameLocks noChangeAspect="1"/>
          </p:cNvGraphicFramePr>
          <p:nvPr/>
        </p:nvGraphicFramePr>
        <p:xfrm>
          <a:off x="6396038" y="5222875"/>
          <a:ext cx="2192337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6290" name="Ecuación" r:id="rId13" imgW="1790700" imgH="431800" progId="Equation.3">
                  <p:embed/>
                </p:oleObj>
              </mc:Choice>
              <mc:Fallback>
                <p:oleObj name="Ecuación" r:id="rId13" imgW="1790700" imgH="431800" progId="Equation.3">
                  <p:embed/>
                  <p:pic>
                    <p:nvPicPr>
                      <p:cNvPr id="0" name="Picture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6038" y="5222875"/>
                        <a:ext cx="2192337" cy="5397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" name="Object 77"/>
          <p:cNvGraphicFramePr>
            <a:graphicFrameLocks noChangeAspect="1"/>
          </p:cNvGraphicFramePr>
          <p:nvPr/>
        </p:nvGraphicFramePr>
        <p:xfrm>
          <a:off x="7185025" y="6003925"/>
          <a:ext cx="849313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6291" name="Ecuación" r:id="rId15" imgW="685800" imgH="228600" progId="Equation.3">
                  <p:embed/>
                </p:oleObj>
              </mc:Choice>
              <mc:Fallback>
                <p:oleObj name="Ecuación" r:id="rId15" imgW="685800" imgH="228600" progId="Equation.3">
                  <p:embed/>
                  <p:pic>
                    <p:nvPicPr>
                      <p:cNvPr id="0" name="Picture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85025" y="6003925"/>
                        <a:ext cx="849313" cy="2873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396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5" dur="1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9721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7475" y="382588"/>
            <a:ext cx="8820150" cy="603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1" name="60 Conector recto"/>
          <p:cNvCxnSpPr/>
          <p:nvPr/>
        </p:nvCxnSpPr>
        <p:spPr>
          <a:xfrm>
            <a:off x="2732088" y="3700463"/>
            <a:ext cx="1435100" cy="0"/>
          </a:xfrm>
          <a:prstGeom prst="line">
            <a:avLst/>
          </a:prstGeom>
          <a:ln w="38100">
            <a:solidFill>
              <a:schemeClr val="tx1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71 Conector recto de flecha"/>
          <p:cNvCxnSpPr/>
          <p:nvPr/>
        </p:nvCxnSpPr>
        <p:spPr>
          <a:xfrm rot="5400000" flipH="1" flipV="1">
            <a:off x="5538788" y="1466850"/>
            <a:ext cx="681038" cy="1587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76 Conector recto"/>
          <p:cNvCxnSpPr/>
          <p:nvPr/>
        </p:nvCxnSpPr>
        <p:spPr>
          <a:xfrm flipH="1">
            <a:off x="4160838" y="3692525"/>
            <a:ext cx="1435100" cy="0"/>
          </a:xfrm>
          <a:prstGeom prst="line">
            <a:avLst/>
          </a:prstGeom>
          <a:ln w="38100">
            <a:solidFill>
              <a:srgbClr val="92D050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8" name="Object 27"/>
          <p:cNvGraphicFramePr>
            <a:graphicFrameLocks noChangeAspect="1"/>
          </p:cNvGraphicFramePr>
          <p:nvPr/>
        </p:nvGraphicFramePr>
        <p:xfrm>
          <a:off x="5013325" y="3003550"/>
          <a:ext cx="679450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7247" name="Ecuación" r:id="rId5" imgW="558558" imgH="406224" progId="Equation.3">
                  <p:embed/>
                </p:oleObj>
              </mc:Choice>
              <mc:Fallback>
                <p:oleObj name="Ecuación" r:id="rId5" imgW="558558" imgH="406224" progId="Equation.3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3325" y="3003550"/>
                        <a:ext cx="679450" cy="5064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28575">
                        <a:solidFill>
                          <a:srgbClr val="99CC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97212" name="Object 28"/>
          <p:cNvGraphicFramePr>
            <a:graphicFrameLocks noChangeAspect="1"/>
          </p:cNvGraphicFramePr>
          <p:nvPr/>
        </p:nvGraphicFramePr>
        <p:xfrm>
          <a:off x="2744788" y="3003550"/>
          <a:ext cx="679450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7248" name="Ecuación" r:id="rId7" imgW="558558" imgH="406224" progId="Equation.3">
                  <p:embed/>
                </p:oleObj>
              </mc:Choice>
              <mc:Fallback>
                <p:oleObj name="Ecuación" r:id="rId7" imgW="558558" imgH="406224" progId="Equation.3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4788" y="3003550"/>
                        <a:ext cx="679450" cy="5064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2857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18 Conector recto"/>
          <p:cNvCxnSpPr/>
          <p:nvPr/>
        </p:nvCxnSpPr>
        <p:spPr>
          <a:xfrm>
            <a:off x="2728913" y="3749675"/>
            <a:ext cx="1435100" cy="0"/>
          </a:xfrm>
          <a:prstGeom prst="line">
            <a:avLst/>
          </a:prstGeom>
          <a:ln w="38100">
            <a:solidFill>
              <a:srgbClr val="92D050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Object 29"/>
          <p:cNvGraphicFramePr>
            <a:graphicFrameLocks noChangeAspect="1"/>
          </p:cNvGraphicFramePr>
          <p:nvPr/>
        </p:nvGraphicFramePr>
        <p:xfrm>
          <a:off x="2713038" y="3906838"/>
          <a:ext cx="679450" cy="50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7249" name="Ecuación" r:id="rId8" imgW="558558" imgH="406224" progId="Equation.3">
                  <p:embed/>
                </p:oleObj>
              </mc:Choice>
              <mc:Fallback>
                <p:oleObj name="Ecuación" r:id="rId8" imgW="558558" imgH="406224" progId="Equation.3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3038" y="3906838"/>
                        <a:ext cx="679450" cy="5064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28575">
                        <a:solidFill>
                          <a:srgbClr val="99CC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30"/>
          <p:cNvGraphicFramePr>
            <a:graphicFrameLocks noChangeAspect="1"/>
          </p:cNvGraphicFramePr>
          <p:nvPr/>
        </p:nvGraphicFramePr>
        <p:xfrm>
          <a:off x="3451225" y="5572125"/>
          <a:ext cx="5081588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7250" name="Ecuación" r:id="rId9" imgW="4178300" imgH="609600" progId="Equation.3">
                  <p:embed/>
                </p:oleObj>
              </mc:Choice>
              <mc:Fallback>
                <p:oleObj name="Ecuación" r:id="rId9" imgW="4178300" imgH="609600" progId="Equation.3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1225" y="5572125"/>
                        <a:ext cx="5081588" cy="7588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99CC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21 Conector recto de flecha"/>
          <p:cNvCxnSpPr/>
          <p:nvPr/>
        </p:nvCxnSpPr>
        <p:spPr>
          <a:xfrm rot="16200000" flipH="1">
            <a:off x="5543550" y="1512888"/>
            <a:ext cx="681037" cy="1588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10 CuadroTexto"/>
          <p:cNvSpPr txBox="1">
            <a:spLocks noChangeArrowheads="1"/>
          </p:cNvSpPr>
          <p:nvPr/>
        </p:nvSpPr>
        <p:spPr bwMode="auto">
          <a:xfrm>
            <a:off x="285750" y="6415"/>
            <a:ext cx="862965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61950" algn="just" eaLnBrk="0" hangingPunct="0">
              <a:lnSpc>
                <a:spcPct val="150000"/>
              </a:lnSpc>
              <a:spcBef>
                <a:spcPts val="1200"/>
              </a:spcBef>
              <a:defRPr/>
            </a:pPr>
            <a:r>
              <a:rPr lang="es-ES_tradnl" sz="1800" b="1" dirty="0" smtClean="0">
                <a:latin typeface="Comic Sans MS" pitchFamily="66" charset="0"/>
                <a:cs typeface="Times New Roman" pitchFamily="18" charset="0"/>
              </a:rPr>
              <a:t>K.A.I.2.-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Irudiko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hari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zuzen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eta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luzeak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I</a:t>
            </a:r>
            <a:r>
              <a:rPr lang="es-ES_tradnl" sz="1800" baseline="-25000" dirty="0">
                <a:latin typeface="Comic Sans MS" pitchFamily="66" charset="0"/>
                <a:cs typeface="Times New Roman" pitchFamily="18" charset="0"/>
              </a:rPr>
              <a:t>1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intentsitateko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korrontea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daroa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eta plano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berean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dagoen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espira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karratuak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I</a:t>
            </a:r>
            <a:r>
              <a:rPr lang="es-ES_tradnl" sz="1800" baseline="-25000" dirty="0">
                <a:latin typeface="Comic Sans MS" pitchFamily="66" charset="0"/>
                <a:cs typeface="Times New Roman" pitchFamily="18" charset="0"/>
              </a:rPr>
              <a:t>2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intentsitatekoa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.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Kalkula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itzazu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:</a:t>
            </a:r>
          </a:p>
          <a:p>
            <a:pPr algn="just" eaLnBrk="0" hangingPunct="0">
              <a:lnSpc>
                <a:spcPct val="150000"/>
              </a:lnSpc>
              <a:spcBef>
                <a:spcPts val="1200"/>
              </a:spcBef>
              <a:defRPr/>
            </a:pP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a)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Hariak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sortutako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eremu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magnetikoak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espiraren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alde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bakoitzari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eginiko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indarra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(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modulua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,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norabidea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eta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norantza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)</a:t>
            </a:r>
          </a:p>
          <a:p>
            <a:pPr algn="just" eaLnBrk="0" hangingPunct="0">
              <a:lnSpc>
                <a:spcPct val="150000"/>
              </a:lnSpc>
              <a:spcBef>
                <a:spcPts val="1200"/>
              </a:spcBef>
              <a:defRPr/>
            </a:pP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b) Espiraren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gaineko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indar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osoa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.</a:t>
            </a:r>
          </a:p>
          <a:p>
            <a:pPr algn="just" eaLnBrk="0" hangingPunct="0">
              <a:lnSpc>
                <a:spcPct val="150000"/>
              </a:lnSpc>
              <a:spcBef>
                <a:spcPts val="1200"/>
              </a:spcBef>
              <a:defRPr/>
            </a:pP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Zenbakizko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aplikazioa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: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I</a:t>
            </a:r>
            <a:r>
              <a:rPr lang="es-ES_tradnl" sz="1800" baseline="-25000" dirty="0" err="1">
                <a:latin typeface="Comic Sans MS" pitchFamily="66" charset="0"/>
                <a:cs typeface="Times New Roman" pitchFamily="18" charset="0"/>
              </a:rPr>
              <a:t>1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=2A; 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I</a:t>
            </a:r>
            <a:r>
              <a:rPr lang="es-ES_tradnl" sz="1800" baseline="-25000" dirty="0" err="1">
                <a:latin typeface="Comic Sans MS" pitchFamily="66" charset="0"/>
                <a:cs typeface="Times New Roman" pitchFamily="18" charset="0"/>
              </a:rPr>
              <a:t>2</a:t>
            </a:r>
            <a:r>
              <a:rPr lang="es-ES_tradnl" sz="1800" dirty="0">
                <a:latin typeface="Comic Sans MS" pitchFamily="66" charset="0"/>
                <a:cs typeface="Times New Roman" pitchFamily="18" charset="0"/>
              </a:rPr>
              <a:t>=4A; a=</a:t>
            </a:r>
            <a:r>
              <a:rPr lang="es-ES_tradnl" sz="1800" dirty="0" err="1">
                <a:latin typeface="Comic Sans MS" pitchFamily="66" charset="0"/>
                <a:cs typeface="Times New Roman" pitchFamily="18" charset="0"/>
              </a:rPr>
              <a:t>2cm.</a:t>
            </a:r>
            <a:endParaRPr lang="es-ES_tradnl" sz="1800" dirty="0">
              <a:latin typeface="Comic Sans MS" pitchFamily="66" charset="0"/>
              <a:cs typeface="Times New Roman" pitchFamily="18" charset="0"/>
            </a:endParaRPr>
          </a:p>
        </p:txBody>
      </p:sp>
      <p:pic>
        <p:nvPicPr>
          <p:cNvPr id="240233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46750" y="1426366"/>
            <a:ext cx="2260600" cy="387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0338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2582" y="403558"/>
            <a:ext cx="3225800" cy="538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7" name="86 Grupo"/>
          <p:cNvGrpSpPr>
            <a:grpSpLocks/>
          </p:cNvGrpSpPr>
          <p:nvPr/>
        </p:nvGrpSpPr>
        <p:grpSpPr bwMode="auto">
          <a:xfrm>
            <a:off x="2015166" y="2327275"/>
            <a:ext cx="608013" cy="522288"/>
            <a:chOff x="1993910" y="2327917"/>
            <a:chExt cx="608044" cy="521083"/>
          </a:xfrm>
        </p:grpSpPr>
        <p:grpSp>
          <p:nvGrpSpPr>
            <p:cNvPr id="2403466" name="158 Grupo"/>
            <p:cNvGrpSpPr>
              <a:grpSpLocks/>
            </p:cNvGrpSpPr>
            <p:nvPr/>
          </p:nvGrpSpPr>
          <p:grpSpPr bwMode="auto">
            <a:xfrm>
              <a:off x="2039979" y="2394382"/>
              <a:ext cx="561975" cy="376235"/>
              <a:chOff x="1347651" y="1984695"/>
              <a:chExt cx="561975" cy="376235"/>
            </a:xfrm>
          </p:grpSpPr>
          <p:sp>
            <p:nvSpPr>
              <p:cNvPr id="2403468" name="105 CuadroTexto"/>
              <p:cNvSpPr txBox="1">
                <a:spLocks noChangeArrowheads="1"/>
              </p:cNvSpPr>
              <p:nvPr/>
            </p:nvSpPr>
            <p:spPr bwMode="auto">
              <a:xfrm>
                <a:off x="1347651" y="2022851"/>
                <a:ext cx="561975" cy="3380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s-ES" sz="1600" dirty="0">
                    <a:solidFill>
                      <a:srgbClr val="33CAFF"/>
                    </a:solidFill>
                    <a:latin typeface="Lucida Handwriting" pitchFamily="66" charset="0"/>
                  </a:rPr>
                  <a:t>dl</a:t>
                </a:r>
              </a:p>
            </p:txBody>
          </p:sp>
          <p:sp>
            <p:nvSpPr>
              <p:cNvPr id="2403469" name="Line 40"/>
              <p:cNvSpPr>
                <a:spLocks noChangeShapeType="1"/>
              </p:cNvSpPr>
              <p:nvPr/>
            </p:nvSpPr>
            <p:spPr bwMode="auto">
              <a:xfrm>
                <a:off x="1505820" y="1984695"/>
                <a:ext cx="216918" cy="97"/>
              </a:xfrm>
              <a:prstGeom prst="line">
                <a:avLst/>
              </a:prstGeom>
              <a:noFill/>
              <a:ln w="19050">
                <a:solidFill>
                  <a:srgbClr val="33CA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2403467" name="Line 490"/>
            <p:cNvSpPr>
              <a:spLocks noChangeShapeType="1"/>
            </p:cNvSpPr>
            <p:nvPr/>
          </p:nvSpPr>
          <p:spPr bwMode="auto">
            <a:xfrm rot="17520000" flipV="1">
              <a:off x="1835551" y="2486276"/>
              <a:ext cx="521083" cy="204365"/>
            </a:xfrm>
            <a:prstGeom prst="line">
              <a:avLst/>
            </a:prstGeom>
            <a:noFill/>
            <a:ln w="28575">
              <a:solidFill>
                <a:srgbClr val="33CAFF"/>
              </a:solidFill>
              <a:round/>
              <a:headEnd/>
              <a:tailEnd type="triangle" w="med" len="lg"/>
            </a:ln>
          </p:spPr>
          <p:txBody>
            <a:bodyPr wrap="none" anchor="ctr"/>
            <a:lstStyle/>
            <a:p>
              <a:endParaRPr lang="es-ES"/>
            </a:p>
          </p:txBody>
        </p:sp>
      </p:grpSp>
      <p:grpSp>
        <p:nvGrpSpPr>
          <p:cNvPr id="88" name="87 Grupo"/>
          <p:cNvGrpSpPr>
            <a:grpSpLocks/>
          </p:cNvGrpSpPr>
          <p:nvPr/>
        </p:nvGrpSpPr>
        <p:grpSpPr bwMode="auto">
          <a:xfrm>
            <a:off x="1322388" y="2487613"/>
            <a:ext cx="690562" cy="612775"/>
            <a:chOff x="1322342" y="2488022"/>
            <a:chExt cx="691039" cy="612436"/>
          </a:xfrm>
        </p:grpSpPr>
        <p:grpSp>
          <p:nvGrpSpPr>
            <p:cNvPr id="2403462" name="21 Grupo"/>
            <p:cNvGrpSpPr>
              <a:grpSpLocks/>
            </p:cNvGrpSpPr>
            <p:nvPr/>
          </p:nvGrpSpPr>
          <p:grpSpPr bwMode="auto">
            <a:xfrm>
              <a:off x="1322342" y="2488022"/>
              <a:ext cx="434734" cy="401033"/>
              <a:chOff x="5235121" y="1137684"/>
              <a:chExt cx="434734" cy="401033"/>
            </a:xfrm>
          </p:grpSpPr>
          <p:sp>
            <p:nvSpPr>
              <p:cNvPr id="2403464" name="Text Box 107"/>
              <p:cNvSpPr txBox="1">
                <a:spLocks noChangeArrowheads="1"/>
              </p:cNvSpPr>
              <p:nvPr/>
            </p:nvSpPr>
            <p:spPr bwMode="auto">
              <a:xfrm>
                <a:off x="5235121" y="1138607"/>
                <a:ext cx="434734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u-ES" sz="2000">
                    <a:solidFill>
                      <a:srgbClr val="66FF33"/>
                    </a:solidFill>
                    <a:latin typeface="Lucida Handwriting" pitchFamily="66" charset="0"/>
                  </a:rPr>
                  <a:t>F</a:t>
                </a:r>
                <a:r>
                  <a:rPr lang="eu-ES" sz="1600" baseline="-25000">
                    <a:solidFill>
                      <a:srgbClr val="66FF33"/>
                    </a:solidFill>
                    <a:latin typeface="Lucida Handwriting" pitchFamily="66" charset="0"/>
                  </a:rPr>
                  <a:t>1</a:t>
                </a:r>
                <a:endParaRPr lang="eu-ES" sz="1600">
                  <a:solidFill>
                    <a:srgbClr val="66FF33"/>
                  </a:solidFill>
                  <a:latin typeface="Lucida Handwriting" pitchFamily="66" charset="0"/>
                </a:endParaRPr>
              </a:p>
            </p:txBody>
          </p:sp>
          <p:sp>
            <p:nvSpPr>
              <p:cNvPr id="2403465" name="Line 108"/>
              <p:cNvSpPr>
                <a:spLocks noChangeShapeType="1"/>
              </p:cNvSpPr>
              <p:nvPr/>
            </p:nvSpPr>
            <p:spPr bwMode="auto">
              <a:xfrm>
                <a:off x="5369440" y="1137684"/>
                <a:ext cx="197470" cy="8859"/>
              </a:xfrm>
              <a:prstGeom prst="line">
                <a:avLst/>
              </a:prstGeom>
              <a:noFill/>
              <a:ln w="19050">
                <a:solidFill>
                  <a:srgbClr val="66FF33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15" name="Line 490"/>
            <p:cNvSpPr>
              <a:spLocks noChangeShapeType="1"/>
            </p:cNvSpPr>
            <p:nvPr/>
          </p:nvSpPr>
          <p:spPr bwMode="auto">
            <a:xfrm rot="1920000" flipH="1">
              <a:off x="1335051" y="2664137"/>
              <a:ext cx="678330" cy="436321"/>
            </a:xfrm>
            <a:prstGeom prst="line">
              <a:avLst/>
            </a:prstGeom>
            <a:ln w="19050">
              <a:solidFill>
                <a:srgbClr val="66FF33"/>
              </a:solidFill>
              <a:headEnd/>
              <a:tailEnd type="triangle" w="med" len="lg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pPr eaLnBrk="0" hangingPunct="0">
                <a:defRPr/>
              </a:pPr>
              <a:endParaRPr lang="es-ES"/>
            </a:p>
          </p:txBody>
        </p:sp>
      </p:grpSp>
      <p:grpSp>
        <p:nvGrpSpPr>
          <p:cNvPr id="89" name="88 Grupo"/>
          <p:cNvGrpSpPr>
            <a:grpSpLocks/>
          </p:cNvGrpSpPr>
          <p:nvPr/>
        </p:nvGrpSpPr>
        <p:grpSpPr bwMode="auto">
          <a:xfrm>
            <a:off x="1978025" y="2751138"/>
            <a:ext cx="541338" cy="603250"/>
            <a:chOff x="1977468" y="2750745"/>
            <a:chExt cx="542390" cy="603474"/>
          </a:xfrm>
        </p:grpSpPr>
        <p:grpSp>
          <p:nvGrpSpPr>
            <p:cNvPr id="2403454" name="20 Grupo"/>
            <p:cNvGrpSpPr>
              <a:grpSpLocks/>
            </p:cNvGrpSpPr>
            <p:nvPr/>
          </p:nvGrpSpPr>
          <p:grpSpPr bwMode="auto">
            <a:xfrm>
              <a:off x="2099117" y="2892554"/>
              <a:ext cx="420741" cy="461665"/>
              <a:chOff x="3492040" y="3732561"/>
              <a:chExt cx="420741" cy="461665"/>
            </a:xfrm>
          </p:grpSpPr>
          <p:sp>
            <p:nvSpPr>
              <p:cNvPr id="2403460" name="47 CuadroTexto"/>
              <p:cNvSpPr txBox="1">
                <a:spLocks noChangeArrowheads="1"/>
              </p:cNvSpPr>
              <p:nvPr/>
            </p:nvSpPr>
            <p:spPr bwMode="auto">
              <a:xfrm>
                <a:off x="3492040" y="3732561"/>
                <a:ext cx="420741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s-ES" sz="2400">
                    <a:solidFill>
                      <a:srgbClr val="FF0000"/>
                    </a:solidFill>
                    <a:latin typeface="Lucida Handwriting" pitchFamily="66" charset="0"/>
                  </a:rPr>
                  <a:t>B</a:t>
                </a:r>
              </a:p>
            </p:txBody>
          </p:sp>
          <p:sp>
            <p:nvSpPr>
              <p:cNvPr id="2403461" name="Line 40"/>
              <p:cNvSpPr>
                <a:spLocks noChangeShapeType="1"/>
              </p:cNvSpPr>
              <p:nvPr/>
            </p:nvSpPr>
            <p:spPr bwMode="auto">
              <a:xfrm>
                <a:off x="3646967" y="3763926"/>
                <a:ext cx="184790" cy="3889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2403455" name="53 Grupo"/>
            <p:cNvGrpSpPr>
              <a:grpSpLocks/>
            </p:cNvGrpSpPr>
            <p:nvPr/>
          </p:nvGrpSpPr>
          <p:grpSpPr bwMode="auto">
            <a:xfrm>
              <a:off x="1977468" y="2750745"/>
              <a:ext cx="254000" cy="255587"/>
              <a:chOff x="4457251" y="3378441"/>
              <a:chExt cx="255114" cy="255114"/>
            </a:xfrm>
          </p:grpSpPr>
          <p:sp>
            <p:nvSpPr>
              <p:cNvPr id="2403456" name="42 Elipse"/>
              <p:cNvSpPr>
                <a:spLocks noChangeAspect="1"/>
              </p:cNvSpPr>
              <p:nvPr/>
            </p:nvSpPr>
            <p:spPr bwMode="auto">
              <a:xfrm>
                <a:off x="4458845" y="3380034"/>
                <a:ext cx="251926" cy="251926"/>
              </a:xfrm>
              <a:prstGeom prst="ellipse">
                <a:avLst/>
              </a:prstGeom>
              <a:noFill/>
              <a:ln w="25400" algn="ctr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r" eaLnBrk="0" hangingPunct="0"/>
                <a:endParaRPr lang="es-ES"/>
              </a:p>
            </p:txBody>
          </p:sp>
          <p:grpSp>
            <p:nvGrpSpPr>
              <p:cNvPr id="2403457" name="269 Grupo"/>
              <p:cNvGrpSpPr>
                <a:grpSpLocks noChangeAspect="1"/>
              </p:cNvGrpSpPr>
              <p:nvPr/>
            </p:nvGrpSpPr>
            <p:grpSpPr bwMode="auto">
              <a:xfrm rot="2700000">
                <a:off x="4457251" y="3378441"/>
                <a:ext cx="255114" cy="255114"/>
                <a:chOff x="4457251" y="3378441"/>
                <a:chExt cx="255114" cy="255114"/>
              </a:xfrm>
            </p:grpSpPr>
            <p:cxnSp>
              <p:nvCxnSpPr>
                <p:cNvPr id="2403458" name="44 Conector recto"/>
                <p:cNvCxnSpPr>
                  <a:cxnSpLocks noChangeShapeType="1"/>
                </p:cNvCxnSpPr>
                <p:nvPr/>
              </p:nvCxnSpPr>
              <p:spPr bwMode="auto">
                <a:xfrm rot="10800000" flipV="1">
                  <a:off x="4457251" y="3505224"/>
                  <a:ext cx="255114" cy="1545"/>
                </a:xfrm>
                <a:prstGeom prst="line">
                  <a:avLst/>
                </a:prstGeom>
                <a:noFill/>
                <a:ln w="31750" algn="ctr">
                  <a:solidFill>
                    <a:srgbClr val="FF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403459" name="45 Conector recto"/>
                <p:cNvCxnSpPr>
                  <a:cxnSpLocks noChangeShapeType="1"/>
                </p:cNvCxnSpPr>
                <p:nvPr/>
              </p:nvCxnSpPr>
              <p:spPr bwMode="auto">
                <a:xfrm rot="5400000" flipV="1">
                  <a:off x="4457251" y="3505225"/>
                  <a:ext cx="255114" cy="1545"/>
                </a:xfrm>
                <a:prstGeom prst="line">
                  <a:avLst/>
                </a:prstGeom>
                <a:noFill/>
                <a:ln w="31750" algn="ctr">
                  <a:solidFill>
                    <a:srgbClr val="FF0000"/>
                  </a:solidFill>
                  <a:round/>
                  <a:headEnd/>
                  <a:tailEnd/>
                </a:ln>
              </p:spPr>
            </p:cxnSp>
          </p:grpSp>
        </p:grpSp>
      </p:grpSp>
      <p:grpSp>
        <p:nvGrpSpPr>
          <p:cNvPr id="28" name="27 Grupo"/>
          <p:cNvGrpSpPr>
            <a:grpSpLocks/>
          </p:cNvGrpSpPr>
          <p:nvPr/>
        </p:nvGrpSpPr>
        <p:grpSpPr bwMode="auto">
          <a:xfrm>
            <a:off x="1012825" y="242888"/>
            <a:ext cx="1030288" cy="1136650"/>
            <a:chOff x="3575198" y="1326523"/>
            <a:chExt cx="1029921" cy="1137277"/>
          </a:xfrm>
        </p:grpSpPr>
        <p:grpSp>
          <p:nvGrpSpPr>
            <p:cNvPr id="2403451" name="24 Grupo"/>
            <p:cNvGrpSpPr>
              <a:grpSpLocks/>
            </p:cNvGrpSpPr>
            <p:nvPr/>
          </p:nvGrpSpPr>
          <p:grpSpPr bwMode="auto">
            <a:xfrm>
              <a:off x="3762703" y="1369532"/>
              <a:ext cx="842416" cy="837923"/>
              <a:chOff x="1561672" y="4155378"/>
              <a:chExt cx="842416" cy="837923"/>
            </a:xfrm>
          </p:grpSpPr>
          <p:sp>
            <p:nvSpPr>
              <p:cNvPr id="2403452" name="Line 490"/>
              <p:cNvSpPr>
                <a:spLocks noChangeShapeType="1"/>
              </p:cNvSpPr>
              <p:nvPr/>
            </p:nvSpPr>
            <p:spPr bwMode="auto">
              <a:xfrm rot="17520000" flipV="1">
                <a:off x="1355195" y="4361855"/>
                <a:ext cx="678644" cy="26569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lg"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403453" name="Line 490"/>
              <p:cNvSpPr>
                <a:spLocks noChangeShapeType="1"/>
              </p:cNvSpPr>
              <p:nvPr/>
            </p:nvSpPr>
            <p:spPr bwMode="auto">
              <a:xfrm rot="1320000" flipV="1">
                <a:off x="1725444" y="4727611"/>
                <a:ext cx="678644" cy="26569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lg"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</p:grpSp>
        <p:graphicFrame>
          <p:nvGraphicFramePr>
            <p:cNvPr id="2403375" name="Object 47"/>
            <p:cNvGraphicFramePr>
              <a:graphicFrameLocks noChangeAspect="1"/>
            </p:cNvGraphicFramePr>
            <p:nvPr/>
          </p:nvGraphicFramePr>
          <p:xfrm>
            <a:off x="4314825" y="2157413"/>
            <a:ext cx="230188" cy="3063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03434" name="Ecuación" r:id="rId5" imgW="152268" imgH="203024" progId="Equation.3">
                    <p:embed/>
                  </p:oleObj>
                </mc:Choice>
                <mc:Fallback>
                  <p:oleObj name="Ecuación" r:id="rId5" imgW="152268" imgH="203024" progId="Equation.3">
                    <p:embed/>
                    <p:pic>
                      <p:nvPicPr>
                        <p:cNvPr id="0" name="Picture 4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14825" y="2157413"/>
                          <a:ext cx="230188" cy="3063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03376" name="Object 48"/>
            <p:cNvGraphicFramePr>
              <a:graphicFrameLocks noChangeAspect="1"/>
            </p:cNvGraphicFramePr>
            <p:nvPr/>
          </p:nvGraphicFramePr>
          <p:xfrm>
            <a:off x="3575198" y="1326523"/>
            <a:ext cx="249238" cy="4016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03435" name="Ecuación" r:id="rId7" imgW="164885" imgH="266353" progId="Equation.3">
                    <p:embed/>
                  </p:oleObj>
                </mc:Choice>
                <mc:Fallback>
                  <p:oleObj name="Ecuación" r:id="rId7" imgW="164885" imgH="266353" progId="Equation.3">
                    <p:embed/>
                    <p:pic>
                      <p:nvPicPr>
                        <p:cNvPr id="0" name="Picture 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75198" y="1326523"/>
                          <a:ext cx="249238" cy="4016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9" name="Object 49"/>
          <p:cNvGraphicFramePr>
            <a:graphicFrameLocks noChangeAspect="1"/>
          </p:cNvGraphicFramePr>
          <p:nvPr/>
        </p:nvGraphicFramePr>
        <p:xfrm>
          <a:off x="4097706" y="428809"/>
          <a:ext cx="3009900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3436" name="Ecuación" r:id="rId9" imgW="1511280" imgH="406080" progId="Equation.3">
                  <p:embed/>
                </p:oleObj>
              </mc:Choice>
              <mc:Fallback>
                <p:oleObj name="Ecuación" r:id="rId9" imgW="1511280" imgH="406080" progId="Equation.3">
                  <p:embed/>
                  <p:pic>
                    <p:nvPicPr>
                      <p:cNvPr id="0" name="Picture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7706" y="428809"/>
                        <a:ext cx="3009900" cy="809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50"/>
          <p:cNvGraphicFramePr>
            <a:graphicFrameLocks noChangeAspect="1"/>
          </p:cNvGraphicFramePr>
          <p:nvPr/>
        </p:nvGraphicFramePr>
        <p:xfrm>
          <a:off x="4271446" y="3462448"/>
          <a:ext cx="2733675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3437" name="Ecuación" r:id="rId11" imgW="1371600" imgH="406080" progId="Equation.3">
                  <p:embed/>
                </p:oleObj>
              </mc:Choice>
              <mc:Fallback>
                <p:oleObj name="Ecuación" r:id="rId11" imgW="1371600" imgH="406080" progId="Equation.3">
                  <p:embed/>
                  <p:pic>
                    <p:nvPicPr>
                      <p:cNvPr id="0" name="Picture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1446" y="3462448"/>
                        <a:ext cx="2733675" cy="809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1" name="90 Grupo"/>
          <p:cNvGrpSpPr>
            <a:grpSpLocks/>
          </p:cNvGrpSpPr>
          <p:nvPr/>
        </p:nvGrpSpPr>
        <p:grpSpPr bwMode="auto">
          <a:xfrm>
            <a:off x="3054350" y="2905125"/>
            <a:ext cx="614363" cy="522288"/>
            <a:chOff x="3053671" y="2905637"/>
            <a:chExt cx="615496" cy="521083"/>
          </a:xfrm>
        </p:grpSpPr>
        <p:grpSp>
          <p:nvGrpSpPr>
            <p:cNvPr id="2403447" name="158 Grupo"/>
            <p:cNvGrpSpPr>
              <a:grpSpLocks/>
            </p:cNvGrpSpPr>
            <p:nvPr/>
          </p:nvGrpSpPr>
          <p:grpSpPr bwMode="auto">
            <a:xfrm>
              <a:off x="3053671" y="3046506"/>
              <a:ext cx="561975" cy="376235"/>
              <a:chOff x="1347651" y="1984695"/>
              <a:chExt cx="561975" cy="376235"/>
            </a:xfrm>
          </p:grpSpPr>
          <p:sp>
            <p:nvSpPr>
              <p:cNvPr id="2403449" name="105 CuadroTexto"/>
              <p:cNvSpPr txBox="1">
                <a:spLocks noChangeArrowheads="1"/>
              </p:cNvSpPr>
              <p:nvPr/>
            </p:nvSpPr>
            <p:spPr bwMode="auto">
              <a:xfrm>
                <a:off x="1347651" y="2022851"/>
                <a:ext cx="561975" cy="3380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s-ES" sz="1600" dirty="0">
                    <a:solidFill>
                      <a:srgbClr val="33CAFF"/>
                    </a:solidFill>
                    <a:latin typeface="Lucida Handwriting" pitchFamily="66" charset="0"/>
                  </a:rPr>
                  <a:t>dl</a:t>
                </a:r>
              </a:p>
            </p:txBody>
          </p:sp>
          <p:sp>
            <p:nvSpPr>
              <p:cNvPr id="2403450" name="Line 40"/>
              <p:cNvSpPr>
                <a:spLocks noChangeShapeType="1"/>
              </p:cNvSpPr>
              <p:nvPr/>
            </p:nvSpPr>
            <p:spPr bwMode="auto">
              <a:xfrm>
                <a:off x="1505820" y="1984695"/>
                <a:ext cx="216918" cy="97"/>
              </a:xfrm>
              <a:prstGeom prst="line">
                <a:avLst/>
              </a:prstGeom>
              <a:noFill/>
              <a:ln w="19050">
                <a:solidFill>
                  <a:srgbClr val="33CA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2403448" name="Line 490"/>
            <p:cNvSpPr>
              <a:spLocks noChangeShapeType="1"/>
            </p:cNvSpPr>
            <p:nvPr/>
          </p:nvSpPr>
          <p:spPr bwMode="auto">
            <a:xfrm rot="4080000">
              <a:off x="3306443" y="3063996"/>
              <a:ext cx="521083" cy="204365"/>
            </a:xfrm>
            <a:prstGeom prst="line">
              <a:avLst/>
            </a:prstGeom>
            <a:noFill/>
            <a:ln w="28575">
              <a:solidFill>
                <a:srgbClr val="33CAFF"/>
              </a:solidFill>
              <a:round/>
              <a:headEnd/>
              <a:tailEnd type="triangle" w="med" len="lg"/>
            </a:ln>
          </p:spPr>
          <p:txBody>
            <a:bodyPr wrap="none" anchor="ctr"/>
            <a:lstStyle/>
            <a:p>
              <a:endParaRPr lang="es-ES"/>
            </a:p>
          </p:txBody>
        </p:sp>
      </p:grpSp>
      <p:grpSp>
        <p:nvGrpSpPr>
          <p:cNvPr id="92" name="91 Grupo"/>
          <p:cNvGrpSpPr>
            <a:grpSpLocks/>
          </p:cNvGrpSpPr>
          <p:nvPr/>
        </p:nvGrpSpPr>
        <p:grpSpPr bwMode="auto">
          <a:xfrm>
            <a:off x="3635375" y="2470150"/>
            <a:ext cx="762000" cy="612775"/>
            <a:chOff x="3635904" y="2470294"/>
            <a:chExt cx="761694" cy="612436"/>
          </a:xfrm>
        </p:grpSpPr>
        <p:grpSp>
          <p:nvGrpSpPr>
            <p:cNvPr id="2403443" name="38 Grupo"/>
            <p:cNvGrpSpPr>
              <a:grpSpLocks/>
            </p:cNvGrpSpPr>
            <p:nvPr/>
          </p:nvGrpSpPr>
          <p:grpSpPr bwMode="auto">
            <a:xfrm>
              <a:off x="3962864" y="2470294"/>
              <a:ext cx="434734" cy="401033"/>
              <a:chOff x="5235121" y="1137684"/>
              <a:chExt cx="434734" cy="401033"/>
            </a:xfrm>
          </p:grpSpPr>
          <p:sp>
            <p:nvSpPr>
              <p:cNvPr id="2403445" name="Text Box 107"/>
              <p:cNvSpPr txBox="1">
                <a:spLocks noChangeArrowheads="1"/>
              </p:cNvSpPr>
              <p:nvPr/>
            </p:nvSpPr>
            <p:spPr bwMode="auto">
              <a:xfrm>
                <a:off x="5235121" y="1138607"/>
                <a:ext cx="434734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u-ES" sz="2000">
                    <a:solidFill>
                      <a:srgbClr val="66FF33"/>
                    </a:solidFill>
                    <a:latin typeface="Lucida Handwriting" pitchFamily="66" charset="0"/>
                  </a:rPr>
                  <a:t>F</a:t>
                </a:r>
                <a:r>
                  <a:rPr lang="eu-ES" sz="1600" baseline="-25000">
                    <a:solidFill>
                      <a:srgbClr val="66FF33"/>
                    </a:solidFill>
                    <a:latin typeface="Lucida Handwriting" pitchFamily="66" charset="0"/>
                  </a:rPr>
                  <a:t>2</a:t>
                </a:r>
                <a:endParaRPr lang="eu-ES" sz="1600">
                  <a:solidFill>
                    <a:srgbClr val="66FF33"/>
                  </a:solidFill>
                  <a:latin typeface="Lucida Handwriting" pitchFamily="66" charset="0"/>
                </a:endParaRPr>
              </a:p>
            </p:txBody>
          </p:sp>
          <p:sp>
            <p:nvSpPr>
              <p:cNvPr id="2403446" name="Line 108"/>
              <p:cNvSpPr>
                <a:spLocks noChangeShapeType="1"/>
              </p:cNvSpPr>
              <p:nvPr/>
            </p:nvSpPr>
            <p:spPr bwMode="auto">
              <a:xfrm>
                <a:off x="5369440" y="1137684"/>
                <a:ext cx="197470" cy="8859"/>
              </a:xfrm>
              <a:prstGeom prst="line">
                <a:avLst/>
              </a:prstGeom>
              <a:noFill/>
              <a:ln w="19050">
                <a:solidFill>
                  <a:srgbClr val="66FF33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42" name="Line 490"/>
            <p:cNvSpPr>
              <a:spLocks noChangeShapeType="1"/>
            </p:cNvSpPr>
            <p:nvPr/>
          </p:nvSpPr>
          <p:spPr bwMode="auto">
            <a:xfrm rot="19680000">
              <a:off x="3635904" y="2646410"/>
              <a:ext cx="677591" cy="436320"/>
            </a:xfrm>
            <a:prstGeom prst="line">
              <a:avLst/>
            </a:prstGeom>
            <a:ln w="19050">
              <a:solidFill>
                <a:srgbClr val="66FF33"/>
              </a:solidFill>
              <a:headEnd/>
              <a:tailEnd type="triangle" w="med" len="lg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pPr eaLnBrk="0" hangingPunct="0">
                <a:defRPr/>
              </a:pPr>
              <a:endParaRPr lang="es-ES"/>
            </a:p>
          </p:txBody>
        </p:sp>
      </p:grpSp>
      <p:grpSp>
        <p:nvGrpSpPr>
          <p:cNvPr id="90" name="89 Grupo"/>
          <p:cNvGrpSpPr>
            <a:grpSpLocks/>
          </p:cNvGrpSpPr>
          <p:nvPr/>
        </p:nvGrpSpPr>
        <p:grpSpPr bwMode="auto">
          <a:xfrm>
            <a:off x="3436938" y="2733675"/>
            <a:ext cx="542925" cy="603250"/>
            <a:chOff x="3448360" y="2733017"/>
            <a:chExt cx="542390" cy="603474"/>
          </a:xfrm>
        </p:grpSpPr>
        <p:grpSp>
          <p:nvGrpSpPr>
            <p:cNvPr id="2403435" name="30 Grupo"/>
            <p:cNvGrpSpPr>
              <a:grpSpLocks/>
            </p:cNvGrpSpPr>
            <p:nvPr/>
          </p:nvGrpSpPr>
          <p:grpSpPr bwMode="auto">
            <a:xfrm>
              <a:off x="3570009" y="2874826"/>
              <a:ext cx="420741" cy="461665"/>
              <a:chOff x="3492040" y="3732561"/>
              <a:chExt cx="420741" cy="461665"/>
            </a:xfrm>
          </p:grpSpPr>
          <p:sp>
            <p:nvSpPr>
              <p:cNvPr id="2403441" name="47 CuadroTexto"/>
              <p:cNvSpPr txBox="1">
                <a:spLocks noChangeArrowheads="1"/>
              </p:cNvSpPr>
              <p:nvPr/>
            </p:nvSpPr>
            <p:spPr bwMode="auto">
              <a:xfrm>
                <a:off x="3492040" y="3732561"/>
                <a:ext cx="420741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s-ES" sz="2400">
                    <a:solidFill>
                      <a:srgbClr val="FF0000"/>
                    </a:solidFill>
                    <a:latin typeface="Lucida Handwriting" pitchFamily="66" charset="0"/>
                  </a:rPr>
                  <a:t>B</a:t>
                </a:r>
              </a:p>
            </p:txBody>
          </p:sp>
          <p:sp>
            <p:nvSpPr>
              <p:cNvPr id="2403442" name="Line 40"/>
              <p:cNvSpPr>
                <a:spLocks noChangeShapeType="1"/>
              </p:cNvSpPr>
              <p:nvPr/>
            </p:nvSpPr>
            <p:spPr bwMode="auto">
              <a:xfrm>
                <a:off x="3646967" y="3763926"/>
                <a:ext cx="184790" cy="3889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2403436" name="53 Grupo"/>
            <p:cNvGrpSpPr>
              <a:grpSpLocks/>
            </p:cNvGrpSpPr>
            <p:nvPr/>
          </p:nvGrpSpPr>
          <p:grpSpPr bwMode="auto">
            <a:xfrm>
              <a:off x="3448360" y="2733017"/>
              <a:ext cx="254000" cy="255587"/>
              <a:chOff x="4457251" y="3378441"/>
              <a:chExt cx="255114" cy="255114"/>
            </a:xfrm>
          </p:grpSpPr>
          <p:sp>
            <p:nvSpPr>
              <p:cNvPr id="2403437" name="42 Elipse"/>
              <p:cNvSpPr>
                <a:spLocks noChangeAspect="1"/>
              </p:cNvSpPr>
              <p:nvPr/>
            </p:nvSpPr>
            <p:spPr bwMode="auto">
              <a:xfrm>
                <a:off x="4458845" y="3380034"/>
                <a:ext cx="251926" cy="251926"/>
              </a:xfrm>
              <a:prstGeom prst="ellipse">
                <a:avLst/>
              </a:prstGeom>
              <a:noFill/>
              <a:ln w="25400" algn="ctr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r" eaLnBrk="0" hangingPunct="0"/>
                <a:endParaRPr lang="es-ES"/>
              </a:p>
            </p:txBody>
          </p:sp>
          <p:grpSp>
            <p:nvGrpSpPr>
              <p:cNvPr id="2403438" name="269 Grupo"/>
              <p:cNvGrpSpPr>
                <a:grpSpLocks noChangeAspect="1"/>
              </p:cNvGrpSpPr>
              <p:nvPr/>
            </p:nvGrpSpPr>
            <p:grpSpPr bwMode="auto">
              <a:xfrm rot="2700000">
                <a:off x="4457251" y="3378441"/>
                <a:ext cx="255114" cy="255114"/>
                <a:chOff x="4457251" y="3378441"/>
                <a:chExt cx="255114" cy="255114"/>
              </a:xfrm>
            </p:grpSpPr>
            <p:cxnSp>
              <p:nvCxnSpPr>
                <p:cNvPr id="2403439" name="44 Conector recto"/>
                <p:cNvCxnSpPr>
                  <a:cxnSpLocks noChangeShapeType="1"/>
                </p:cNvCxnSpPr>
                <p:nvPr/>
              </p:nvCxnSpPr>
              <p:spPr bwMode="auto">
                <a:xfrm rot="10800000" flipV="1">
                  <a:off x="4457251" y="3505224"/>
                  <a:ext cx="255114" cy="1545"/>
                </a:xfrm>
                <a:prstGeom prst="line">
                  <a:avLst/>
                </a:prstGeom>
                <a:noFill/>
                <a:ln w="31750" algn="ctr">
                  <a:solidFill>
                    <a:srgbClr val="FF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2403440" name="45 Conector recto"/>
                <p:cNvCxnSpPr>
                  <a:cxnSpLocks noChangeShapeType="1"/>
                </p:cNvCxnSpPr>
                <p:nvPr/>
              </p:nvCxnSpPr>
              <p:spPr bwMode="auto">
                <a:xfrm rot="5400000" flipV="1">
                  <a:off x="4457251" y="3505225"/>
                  <a:ext cx="255114" cy="1545"/>
                </a:xfrm>
                <a:prstGeom prst="line">
                  <a:avLst/>
                </a:prstGeom>
                <a:noFill/>
                <a:ln w="31750" algn="ctr">
                  <a:solidFill>
                    <a:srgbClr val="FF0000"/>
                  </a:solidFill>
                  <a:round/>
                  <a:headEnd/>
                  <a:tailEnd/>
                </a:ln>
              </p:spPr>
            </p:cxnSp>
          </p:grpSp>
        </p:grpSp>
      </p:grpSp>
      <p:graphicFrame>
        <p:nvGraphicFramePr>
          <p:cNvPr id="102" name="Object 49"/>
          <p:cNvGraphicFramePr>
            <a:graphicFrameLocks noChangeAspect="1"/>
          </p:cNvGraphicFramePr>
          <p:nvPr/>
        </p:nvGraphicFramePr>
        <p:xfrm>
          <a:off x="4514445" y="1379465"/>
          <a:ext cx="4427537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3438" name="Ecuación" r:id="rId13" imgW="2222280" imgH="406080" progId="Equation.3">
                  <p:embed/>
                </p:oleObj>
              </mc:Choice>
              <mc:Fallback>
                <p:oleObj name="Ecuación" r:id="rId13" imgW="2222280" imgH="406080" progId="Equation.3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445" y="1379465"/>
                        <a:ext cx="4427537" cy="809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" name="Object 50"/>
          <p:cNvGraphicFramePr>
            <a:graphicFrameLocks noChangeAspect="1"/>
          </p:cNvGraphicFramePr>
          <p:nvPr/>
        </p:nvGraphicFramePr>
        <p:xfrm>
          <a:off x="4731712" y="4623502"/>
          <a:ext cx="3795713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3439" name="Ecuación" r:id="rId15" imgW="1904760" imgH="406080" progId="Equation.3">
                  <p:embed/>
                </p:oleObj>
              </mc:Choice>
              <mc:Fallback>
                <p:oleObj name="Ecuación" r:id="rId15" imgW="1904760" imgH="406080" progId="Equation.3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1712" y="4623502"/>
                        <a:ext cx="3795713" cy="809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35823515</TotalTime>
  <Words>614</Words>
  <Application>Microsoft Office PowerPoint</Application>
  <PresentationFormat>Presentación en pantalla (4:3)</PresentationFormat>
  <Paragraphs>169</Paragraphs>
  <Slides>26</Slides>
  <Notes>25</Notes>
  <HiddenSlides>0</HiddenSlides>
  <MMClips>0</MMClips>
  <ScaleCrop>false</ScaleCrop>
  <HeadingPairs>
    <vt:vector size="8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35" baseType="lpstr">
      <vt:lpstr>Arial</vt:lpstr>
      <vt:lpstr>Calibri</vt:lpstr>
      <vt:lpstr>Comic Sans MS</vt:lpstr>
      <vt:lpstr>Lucida Handwriting</vt:lpstr>
      <vt:lpstr>Mistral</vt:lpstr>
      <vt:lpstr>Times</vt:lpstr>
      <vt:lpstr>Times New Roman</vt:lpstr>
      <vt:lpstr>1_Diseño personalizado</vt:lpstr>
      <vt:lpstr>Ecuación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Física de Materiales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 título de diapositiva</dc:title>
  <dc:creator>Luis Goitiandia</dc:creator>
  <cp:lastModifiedBy>Luis Goitiandia Anguiano</cp:lastModifiedBy>
  <cp:revision>798</cp:revision>
  <cp:lastPrinted>2005-09-27T12:56:57Z</cp:lastPrinted>
  <dcterms:created xsi:type="dcterms:W3CDTF">2001-10-02T09:55:23Z</dcterms:created>
  <dcterms:modified xsi:type="dcterms:W3CDTF">2019-04-12T09:42:02Z</dcterms:modified>
</cp:coreProperties>
</file>