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BE7C43-AFD0-4717-8D65-9883AE904E0E}" type="datetimeFigureOut">
              <a:rPr lang="es-ES" smtClean="0"/>
              <a:pPr/>
              <a:t>26/04/2017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1A8EA8-565F-469A-A2A1-E0272502A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22.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Batzar</a:t>
            </a:r>
            <a:r>
              <a:rPr lang="es-ES" dirty="0" smtClean="0"/>
              <a:t> </a:t>
            </a:r>
            <a:r>
              <a:rPr lang="es-ES" dirty="0" err="1" smtClean="0"/>
              <a:t>Orokorra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sz="2800" dirty="0" err="1" smtClean="0">
                <a:solidFill>
                  <a:srgbClr val="0070C0"/>
                </a:solidFill>
              </a:rPr>
              <a:t>Eraketa-quoruma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desberdina</a:t>
            </a:r>
            <a:r>
              <a:rPr lang="es-ES" sz="2800" dirty="0" smtClean="0"/>
              <a:t>: 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B050"/>
                </a:solidFill>
              </a:rPr>
              <a:t>lehen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deialdian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gutxienez</a:t>
            </a:r>
            <a:r>
              <a:rPr lang="es-ES" sz="2800" dirty="0" smtClean="0"/>
              <a:t>, </a:t>
            </a:r>
            <a:r>
              <a:rPr lang="es-ES" sz="2800" dirty="0" smtClean="0">
                <a:solidFill>
                  <a:srgbClr val="92D050"/>
                </a:solidFill>
              </a:rPr>
              <a:t>boto </a:t>
            </a:r>
            <a:r>
              <a:rPr lang="es-ES" sz="2800" dirty="0" err="1" smtClean="0">
                <a:solidFill>
                  <a:srgbClr val="92D050"/>
                </a:solidFill>
              </a:rPr>
              <a:t>eskubidearekin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kapitalaren</a:t>
            </a:r>
            <a:r>
              <a:rPr lang="es-ES" sz="2800" dirty="0" smtClean="0">
                <a:solidFill>
                  <a:srgbClr val="92D050"/>
                </a:solidFill>
              </a:rPr>
              <a:t> %25a</a:t>
            </a:r>
            <a:r>
              <a:rPr lang="es-ES" sz="2800" dirty="0" smtClean="0"/>
              <a:t>, </a:t>
            </a:r>
            <a:r>
              <a:rPr lang="es-ES" sz="2800" dirty="0" err="1" smtClean="0"/>
              <a:t>Estatutuek</a:t>
            </a:r>
            <a:r>
              <a:rPr lang="es-ES" sz="2800" dirty="0" smtClean="0"/>
              <a:t> </a:t>
            </a:r>
            <a:r>
              <a:rPr lang="es-ES" sz="2800" dirty="0" err="1" smtClean="0"/>
              <a:t>handitu</a:t>
            </a:r>
            <a:r>
              <a:rPr lang="es-ES" sz="2800" dirty="0" smtClean="0"/>
              <a:t> </a:t>
            </a:r>
            <a:r>
              <a:rPr lang="es-ES" sz="2800" dirty="0" err="1" smtClean="0"/>
              <a:t>dezakete</a:t>
            </a:r>
            <a:r>
              <a:rPr lang="es-ES" sz="2800" dirty="0" smtClean="0"/>
              <a:t>)  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B050"/>
                </a:solidFill>
              </a:rPr>
              <a:t>bigarren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deialdian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>
                <a:solidFill>
                  <a:srgbClr val="92D050"/>
                </a:solidFill>
              </a:rPr>
              <a:t>edozein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portzentaje</a:t>
            </a:r>
            <a:r>
              <a:rPr lang="es-ES" sz="2800" dirty="0" err="1" smtClean="0"/>
              <a:t>arekin</a:t>
            </a:r>
            <a:r>
              <a:rPr lang="es-ES" sz="2800" dirty="0" smtClean="0"/>
              <a:t>)</a:t>
            </a:r>
            <a:r>
              <a:rPr lang="es-ES" sz="2800" b="1" dirty="0" smtClean="0"/>
              <a:t>.</a:t>
            </a:r>
            <a:r>
              <a:rPr lang="es-ES" sz="2800" dirty="0" smtClean="0"/>
              <a:t> 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>
                <a:solidFill>
                  <a:srgbClr val="00B050"/>
                </a:solidFill>
              </a:rPr>
              <a:t>Quorum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indartua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tratatu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beharreko</a:t>
            </a:r>
            <a:r>
              <a:rPr lang="es-ES" sz="2800" dirty="0" smtClean="0"/>
              <a:t> </a:t>
            </a:r>
            <a:r>
              <a:rPr lang="es-ES" sz="2800" dirty="0" err="1" smtClean="0"/>
              <a:t>gaiak</a:t>
            </a:r>
            <a:r>
              <a:rPr lang="es-ES" sz="2800" dirty="0" smtClean="0"/>
              <a:t> </a:t>
            </a:r>
            <a:r>
              <a:rPr lang="es-ES" sz="2800" dirty="0" err="1" smtClean="0"/>
              <a:t>garrantzitsuak</a:t>
            </a:r>
            <a:r>
              <a:rPr lang="es-ES" sz="2800" dirty="0" smtClean="0"/>
              <a:t> </a:t>
            </a:r>
            <a:r>
              <a:rPr lang="es-ES" sz="2800" dirty="0" err="1" smtClean="0"/>
              <a:t>badira</a:t>
            </a:r>
            <a:r>
              <a:rPr lang="es-ES" sz="2800" dirty="0" smtClean="0"/>
              <a:t>: </a:t>
            </a:r>
            <a:r>
              <a:rPr lang="es-ES" sz="2800" dirty="0" err="1" smtClean="0"/>
              <a:t>estatutuen</a:t>
            </a:r>
            <a:r>
              <a:rPr lang="es-ES" sz="2800" dirty="0" smtClean="0"/>
              <a:t> </a:t>
            </a:r>
            <a:r>
              <a:rPr lang="es-ES" sz="2800" dirty="0" err="1" smtClean="0"/>
              <a:t>aldaketa</a:t>
            </a:r>
            <a:r>
              <a:rPr lang="es-ES" sz="2800" dirty="0" smtClean="0"/>
              <a:t>, </a:t>
            </a:r>
            <a:r>
              <a:rPr lang="es-ES" sz="2800" dirty="0" err="1" smtClean="0"/>
              <a:t>obligazioak</a:t>
            </a:r>
            <a:r>
              <a:rPr lang="es-ES" sz="2800" dirty="0" smtClean="0"/>
              <a:t> </a:t>
            </a:r>
            <a:r>
              <a:rPr lang="es-ES" sz="2800" dirty="0" err="1" smtClean="0"/>
              <a:t>jaulkitzea</a:t>
            </a:r>
            <a:r>
              <a:rPr lang="es-ES" sz="2800" dirty="0" smtClean="0"/>
              <a:t>, </a:t>
            </a:r>
            <a:r>
              <a:rPr lang="es-ES" sz="2800" dirty="0" err="1" smtClean="0"/>
              <a:t>akzio</a:t>
            </a:r>
            <a:r>
              <a:rPr lang="es-ES" sz="2800" dirty="0" smtClean="0"/>
              <a:t> </a:t>
            </a:r>
            <a:r>
              <a:rPr lang="es-ES" sz="2800" dirty="0" err="1" smtClean="0"/>
              <a:t>berriak</a:t>
            </a:r>
            <a:r>
              <a:rPr lang="es-ES" sz="2800" dirty="0" smtClean="0"/>
              <a:t> </a:t>
            </a:r>
            <a:r>
              <a:rPr lang="es-ES" sz="2800" dirty="0" err="1" smtClean="0"/>
              <a:t>lehentasunezko</a:t>
            </a:r>
            <a:r>
              <a:rPr lang="es-ES" sz="2800" dirty="0" smtClean="0"/>
              <a:t> </a:t>
            </a:r>
            <a:r>
              <a:rPr lang="es-ES" sz="2800" dirty="0" err="1" smtClean="0"/>
              <a:t>harpidetza</a:t>
            </a:r>
            <a:r>
              <a:rPr lang="es-ES" sz="2800" dirty="0" smtClean="0"/>
              <a:t> </a:t>
            </a:r>
            <a:r>
              <a:rPr lang="es-ES" sz="2800" dirty="0" err="1" smtClean="0"/>
              <a:t>eskubidea</a:t>
            </a:r>
            <a:r>
              <a:rPr lang="es-ES" sz="2800" dirty="0" smtClean="0"/>
              <a:t> </a:t>
            </a:r>
            <a:r>
              <a:rPr lang="es-ES" sz="2800" dirty="0" err="1" smtClean="0"/>
              <a:t>baztertzea</a:t>
            </a:r>
            <a:r>
              <a:rPr lang="es-ES" sz="2800" dirty="0" smtClean="0"/>
              <a:t>, </a:t>
            </a:r>
            <a:r>
              <a:rPr lang="es-ES" sz="2800" dirty="0" err="1" smtClean="0"/>
              <a:t>egitura</a:t>
            </a:r>
            <a:r>
              <a:rPr lang="es-ES" sz="2800" dirty="0" smtClean="0"/>
              <a:t> </a:t>
            </a:r>
            <a:r>
              <a:rPr lang="es-ES" sz="2800" dirty="0" err="1" smtClean="0"/>
              <a:t>aldaketak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92D050"/>
                </a:solidFill>
              </a:rPr>
              <a:t>lehen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deialdian</a:t>
            </a:r>
            <a:r>
              <a:rPr lang="es-ES" sz="2800" dirty="0" smtClean="0"/>
              <a:t>, </a:t>
            </a:r>
            <a:r>
              <a:rPr lang="es-ES" sz="2800" dirty="0" err="1" smtClean="0"/>
              <a:t>gutxienez</a:t>
            </a:r>
            <a:r>
              <a:rPr lang="es-ES" sz="2800" dirty="0" smtClean="0"/>
              <a:t>, </a:t>
            </a:r>
            <a:r>
              <a:rPr lang="es-ES" sz="2800" dirty="0" smtClean="0">
                <a:solidFill>
                  <a:srgbClr val="92D050"/>
                </a:solidFill>
              </a:rPr>
              <a:t>boto </a:t>
            </a:r>
            <a:r>
              <a:rPr lang="es-ES" sz="2800" dirty="0" err="1" smtClean="0">
                <a:solidFill>
                  <a:srgbClr val="92D050"/>
                </a:solidFill>
              </a:rPr>
              <a:t>eskubidearekin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kapitalaren</a:t>
            </a:r>
            <a:r>
              <a:rPr lang="es-ES" sz="2800" dirty="0" smtClean="0">
                <a:solidFill>
                  <a:srgbClr val="92D050"/>
                </a:solidFill>
              </a:rPr>
              <a:t> %50a</a:t>
            </a:r>
            <a:r>
              <a:rPr lang="es-ES" sz="2800" dirty="0" smtClean="0"/>
              <a:t>, eta </a:t>
            </a:r>
            <a:r>
              <a:rPr lang="es-ES" sz="2800" dirty="0" err="1" smtClean="0">
                <a:solidFill>
                  <a:srgbClr val="92D050"/>
                </a:solidFill>
              </a:rPr>
              <a:t>bigarren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deialdian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92D050"/>
                </a:solidFill>
              </a:rPr>
              <a:t>gutxienez</a:t>
            </a:r>
            <a:r>
              <a:rPr lang="es-ES" sz="2800" dirty="0" smtClean="0">
                <a:solidFill>
                  <a:srgbClr val="92D050"/>
                </a:solidFill>
              </a:rPr>
              <a:t>, </a:t>
            </a:r>
            <a:r>
              <a:rPr lang="es-ES" sz="2800" dirty="0" err="1" smtClean="0">
                <a:solidFill>
                  <a:srgbClr val="92D050"/>
                </a:solidFill>
              </a:rPr>
              <a:t>kapitalaren</a:t>
            </a:r>
            <a:r>
              <a:rPr lang="es-ES" sz="2800" dirty="0" smtClean="0">
                <a:solidFill>
                  <a:srgbClr val="92D050"/>
                </a:solidFill>
              </a:rPr>
              <a:t> %25a</a:t>
            </a:r>
            <a:r>
              <a:rPr lang="es-ES" sz="2800" dirty="0" smtClean="0"/>
              <a:t>. </a:t>
            </a:r>
            <a:r>
              <a:rPr lang="es-ES" sz="2800" dirty="0" err="1" smtClean="0"/>
              <a:t>Estatutuek</a:t>
            </a:r>
            <a:r>
              <a:rPr lang="es-ES" sz="2800" dirty="0" smtClean="0"/>
              <a:t> </a:t>
            </a:r>
            <a:r>
              <a:rPr lang="es-ES" sz="2800" dirty="0" err="1" smtClean="0"/>
              <a:t>handitu</a:t>
            </a:r>
            <a:r>
              <a:rPr lang="es-ES" sz="2800" dirty="0" smtClean="0"/>
              <a:t> </a:t>
            </a:r>
            <a:r>
              <a:rPr lang="es-ES" sz="2800" dirty="0" err="1" smtClean="0"/>
              <a:t>ditzakete</a:t>
            </a:r>
            <a:r>
              <a:rPr lang="es-ES" sz="2800" dirty="0" smtClean="0"/>
              <a:t> </a:t>
            </a:r>
            <a:r>
              <a:rPr lang="es-ES" sz="2800" dirty="0" err="1" smtClean="0"/>
              <a:t>portzentaje</a:t>
            </a:r>
            <a:r>
              <a:rPr lang="es-ES" sz="2800" dirty="0" smtClean="0"/>
              <a:t> </a:t>
            </a:r>
            <a:r>
              <a:rPr lang="es-ES" sz="2800" dirty="0" err="1" smtClean="0"/>
              <a:t>horiek</a:t>
            </a:r>
            <a:r>
              <a:rPr lang="es-ES" sz="2800" dirty="0" smtClean="0"/>
              <a:t>.</a:t>
            </a:r>
            <a:endParaRPr lang="es-ES" sz="2800" b="1" dirty="0" smtClean="0"/>
          </a:p>
          <a:p>
            <a:pPr algn="just"/>
            <a:endParaRPr lang="es-ES" sz="2800" dirty="0" smtClean="0"/>
          </a:p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Baltzu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mugatuan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ez</a:t>
            </a:r>
            <a:r>
              <a:rPr lang="es-ES" sz="2800" dirty="0" smtClean="0">
                <a:solidFill>
                  <a:srgbClr val="0070C0"/>
                </a:solidFill>
              </a:rPr>
              <a:t> da </a:t>
            </a:r>
            <a:r>
              <a:rPr lang="es-ES" sz="2800" dirty="0" err="1" smtClean="0">
                <a:solidFill>
                  <a:srgbClr val="0070C0"/>
                </a:solidFill>
              </a:rPr>
              <a:t>eskatzen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eraketa-quorumik</a:t>
            </a:r>
            <a:r>
              <a:rPr lang="es-ES" sz="2800" dirty="0" smtClean="0"/>
              <a:t>. </a:t>
            </a:r>
          </a:p>
          <a:p>
            <a:pPr algn="just"/>
            <a:r>
              <a:rPr lang="es-ES" sz="2800" dirty="0" err="1" smtClean="0">
                <a:solidFill>
                  <a:srgbClr val="00B050"/>
                </a:solidFill>
              </a:rPr>
              <a:t>akordioak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hartzerakoan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gehiengoak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erregulatzen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, </a:t>
            </a:r>
            <a:r>
              <a:rPr lang="es-ES" sz="2800" dirty="0" smtClean="0">
                <a:solidFill>
                  <a:srgbClr val="00B050"/>
                </a:solidFill>
              </a:rPr>
              <a:t>boto </a:t>
            </a:r>
            <a:r>
              <a:rPr lang="es-ES" sz="2800" dirty="0" err="1" smtClean="0">
                <a:solidFill>
                  <a:srgbClr val="00B050"/>
                </a:solidFill>
              </a:rPr>
              <a:t>guztiekiko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neurtuko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direnak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(198-200 art.):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arrunta</a:t>
            </a:r>
            <a:r>
              <a:rPr lang="es-ES" sz="2800" dirty="0" smtClean="0"/>
              <a:t>, eta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indartua</a:t>
            </a:r>
            <a:r>
              <a:rPr lang="es-ES" sz="2800" b="1" dirty="0" smtClean="0"/>
              <a:t>.</a:t>
            </a:r>
            <a:r>
              <a:rPr lang="es-ES" sz="2800" dirty="0" smtClean="0"/>
              <a:t>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horiek</a:t>
            </a:r>
            <a:r>
              <a:rPr lang="es-ES" sz="2800" dirty="0" smtClean="0"/>
              <a:t> </a:t>
            </a:r>
            <a:r>
              <a:rPr lang="es-ES" sz="2800" dirty="0" err="1" smtClean="0"/>
              <a:t>estatutuen</a:t>
            </a:r>
            <a:r>
              <a:rPr lang="es-ES" sz="2800" dirty="0" smtClean="0"/>
              <a:t> </a:t>
            </a:r>
            <a:r>
              <a:rPr lang="es-ES" sz="2800" dirty="0" err="1" smtClean="0"/>
              <a:t>bitartez</a:t>
            </a:r>
            <a:r>
              <a:rPr lang="es-ES" sz="2800" dirty="0" smtClean="0"/>
              <a:t> </a:t>
            </a:r>
            <a:r>
              <a:rPr lang="es-ES" sz="2800" dirty="0" err="1" smtClean="0"/>
              <a:t>indartu</a:t>
            </a:r>
            <a:r>
              <a:rPr lang="es-ES" sz="2800" dirty="0" smtClean="0"/>
              <a:t> </a:t>
            </a:r>
            <a:r>
              <a:rPr lang="es-ES" sz="2800" dirty="0" err="1" smtClean="0"/>
              <a:t>daitezke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sz="2800" dirty="0" err="1" smtClean="0">
                <a:solidFill>
                  <a:srgbClr val="FF0000"/>
                </a:solidFill>
              </a:rPr>
              <a:t>Deliberazioa</a:t>
            </a:r>
            <a:r>
              <a:rPr lang="es-ES" sz="2800" dirty="0" smtClean="0"/>
              <a:t>: </a:t>
            </a:r>
            <a:r>
              <a:rPr lang="es-ES" sz="2800" dirty="0" err="1" smtClean="0"/>
              <a:t>Batzarreko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Presidenteak</a:t>
            </a:r>
            <a:r>
              <a:rPr lang="es-ES" sz="2800" dirty="0" smtClean="0"/>
              <a:t> </a:t>
            </a:r>
            <a:r>
              <a:rPr lang="es-ES" sz="2800" dirty="0" err="1" smtClean="0"/>
              <a:t>gidatzen</a:t>
            </a:r>
            <a:r>
              <a:rPr lang="es-ES" sz="2800" dirty="0" smtClean="0"/>
              <a:t> du. </a:t>
            </a:r>
            <a:r>
              <a:rPr lang="es-ES" sz="2800" dirty="0" err="1" smtClean="0"/>
              <a:t>Deliberazioan</a:t>
            </a:r>
            <a:r>
              <a:rPr lang="es-ES" sz="2800" dirty="0" smtClean="0"/>
              <a:t> </a:t>
            </a:r>
            <a:r>
              <a:rPr lang="es-ES" sz="2800" dirty="0" err="1" smtClean="0"/>
              <a:t>aipatu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beharra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bazkidearen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informazio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eskubidea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batzarrean</a:t>
            </a:r>
            <a:r>
              <a:rPr lang="es-ES" sz="2800" dirty="0" smtClean="0"/>
              <a:t> </a:t>
            </a:r>
            <a:r>
              <a:rPr lang="es-ES" sz="2800" dirty="0" err="1" smtClean="0"/>
              <a:t>bertan</a:t>
            </a:r>
            <a:r>
              <a:rPr lang="es-ES" sz="2800" dirty="0" smtClean="0"/>
              <a:t>, </a:t>
            </a:r>
            <a:r>
              <a:rPr lang="es-ES" sz="2800" dirty="0" err="1" smtClean="0"/>
              <a:t>tratatzen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dituzten</a:t>
            </a:r>
            <a:r>
              <a:rPr lang="es-ES" sz="2800" dirty="0" smtClean="0"/>
              <a:t> </a:t>
            </a:r>
            <a:r>
              <a:rPr lang="es-ES" sz="2800" dirty="0" err="1" smtClean="0"/>
              <a:t>gaien</a:t>
            </a:r>
            <a:r>
              <a:rPr lang="es-ES" sz="2800" dirty="0" smtClean="0"/>
              <a:t> </a:t>
            </a:r>
            <a:r>
              <a:rPr lang="es-ES" sz="2800" dirty="0" err="1" smtClean="0"/>
              <a:t>inguruan</a:t>
            </a:r>
            <a:r>
              <a:rPr lang="es-ES" sz="2800" dirty="0" smtClean="0"/>
              <a:t> </a:t>
            </a:r>
            <a:r>
              <a:rPr lang="es-ES" sz="2800" dirty="0" err="1" smtClean="0"/>
              <a:t>azalpenak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argibideak</a:t>
            </a:r>
            <a:r>
              <a:rPr lang="es-ES" sz="2800" dirty="0" smtClean="0"/>
              <a:t> </a:t>
            </a:r>
            <a:r>
              <a:rPr lang="es-ES" sz="2800" dirty="0" err="1" smtClean="0"/>
              <a:t>eskatzeko</a:t>
            </a:r>
            <a:r>
              <a:rPr lang="es-ES" sz="2800" dirty="0" smtClean="0"/>
              <a:t> </a:t>
            </a:r>
            <a:r>
              <a:rPr lang="es-ES" sz="2800" dirty="0" err="1" smtClean="0"/>
              <a:t>eskubidea</a:t>
            </a:r>
            <a:r>
              <a:rPr lang="es-ES" sz="2800" dirty="0" smtClean="0"/>
              <a:t>). </a:t>
            </a:r>
            <a:endParaRPr lang="es-ES" sz="2800" dirty="0" smtClean="0"/>
          </a:p>
          <a:p>
            <a:pPr algn="just">
              <a:buNone/>
            </a:pPr>
            <a:r>
              <a:rPr lang="es-ES" sz="2800" dirty="0" err="1" smtClean="0">
                <a:solidFill>
                  <a:srgbClr val="0070C0"/>
                </a:solidFill>
              </a:rPr>
              <a:t>Presidentearen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ahalmena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informazioa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ukatzeko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interes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kaltetzeko</a:t>
            </a:r>
            <a:r>
              <a:rPr lang="es-ES" sz="2800" dirty="0" smtClean="0"/>
              <a:t> </a:t>
            </a:r>
            <a:r>
              <a:rPr lang="es-ES" sz="2800" dirty="0" err="1" smtClean="0"/>
              <a:t>gai</a:t>
            </a:r>
            <a:r>
              <a:rPr lang="es-ES" sz="2800" dirty="0" smtClean="0"/>
              <a:t> </a:t>
            </a:r>
            <a:r>
              <a:rPr lang="es-ES" sz="2800" dirty="0" err="1" smtClean="0"/>
              <a:t>izanez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 (</a:t>
            </a:r>
            <a:r>
              <a:rPr lang="es-ES" sz="2800" dirty="0" err="1" smtClean="0">
                <a:solidFill>
                  <a:srgbClr val="00B050"/>
                </a:solidFill>
              </a:rPr>
              <a:t>informazio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hori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ezin</a:t>
            </a:r>
            <a:r>
              <a:rPr lang="es-ES" sz="2800" dirty="0" smtClean="0">
                <a:solidFill>
                  <a:srgbClr val="00B050"/>
                </a:solidFill>
              </a:rPr>
              <a:t> da </a:t>
            </a:r>
            <a:r>
              <a:rPr lang="es-ES" sz="2800" dirty="0" err="1" smtClean="0">
                <a:solidFill>
                  <a:srgbClr val="00B050"/>
                </a:solidFill>
              </a:rPr>
              <a:t>ukatu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eskatzen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bazkideak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gutxienez</a:t>
            </a:r>
            <a:r>
              <a:rPr lang="es-ES" sz="2800" dirty="0" smtClean="0">
                <a:solidFill>
                  <a:srgbClr val="00B050"/>
                </a:solidFill>
              </a:rPr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kapital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sozialaren</a:t>
            </a:r>
            <a:r>
              <a:rPr lang="es-ES" sz="2800" dirty="0" smtClean="0">
                <a:solidFill>
                  <a:srgbClr val="00B050"/>
                </a:solidFill>
              </a:rPr>
              <a:t> %25a </a:t>
            </a:r>
            <a:r>
              <a:rPr lang="es-ES" sz="2800" dirty="0" err="1" smtClean="0"/>
              <a:t>badu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2800" dirty="0" smtClean="0">
                <a:solidFill>
                  <a:srgbClr val="FF0000"/>
                </a:solidFill>
              </a:rPr>
              <a:t>AKTA</a:t>
            </a:r>
            <a:r>
              <a:rPr lang="es-ES" sz="2800" dirty="0" smtClean="0"/>
              <a:t>: 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</a:t>
            </a:r>
            <a:r>
              <a:rPr lang="es-ES" sz="2800" dirty="0" smtClean="0"/>
              <a:t> </a:t>
            </a:r>
            <a:r>
              <a:rPr lang="es-ES" sz="2800" dirty="0" err="1" smtClean="0"/>
              <a:t>guztiak</a:t>
            </a:r>
            <a:r>
              <a:rPr lang="es-ES" sz="2800" dirty="0" smtClean="0"/>
              <a:t> jaso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. </a:t>
            </a:r>
            <a:r>
              <a:rPr lang="es-ES" sz="2800" dirty="0" err="1" smtClean="0"/>
              <a:t>Akta</a:t>
            </a:r>
            <a:r>
              <a:rPr lang="es-ES" sz="2800" dirty="0" smtClean="0"/>
              <a:t> horren </a:t>
            </a:r>
            <a:r>
              <a:rPr lang="es-ES" sz="2800" dirty="0" err="1" smtClean="0"/>
              <a:t>beharra</a:t>
            </a:r>
            <a:r>
              <a:rPr lang="es-ES" sz="2800" dirty="0" smtClean="0"/>
              <a:t>, </a:t>
            </a:r>
            <a:r>
              <a:rPr lang="es-ES" sz="2800" dirty="0" err="1" smtClean="0"/>
              <a:t>notariotzan</a:t>
            </a:r>
            <a:r>
              <a:rPr lang="es-ES" sz="2800" dirty="0" smtClean="0"/>
              <a:t> </a:t>
            </a:r>
            <a:r>
              <a:rPr lang="es-ES" sz="2800" dirty="0" err="1" smtClean="0"/>
              <a:t>aurkezteko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Merkataritzako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Erregistroan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inskribatu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behar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diren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akordioen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eskritura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publikoa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emateko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endParaRPr lang="es-ES" sz="3200" b="1" dirty="0" smtClean="0"/>
          </a:p>
          <a:p>
            <a:pPr algn="just">
              <a:buFontTx/>
              <a:buNone/>
            </a:pPr>
            <a:r>
              <a:rPr lang="es-ES" sz="3200" b="1" dirty="0" err="1" smtClean="0">
                <a:solidFill>
                  <a:srgbClr val="FF0000"/>
                </a:solidFill>
              </a:rPr>
              <a:t>Akordio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sozialak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aurkaratzea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sozialak</a:t>
            </a:r>
            <a:r>
              <a:rPr lang="es-ES" sz="2800" dirty="0" smtClean="0"/>
              <a:t> </a:t>
            </a:r>
            <a:r>
              <a:rPr lang="es-ES" sz="2800" dirty="0" err="1" smtClean="0"/>
              <a:t>aurkaratu</a:t>
            </a:r>
            <a:r>
              <a:rPr lang="es-ES" sz="2800" dirty="0" smtClean="0"/>
              <a:t> </a:t>
            </a:r>
            <a:r>
              <a:rPr lang="es-ES" sz="2800" dirty="0" err="1" smtClean="0"/>
              <a:t>daitezke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Legearen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kontrakoak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badira</a:t>
            </a:r>
            <a:r>
              <a:rPr lang="es-ES" sz="2800" dirty="0" smtClean="0">
                <a:solidFill>
                  <a:srgbClr val="0070C0"/>
                </a:solidFill>
              </a:rPr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Estatutuen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kontrakoak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badira</a:t>
            </a:r>
            <a:r>
              <a:rPr lang="es-ES" sz="2800" dirty="0" smtClean="0">
                <a:solidFill>
                  <a:srgbClr val="0070C0"/>
                </a:solidFill>
              </a:rPr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interes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soziala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kaltetzen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dutenak</a:t>
            </a:r>
            <a:r>
              <a:rPr lang="es-ES" sz="2800" dirty="0" smtClean="0">
                <a:solidFill>
                  <a:srgbClr val="0070C0"/>
                </a:solidFill>
              </a:rPr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bazkide</a:t>
            </a:r>
            <a:r>
              <a:rPr lang="es-ES" sz="2800" dirty="0" smtClean="0">
                <a:solidFill>
                  <a:srgbClr val="0070C0"/>
                </a:solidFill>
              </a:rPr>
              <a:t> baten, </a:t>
            </a:r>
            <a:r>
              <a:rPr lang="es-ES" sz="2800" dirty="0" err="1" smtClean="0">
                <a:solidFill>
                  <a:srgbClr val="0070C0"/>
                </a:solidFill>
              </a:rPr>
              <a:t>batzuen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hirugarrenen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onurarako</a:t>
            </a:r>
            <a:r>
              <a:rPr lang="es-ES" sz="2800" dirty="0" smtClean="0">
                <a:solidFill>
                  <a:srgbClr val="0070C0"/>
                </a:solidFill>
              </a:rPr>
              <a:t>.</a:t>
            </a:r>
            <a:r>
              <a:rPr lang="es-ES" sz="2800" dirty="0" smtClean="0"/>
              <a:t> </a:t>
            </a:r>
            <a:r>
              <a:rPr lang="es-ES" sz="2800" dirty="0" err="1" smtClean="0"/>
              <a:t>Erregimen</a:t>
            </a:r>
            <a:r>
              <a:rPr lang="es-ES" sz="2800" dirty="0" smtClean="0"/>
              <a:t> </a:t>
            </a:r>
            <a:r>
              <a:rPr lang="es-ES" sz="2800" dirty="0" err="1" smtClean="0"/>
              <a:t>juridikoa</a:t>
            </a:r>
            <a:r>
              <a:rPr lang="es-ES" sz="2800" dirty="0" smtClean="0"/>
              <a:t>: </a:t>
            </a:r>
            <a:r>
              <a:rPr lang="es-ES" sz="2800" dirty="0" err="1" smtClean="0"/>
              <a:t>aurkaratzeko</a:t>
            </a:r>
            <a:r>
              <a:rPr lang="es-ES" sz="2800" dirty="0" smtClean="0"/>
              <a:t> </a:t>
            </a:r>
            <a:r>
              <a:rPr lang="es-ES" sz="2800" dirty="0" err="1" smtClean="0"/>
              <a:t>akzioa</a:t>
            </a:r>
            <a:r>
              <a:rPr lang="es-ES" sz="2800" dirty="0" smtClean="0"/>
              <a:t> </a:t>
            </a:r>
            <a:r>
              <a:rPr lang="es-ES" sz="2800" dirty="0" err="1" smtClean="0"/>
              <a:t>aurkezteko</a:t>
            </a:r>
            <a:r>
              <a:rPr lang="es-ES" sz="2800" dirty="0" smtClean="0"/>
              <a:t> </a:t>
            </a:r>
            <a:r>
              <a:rPr lang="es-ES" sz="2800" dirty="0" err="1" smtClean="0"/>
              <a:t>legitimazio</a:t>
            </a:r>
            <a:r>
              <a:rPr lang="es-ES" sz="2800" dirty="0" smtClean="0"/>
              <a:t> </a:t>
            </a:r>
            <a:r>
              <a:rPr lang="es-ES" sz="2800" dirty="0" err="1" smtClean="0"/>
              <a:t>aktiboa</a:t>
            </a:r>
            <a:r>
              <a:rPr lang="es-ES" sz="2800" dirty="0" smtClean="0"/>
              <a:t> eta </a:t>
            </a:r>
            <a:r>
              <a:rPr lang="es-ES" sz="2800" dirty="0" err="1" smtClean="0"/>
              <a:t>iraungipen-epeari</a:t>
            </a:r>
            <a:r>
              <a:rPr lang="es-ES" sz="2800" dirty="0" smtClean="0"/>
              <a:t> </a:t>
            </a:r>
            <a:r>
              <a:rPr lang="es-ES" sz="2800" dirty="0" err="1" smtClean="0"/>
              <a:t>dagokio</a:t>
            </a:r>
            <a:r>
              <a:rPr lang="es-ES" sz="2800" dirty="0" smtClean="0"/>
              <a:t> </a:t>
            </a:r>
            <a:r>
              <a:rPr lang="es-ES" sz="2800" dirty="0" smtClean="0"/>
              <a:t>(KBL 206. eta 205. art.).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err="1" smtClean="0"/>
              <a:t>Kapital-baltzuen</a:t>
            </a:r>
            <a:r>
              <a:rPr lang="es-ES" sz="2800" dirty="0" smtClean="0"/>
              <a:t> </a:t>
            </a:r>
            <a:r>
              <a:rPr lang="es-ES" sz="2800" dirty="0" err="1" smtClean="0"/>
              <a:t>izaera</a:t>
            </a:r>
            <a:r>
              <a:rPr lang="es-ES" sz="2800" dirty="0" smtClean="0"/>
              <a:t> </a:t>
            </a:r>
            <a:r>
              <a:rPr lang="es-ES" sz="2800" dirty="0" smtClean="0">
                <a:solidFill>
                  <a:srgbClr val="FF0000"/>
                </a:solidFill>
              </a:rPr>
              <a:t>KORPORATIBOA</a:t>
            </a:r>
            <a:r>
              <a:rPr lang="es-ES" sz="2800" dirty="0" smtClean="0"/>
              <a:t>:</a:t>
            </a:r>
          </a:p>
          <a:p>
            <a:pPr lvl="1" algn="just"/>
            <a:r>
              <a:rPr lang="es-ES" sz="2400" b="1" dirty="0" err="1" smtClean="0">
                <a:solidFill>
                  <a:srgbClr val="FF0000"/>
                </a:solidFill>
              </a:rPr>
              <a:t>Organoz</a:t>
            </a:r>
            <a:r>
              <a:rPr lang="es-ES" sz="2400" dirty="0" smtClean="0"/>
              <a:t> </a:t>
            </a:r>
            <a:r>
              <a:rPr lang="es-ES" sz="2400" dirty="0" err="1" smtClean="0"/>
              <a:t>osatuta</a:t>
            </a:r>
            <a:r>
              <a:rPr lang="es-ES" sz="2400" dirty="0" smtClean="0"/>
              <a:t> </a:t>
            </a:r>
            <a:r>
              <a:rPr lang="es-ES" sz="2400" dirty="0" err="1" smtClean="0"/>
              <a:t>egotea</a:t>
            </a:r>
            <a:r>
              <a:rPr lang="es-ES" sz="2400" dirty="0" smtClean="0"/>
              <a:t>:</a:t>
            </a:r>
            <a:endParaRPr lang="es-ES" sz="2200" dirty="0" smtClean="0"/>
          </a:p>
          <a:p>
            <a:pPr lvl="2" algn="just"/>
            <a:r>
              <a:rPr lang="es-ES" sz="2200" dirty="0" err="1" smtClean="0"/>
              <a:t>bi</a:t>
            </a:r>
            <a:r>
              <a:rPr lang="es-ES" sz="2200" dirty="0" smtClean="0"/>
              <a:t> </a:t>
            </a:r>
            <a:r>
              <a:rPr lang="es-ES" sz="2200" dirty="0" err="1" smtClean="0"/>
              <a:t>dira</a:t>
            </a:r>
            <a:r>
              <a:rPr lang="es-ES" sz="2200" dirty="0" smtClean="0"/>
              <a:t> </a:t>
            </a:r>
            <a:r>
              <a:rPr lang="es-ES" sz="2200" dirty="0" err="1" smtClean="0"/>
              <a:t>beharrezko</a:t>
            </a:r>
            <a:r>
              <a:rPr lang="es-ES" sz="2200" dirty="0" smtClean="0"/>
              <a:t> </a:t>
            </a:r>
            <a:r>
              <a:rPr lang="es-ES" sz="2200" dirty="0" err="1" smtClean="0"/>
              <a:t>organoak</a:t>
            </a:r>
            <a:r>
              <a:rPr lang="es-ES" sz="2200" dirty="0" smtClean="0"/>
              <a:t>: </a:t>
            </a:r>
            <a:r>
              <a:rPr lang="es-ES" sz="2200" dirty="0" err="1" smtClean="0"/>
              <a:t>Batzar</a:t>
            </a:r>
            <a:r>
              <a:rPr lang="es-ES" sz="2200" dirty="0" smtClean="0"/>
              <a:t> </a:t>
            </a:r>
            <a:r>
              <a:rPr lang="es-ES" sz="2200" dirty="0" err="1" smtClean="0"/>
              <a:t>Orokorra</a:t>
            </a:r>
            <a:r>
              <a:rPr lang="es-ES" sz="2200" dirty="0" smtClean="0"/>
              <a:t> eta </a:t>
            </a:r>
            <a:r>
              <a:rPr lang="es-ES" sz="2200" dirty="0" err="1" smtClean="0"/>
              <a:t>Administrazio-organoa</a:t>
            </a:r>
            <a:r>
              <a:rPr lang="es-ES" sz="2200" dirty="0" smtClean="0"/>
              <a:t>.</a:t>
            </a:r>
          </a:p>
          <a:p>
            <a:pPr marL="400050" indent="-400050" algn="just">
              <a:buFontTx/>
              <a:buNone/>
              <a:defRPr/>
            </a:pPr>
            <a:r>
              <a:rPr lang="es-ES" sz="2800" b="1" dirty="0" err="1" smtClean="0">
                <a:solidFill>
                  <a:srgbClr val="FF0000"/>
                </a:solidFill>
              </a:rPr>
              <a:t>Batzar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Orokorra</a:t>
            </a:r>
            <a:endParaRPr lang="es-ES" sz="2800" b="1" dirty="0" smtClean="0">
              <a:solidFill>
                <a:srgbClr val="FF0000"/>
              </a:solidFill>
            </a:endParaRPr>
          </a:p>
          <a:p>
            <a:pPr marL="400050" indent="-400050" algn="just">
              <a:buFontTx/>
              <a:buAutoNum type="arabicPeriod"/>
              <a:defRPr/>
            </a:pPr>
            <a:r>
              <a:rPr lang="es-ES" sz="2800" b="1" dirty="0" err="1" smtClean="0"/>
              <a:t>Ezaugarriak</a:t>
            </a:r>
            <a:r>
              <a:rPr lang="es-ES" sz="2800" b="1" dirty="0" smtClean="0"/>
              <a:t> eta </a:t>
            </a:r>
            <a:r>
              <a:rPr lang="es-ES" sz="2800" b="1" dirty="0" err="1" smtClean="0"/>
              <a:t>eskuduntzak</a:t>
            </a:r>
            <a:endParaRPr lang="es-ES" sz="2800" b="1" dirty="0" smtClean="0"/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>
                <a:solidFill>
                  <a:srgbClr val="0070C0"/>
                </a:solidFill>
              </a:rPr>
              <a:t>Eztabaida-organoa</a:t>
            </a:r>
            <a:r>
              <a:rPr lang="es-ES" sz="2800" dirty="0" smtClean="0"/>
              <a:t> da, </a:t>
            </a:r>
            <a:r>
              <a:rPr lang="es-ES" sz="2800" dirty="0" err="1" smtClean="0">
                <a:solidFill>
                  <a:srgbClr val="0070C0"/>
                </a:solidFill>
              </a:rPr>
              <a:t>funtzio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exekutiborik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duena</a:t>
            </a:r>
            <a:r>
              <a:rPr lang="es-ES" sz="2800" dirty="0" smtClean="0"/>
              <a:t>. </a:t>
            </a:r>
          </a:p>
          <a:p>
            <a:pPr algn="just"/>
            <a:endParaRPr lang="es-ES" sz="2800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es-ES" sz="2800" dirty="0" smtClean="0"/>
          </a:p>
          <a:p>
            <a:pPr lvl="1" algn="just">
              <a:buNone/>
            </a:pPr>
            <a:r>
              <a:rPr lang="es-ES" sz="2400" dirty="0" smtClean="0"/>
              <a:t>-</a:t>
            </a:r>
            <a:r>
              <a:rPr lang="es-ES" sz="3100" dirty="0" err="1" smtClean="0">
                <a:solidFill>
                  <a:srgbClr val="FF0000"/>
                </a:solidFill>
              </a:rPr>
              <a:t>gehiengoaren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3100" dirty="0" err="1" smtClean="0">
                <a:solidFill>
                  <a:srgbClr val="FF0000"/>
                </a:solidFill>
              </a:rPr>
              <a:t>akordioz</a:t>
            </a:r>
            <a:r>
              <a:rPr lang="es-ES" sz="2400" dirty="0" smtClean="0"/>
              <a:t>.</a:t>
            </a:r>
          </a:p>
          <a:p>
            <a:pPr lvl="1" algn="just">
              <a:buNone/>
            </a:pPr>
            <a:r>
              <a:rPr lang="es-ES" sz="2400" dirty="0" smtClean="0"/>
              <a:t>-</a:t>
            </a:r>
            <a:r>
              <a:rPr lang="es-ES" sz="3100" dirty="0" err="1" smtClean="0">
                <a:solidFill>
                  <a:srgbClr val="FF0000"/>
                </a:solidFill>
              </a:rPr>
              <a:t>bere</a:t>
            </a:r>
            <a:r>
              <a:rPr lang="es-ES" sz="3100" dirty="0" smtClean="0">
                <a:solidFill>
                  <a:srgbClr val="FF0000"/>
                </a:solidFill>
              </a:rPr>
              <a:t> </a:t>
            </a:r>
            <a:r>
              <a:rPr lang="es-ES" sz="3100" dirty="0" err="1" smtClean="0">
                <a:solidFill>
                  <a:srgbClr val="FF0000"/>
                </a:solidFill>
              </a:rPr>
              <a:t>eskuduntzen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3100" dirty="0" err="1" smtClean="0">
                <a:solidFill>
                  <a:srgbClr val="FF0000"/>
                </a:solidFill>
              </a:rPr>
              <a:t>barruan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3100" dirty="0" err="1" smtClean="0">
                <a:solidFill>
                  <a:srgbClr val="FF0000"/>
                </a:solidFill>
              </a:rPr>
              <a:t>sartutako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3100" dirty="0" err="1" smtClean="0">
                <a:solidFill>
                  <a:srgbClr val="FF0000"/>
                </a:solidFill>
              </a:rPr>
              <a:t>gaiei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3100" dirty="0" err="1" smtClean="0">
                <a:solidFill>
                  <a:srgbClr val="FF0000"/>
                </a:solidFill>
              </a:rPr>
              <a:t>dagokienez</a:t>
            </a:r>
            <a:r>
              <a:rPr lang="es-ES" sz="2400" dirty="0" smtClean="0"/>
              <a:t>.</a:t>
            </a:r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sozialak</a:t>
            </a:r>
            <a:r>
              <a:rPr lang="es-ES" sz="2800" dirty="0" smtClean="0"/>
              <a:t>: </a:t>
            </a:r>
            <a:r>
              <a:rPr lang="es-ES" sz="2800" b="1" dirty="0" err="1" smtClean="0"/>
              <a:t>lotesleak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guztientzat</a:t>
            </a:r>
            <a:r>
              <a:rPr lang="es-ES" sz="2800" dirty="0" smtClean="0"/>
              <a:t>, </a:t>
            </a:r>
            <a:r>
              <a:rPr lang="es-ES" sz="2800" dirty="0" err="1" smtClean="0"/>
              <a:t>aurka</a:t>
            </a:r>
            <a:r>
              <a:rPr lang="es-ES" sz="2800" dirty="0" smtClean="0"/>
              <a:t> </a:t>
            </a:r>
            <a:r>
              <a:rPr lang="es-ES" sz="2800" dirty="0" err="1" smtClean="0"/>
              <a:t>bozkatu</a:t>
            </a:r>
            <a:r>
              <a:rPr lang="es-ES" sz="2800" dirty="0" smtClean="0"/>
              <a:t> </a:t>
            </a:r>
            <a:r>
              <a:rPr lang="es-ES" sz="2800" dirty="0" err="1" smtClean="0"/>
              <a:t>dutenak</a:t>
            </a:r>
            <a:r>
              <a:rPr lang="es-ES" sz="2800" dirty="0" smtClean="0"/>
              <a:t> eta </a:t>
            </a:r>
            <a:r>
              <a:rPr lang="es-ES" sz="2800" dirty="0" err="1" smtClean="0"/>
              <a:t>bertaratu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direnak</a:t>
            </a:r>
            <a:r>
              <a:rPr lang="es-ES" sz="2800" dirty="0" smtClean="0"/>
              <a:t> </a:t>
            </a:r>
            <a:r>
              <a:rPr lang="es-ES" sz="2800" dirty="0" err="1" smtClean="0"/>
              <a:t>barne</a:t>
            </a:r>
            <a:r>
              <a:rPr lang="es-ES" sz="2800" dirty="0" smtClean="0"/>
              <a:t>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-</a:t>
            </a:r>
            <a:r>
              <a:rPr lang="es-ES" sz="2800" dirty="0" err="1" smtClean="0"/>
              <a:t>Eskuduntzak</a:t>
            </a:r>
            <a:r>
              <a:rPr lang="es-ES" sz="2800" dirty="0" smtClean="0"/>
              <a:t>: </a:t>
            </a:r>
            <a:r>
              <a:rPr lang="es-ES" sz="2800" dirty="0" err="1" smtClean="0"/>
              <a:t>legez</a:t>
            </a:r>
            <a:r>
              <a:rPr lang="es-ES" sz="2800" dirty="0" smtClean="0"/>
              <a:t> </a:t>
            </a:r>
            <a:r>
              <a:rPr lang="es-ES" sz="2800" dirty="0" err="1" smtClean="0"/>
              <a:t>mugatuta</a:t>
            </a:r>
            <a:r>
              <a:rPr lang="es-ES" sz="2800" dirty="0" smtClean="0"/>
              <a:t> </a:t>
            </a:r>
            <a:r>
              <a:rPr lang="es-ES" sz="2800" dirty="0" err="1" smtClean="0"/>
              <a:t>daude</a:t>
            </a:r>
            <a:r>
              <a:rPr lang="es-ES" sz="2800" dirty="0" smtClean="0"/>
              <a:t>: </a:t>
            </a:r>
            <a:r>
              <a:rPr lang="es-ES" sz="2800" dirty="0" smtClean="0">
                <a:solidFill>
                  <a:srgbClr val="FF0000"/>
                </a:solidFill>
              </a:rPr>
              <a:t>160. art.</a:t>
            </a:r>
            <a:endParaRPr lang="es-ES" sz="2800" dirty="0" smtClean="0"/>
          </a:p>
          <a:p>
            <a:pPr lvl="1" algn="just"/>
            <a:r>
              <a:rPr lang="es-ES" sz="2000" dirty="0" smtClean="0"/>
              <a:t> </a:t>
            </a:r>
            <a:r>
              <a:rPr lang="es-ES" sz="2400" dirty="0" err="1" smtClean="0"/>
              <a:t>baltzuarentzat</a:t>
            </a:r>
            <a:r>
              <a:rPr lang="es-ES" sz="2000" dirty="0" smtClean="0"/>
              <a:t> </a:t>
            </a:r>
            <a:r>
              <a:rPr lang="es-ES" sz="2400" dirty="0" err="1" smtClean="0"/>
              <a:t>garrantzi</a:t>
            </a:r>
            <a:r>
              <a:rPr lang="es-ES" sz="2000" dirty="0" smtClean="0"/>
              <a:t> </a:t>
            </a:r>
            <a:r>
              <a:rPr lang="es-ES" sz="2400" dirty="0" err="1" smtClean="0"/>
              <a:t>ekonomiko</a:t>
            </a:r>
            <a:r>
              <a:rPr lang="es-ES" sz="2000" dirty="0" smtClean="0"/>
              <a:t> </a:t>
            </a:r>
            <a:r>
              <a:rPr lang="es-ES" sz="2400" dirty="0" smtClean="0"/>
              <a:t>eta</a:t>
            </a:r>
            <a:r>
              <a:rPr lang="es-ES" sz="2000" dirty="0" smtClean="0"/>
              <a:t> </a:t>
            </a:r>
            <a:r>
              <a:rPr lang="es-ES" sz="2400" dirty="0" err="1" smtClean="0"/>
              <a:t>juridiko</a:t>
            </a:r>
            <a:r>
              <a:rPr lang="es-ES" sz="2000" dirty="0" smtClean="0"/>
              <a:t> </a:t>
            </a:r>
            <a:r>
              <a:rPr lang="es-ES" sz="2400" dirty="0" err="1" smtClean="0"/>
              <a:t>handien</a:t>
            </a:r>
            <a:r>
              <a:rPr lang="es-ES" sz="2000" dirty="0" smtClean="0"/>
              <a:t> </a:t>
            </a:r>
            <a:r>
              <a:rPr lang="es-ES" sz="2400" dirty="0" err="1" smtClean="0"/>
              <a:t>duten</a:t>
            </a:r>
            <a:r>
              <a:rPr lang="es-ES" sz="2000" dirty="0" smtClean="0"/>
              <a:t> </a:t>
            </a:r>
            <a:r>
              <a:rPr lang="es-ES" sz="2400" dirty="0" err="1" smtClean="0"/>
              <a:t>gaiak</a:t>
            </a:r>
            <a:r>
              <a:rPr lang="es-ES" sz="2000" dirty="0" smtClean="0"/>
              <a:t> (</a:t>
            </a:r>
            <a:r>
              <a:rPr lang="es-ES" sz="2400" dirty="0" err="1" smtClean="0">
                <a:solidFill>
                  <a:srgbClr val="FF0000"/>
                </a:solidFill>
              </a:rPr>
              <a:t>estatutuen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aldaketa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smtClean="0"/>
              <a:t>eta </a:t>
            </a:r>
            <a:r>
              <a:rPr lang="es-ES" sz="2400" dirty="0" err="1" smtClean="0">
                <a:solidFill>
                  <a:srgbClr val="FF0000"/>
                </a:solidFill>
              </a:rPr>
              <a:t>egitura-aldaketak</a:t>
            </a:r>
            <a:r>
              <a:rPr lang="es-ES" sz="2000" dirty="0" smtClean="0"/>
              <a:t>).</a:t>
            </a:r>
          </a:p>
          <a:p>
            <a:pPr lvl="1" algn="just"/>
            <a:r>
              <a:rPr lang="es-ES" sz="2400" dirty="0" err="1" smtClean="0">
                <a:solidFill>
                  <a:srgbClr val="FF0000"/>
                </a:solidFill>
              </a:rPr>
              <a:t>administratzaileen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izendapena</a:t>
            </a:r>
            <a:r>
              <a:rPr lang="es-ES" sz="2000" dirty="0" smtClean="0"/>
              <a:t>, </a:t>
            </a:r>
            <a:r>
              <a:rPr lang="es-ES" sz="2400" dirty="0" err="1" smtClean="0">
                <a:solidFill>
                  <a:srgbClr val="FF0000"/>
                </a:solidFill>
              </a:rPr>
              <a:t>kargutik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kentzea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smtClean="0"/>
              <a:t>eta </a:t>
            </a:r>
            <a:r>
              <a:rPr lang="es-ES" sz="2400" dirty="0" err="1" smtClean="0">
                <a:solidFill>
                  <a:srgbClr val="FF0000"/>
                </a:solidFill>
              </a:rPr>
              <a:t>haien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jarduera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kontrolatu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smtClean="0"/>
              <a:t>(</a:t>
            </a:r>
            <a:r>
              <a:rPr lang="es-ES" sz="2400" dirty="0" err="1" smtClean="0"/>
              <a:t>urtean</a:t>
            </a:r>
            <a:r>
              <a:rPr lang="es-ES" sz="2000" dirty="0" smtClean="0"/>
              <a:t> </a:t>
            </a:r>
            <a:r>
              <a:rPr lang="es-ES" sz="2400" dirty="0" err="1" smtClean="0"/>
              <a:t>behin</a:t>
            </a:r>
            <a:r>
              <a:rPr lang="es-ES" sz="2000" dirty="0" smtClean="0"/>
              <a:t> </a:t>
            </a:r>
            <a:r>
              <a:rPr lang="es-ES" sz="2400" dirty="0" err="1" smtClean="0"/>
              <a:t>haien</a:t>
            </a:r>
            <a:r>
              <a:rPr lang="es-ES" sz="2000" dirty="0" smtClean="0"/>
              <a:t> </a:t>
            </a:r>
            <a:r>
              <a:rPr lang="es-ES" sz="2400" dirty="0" err="1" smtClean="0"/>
              <a:t>gestioaz</a:t>
            </a:r>
            <a:r>
              <a:rPr lang="es-ES" sz="2000" dirty="0" smtClean="0"/>
              <a:t> eta </a:t>
            </a:r>
            <a:r>
              <a:rPr lang="es-ES" sz="2400" dirty="0" err="1" smtClean="0"/>
              <a:t>urteko</a:t>
            </a:r>
            <a:r>
              <a:rPr lang="es-ES" sz="2000" dirty="0" smtClean="0"/>
              <a:t> </a:t>
            </a:r>
            <a:r>
              <a:rPr lang="es-ES" sz="2400" dirty="0" err="1" smtClean="0"/>
              <a:t>kontuen</a:t>
            </a:r>
            <a:r>
              <a:rPr lang="es-ES" sz="2000" dirty="0" smtClean="0"/>
              <a:t> </a:t>
            </a:r>
            <a:r>
              <a:rPr lang="es-ES" sz="2400" dirty="0" err="1" smtClean="0"/>
              <a:t>onarpenaz</a:t>
            </a:r>
            <a:r>
              <a:rPr lang="es-ES" sz="2000" dirty="0" smtClean="0"/>
              <a:t> </a:t>
            </a:r>
            <a:r>
              <a:rPr lang="es-ES" sz="2400" dirty="0" err="1" smtClean="0"/>
              <a:t>erabaki</a:t>
            </a:r>
            <a:r>
              <a:rPr lang="es-ES" sz="2000" dirty="0" smtClean="0"/>
              <a:t> </a:t>
            </a:r>
            <a:r>
              <a:rPr lang="es-ES" sz="2400" dirty="0" err="1" smtClean="0"/>
              <a:t>behar</a:t>
            </a:r>
            <a:r>
              <a:rPr lang="es-ES" sz="2000" dirty="0" smtClean="0"/>
              <a:t> </a:t>
            </a:r>
            <a:r>
              <a:rPr lang="es-ES" sz="2400" dirty="0" err="1" smtClean="0"/>
              <a:t>duenean</a:t>
            </a:r>
            <a:r>
              <a:rPr lang="es-ES" sz="2000" dirty="0" smtClean="0"/>
              <a:t>)…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es-ES" sz="3200" b="1" dirty="0" err="1" smtClean="0">
                <a:solidFill>
                  <a:srgbClr val="FF0000"/>
                </a:solidFill>
              </a:rPr>
              <a:t>Motak</a:t>
            </a:r>
            <a:r>
              <a:rPr lang="es-ES" sz="3200" b="1" dirty="0" smtClean="0"/>
              <a:t>: </a:t>
            </a:r>
            <a:r>
              <a:rPr lang="es-ES" sz="3200" b="1" dirty="0" err="1" smtClean="0"/>
              <a:t>ohikoa</a:t>
            </a:r>
            <a:r>
              <a:rPr lang="es-ES" sz="3200" b="1" dirty="0" smtClean="0"/>
              <a:t> eta </a:t>
            </a:r>
            <a:r>
              <a:rPr lang="es-ES" sz="3200" b="1" dirty="0" err="1" smtClean="0"/>
              <a:t>ezohikoa</a:t>
            </a:r>
            <a:endParaRPr lang="es-ES" sz="3200" b="1" dirty="0" smtClean="0"/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FF0000"/>
                </a:solidFill>
              </a:rPr>
              <a:t>Ohikoa</a:t>
            </a:r>
            <a:r>
              <a:rPr lang="es-ES" sz="2800" dirty="0" smtClean="0"/>
              <a:t>: </a:t>
            </a:r>
            <a:r>
              <a:rPr lang="es-ES" sz="2800" dirty="0" err="1" smtClean="0"/>
              <a:t>ekitaldi</a:t>
            </a:r>
            <a:r>
              <a:rPr lang="es-ES" sz="2800" dirty="0" smtClean="0"/>
              <a:t> </a:t>
            </a:r>
            <a:r>
              <a:rPr lang="es-ES" sz="2800" dirty="0" err="1" smtClean="0"/>
              <a:t>ekonomikoaren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lehen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sei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hilabeteren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barruan</a:t>
            </a:r>
            <a:r>
              <a:rPr lang="es-ES" sz="2800" dirty="0" smtClean="0"/>
              <a:t> </a:t>
            </a:r>
            <a:r>
              <a:rPr lang="es-ES" sz="2800" dirty="0" err="1" smtClean="0"/>
              <a:t>ospatu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beharrekoa</a:t>
            </a:r>
            <a:r>
              <a:rPr lang="es-ES" sz="2800" dirty="0" smtClean="0"/>
              <a:t>, </a:t>
            </a:r>
            <a:r>
              <a:rPr lang="es-ES" sz="2800" dirty="0" err="1" smtClean="0"/>
              <a:t>gutxienez</a:t>
            </a:r>
            <a:r>
              <a:rPr lang="es-ES" sz="2800" dirty="0" smtClean="0"/>
              <a:t>: 	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>
                <a:solidFill>
                  <a:srgbClr val="00B050"/>
                </a:solidFill>
              </a:rPr>
              <a:t>gestio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soziala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onartzeko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>
                <a:solidFill>
                  <a:srgbClr val="00B050"/>
                </a:solidFill>
              </a:rPr>
              <a:t>aurreko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ekitaldiko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kontuak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onartzeko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 	-</a:t>
            </a:r>
            <a:r>
              <a:rPr lang="es-ES" sz="2800" dirty="0" err="1" smtClean="0">
                <a:solidFill>
                  <a:srgbClr val="00B050"/>
                </a:solidFill>
              </a:rPr>
              <a:t>emaitzen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aplikazioa</a:t>
            </a:r>
            <a:r>
              <a:rPr lang="es-ES" sz="2800" dirty="0" smtClean="0">
                <a:solidFill>
                  <a:srgbClr val="00B050"/>
                </a:solidFill>
              </a:rPr>
              <a:t> (</a:t>
            </a:r>
            <a:r>
              <a:rPr lang="es-ES" sz="2800" dirty="0" err="1" smtClean="0">
                <a:solidFill>
                  <a:srgbClr val="00B050"/>
                </a:solidFill>
              </a:rPr>
              <a:t>banaketa</a:t>
            </a:r>
            <a:r>
              <a:rPr lang="es-ES" sz="2800" dirty="0" smtClean="0">
                <a:solidFill>
                  <a:srgbClr val="00B050"/>
                </a:solidFill>
              </a:rPr>
              <a:t>) </a:t>
            </a:r>
            <a:r>
              <a:rPr lang="es-ES" sz="2800" dirty="0" err="1" smtClean="0">
                <a:solidFill>
                  <a:srgbClr val="00B050"/>
                </a:solidFill>
              </a:rPr>
              <a:t>erabakitzeko</a:t>
            </a:r>
            <a:r>
              <a:rPr lang="es-ES" sz="2800" dirty="0" smtClean="0"/>
              <a:t>. 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Baliozkoa</a:t>
            </a:r>
            <a:r>
              <a:rPr lang="es-ES" sz="2800" dirty="0" smtClean="0"/>
              <a:t> da </a:t>
            </a:r>
            <a:r>
              <a:rPr lang="es-ES" sz="2800" dirty="0" err="1" smtClean="0">
                <a:solidFill>
                  <a:srgbClr val="0070C0"/>
                </a:solidFill>
              </a:rPr>
              <a:t>epez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kanpo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deitua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ospatzen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bada</a:t>
            </a:r>
            <a:r>
              <a:rPr lang="es-ES" sz="2800" dirty="0" smtClean="0"/>
              <a:t>. </a:t>
            </a:r>
            <a:r>
              <a:rPr lang="es-ES" sz="2800" dirty="0" err="1" smtClean="0"/>
              <a:t>Irizpidea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da </a:t>
            </a:r>
            <a:r>
              <a:rPr lang="es-ES" sz="2800" dirty="0" err="1" smtClean="0"/>
              <a:t>denborarena</a:t>
            </a:r>
            <a:r>
              <a:rPr lang="es-ES" sz="2800" dirty="0" smtClean="0"/>
              <a:t>, </a:t>
            </a:r>
            <a:r>
              <a:rPr lang="es-ES" sz="2800" dirty="0" err="1" smtClean="0"/>
              <a:t>materiala</a:t>
            </a:r>
            <a:r>
              <a:rPr lang="es-ES" sz="2800" dirty="0" smtClean="0"/>
              <a:t> </a:t>
            </a:r>
            <a:r>
              <a:rPr lang="es-ES" sz="2800" dirty="0" err="1" smtClean="0"/>
              <a:t>baizik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tratatzen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dituen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gaiak</a:t>
            </a:r>
            <a:r>
              <a:rPr lang="es-ES" sz="2800" dirty="0" smtClean="0"/>
              <a:t>.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guztiak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FF0000"/>
                </a:solidFill>
              </a:rPr>
              <a:t>ezohikoak</a:t>
            </a:r>
            <a:r>
              <a:rPr lang="es-ES" sz="2800" dirty="0" smtClean="0"/>
              <a:t> </a:t>
            </a:r>
            <a:r>
              <a:rPr lang="es-ES" sz="2800" dirty="0" err="1" smtClean="0"/>
              <a:t>izango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FF0000"/>
                </a:solidFill>
              </a:rPr>
              <a:t>Deialdirako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Legitimazioa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Administrazio-organoari</a:t>
            </a:r>
            <a:r>
              <a:rPr lang="es-ES" sz="2800" dirty="0" smtClean="0"/>
              <a:t> </a:t>
            </a:r>
            <a:r>
              <a:rPr lang="es-ES" sz="2800" dirty="0" err="1" smtClean="0"/>
              <a:t>dagokio</a:t>
            </a:r>
            <a:r>
              <a:rPr lang="es-ES" sz="2800" dirty="0" smtClean="0"/>
              <a:t> (</a:t>
            </a:r>
            <a:r>
              <a:rPr lang="es-ES" sz="2800" dirty="0" err="1" smtClean="0"/>
              <a:t>likidazio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likidatzaileei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900" dirty="0" err="1" smtClean="0">
                <a:solidFill>
                  <a:srgbClr val="FF0000"/>
                </a:solidFill>
              </a:rPr>
              <a:t>Administratzaileek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900" dirty="0" err="1" smtClean="0">
                <a:solidFill>
                  <a:srgbClr val="FF0000"/>
                </a:solidFill>
              </a:rPr>
              <a:t>deialdirik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900" dirty="0" err="1" smtClean="0">
                <a:solidFill>
                  <a:srgbClr val="FF0000"/>
                </a:solidFill>
              </a:rPr>
              <a:t>egin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ezean</a:t>
            </a:r>
            <a:r>
              <a:rPr lang="es-ES" sz="2800" dirty="0" smtClean="0"/>
              <a:t>: </a:t>
            </a:r>
            <a:r>
              <a:rPr lang="es-ES" sz="2800" dirty="0" err="1" smtClean="0"/>
              <a:t>egoitza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sozialeko</a:t>
            </a:r>
            <a:r>
              <a:rPr lang="es-ES" sz="2800" dirty="0" smtClean="0"/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Merkataritzako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Erregistratzaileak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edo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Idazkari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judizialak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dezake</a:t>
            </a:r>
            <a:r>
              <a:rPr lang="es-ES" sz="2800" dirty="0" smtClean="0"/>
              <a:t> </a:t>
            </a:r>
            <a:r>
              <a:rPr lang="es-ES" sz="2800" dirty="0" err="1" smtClean="0"/>
              <a:t>deialdia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		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>
                <a:solidFill>
                  <a:srgbClr val="00B050"/>
                </a:solidFill>
              </a:rPr>
              <a:t>edozein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bazkidek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eskatuta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beharrezkoa</a:t>
            </a:r>
            <a:r>
              <a:rPr lang="es-ES" sz="2800" dirty="0" smtClean="0"/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>
                <a:solidFill>
                  <a:srgbClr val="00B050"/>
                </a:solidFill>
              </a:rPr>
              <a:t>gutxiengoak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eskatuta</a:t>
            </a:r>
            <a:r>
              <a:rPr lang="es-ES" sz="2800" dirty="0" smtClean="0">
                <a:solidFill>
                  <a:srgbClr val="00B050"/>
                </a:solidFill>
              </a:rPr>
              <a:t> (</a:t>
            </a:r>
            <a:r>
              <a:rPr lang="es-ES" sz="2800" dirty="0" err="1" smtClean="0">
                <a:solidFill>
                  <a:srgbClr val="00B050"/>
                </a:solidFill>
              </a:rPr>
              <a:t>kapitalaren</a:t>
            </a:r>
            <a:r>
              <a:rPr lang="es-ES" sz="2800" dirty="0" smtClean="0">
                <a:solidFill>
                  <a:srgbClr val="00B050"/>
                </a:solidFill>
              </a:rPr>
              <a:t> % 5a</a:t>
            </a:r>
            <a:r>
              <a:rPr lang="es-ES" sz="2800" dirty="0" smtClean="0"/>
              <a:t>, </a:t>
            </a:r>
            <a:r>
              <a:rPr lang="es-ES" sz="2800" dirty="0" err="1" smtClean="0"/>
              <a:t>eskaerari</a:t>
            </a:r>
            <a:r>
              <a:rPr lang="es-ES" sz="2800" dirty="0" smtClean="0"/>
              <a:t> </a:t>
            </a:r>
            <a:r>
              <a:rPr lang="es-ES" sz="2800" dirty="0" err="1" smtClean="0"/>
              <a:t>jaramonik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bazaio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b="1" dirty="0" smtClean="0">
                <a:solidFill>
                  <a:srgbClr val="FF0000"/>
                </a:solidFill>
              </a:rPr>
              <a:t>Forma</a:t>
            </a:r>
            <a:r>
              <a:rPr lang="es-ES" sz="2800" dirty="0" smtClean="0"/>
              <a:t>: 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b="1" dirty="0" err="1" smtClean="0">
                <a:solidFill>
                  <a:srgbClr val="0070C0"/>
                </a:solidFill>
              </a:rPr>
              <a:t>Iragarkia</a:t>
            </a:r>
            <a:r>
              <a:rPr lang="es-ES" sz="2800" dirty="0" smtClean="0"/>
              <a:t>: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smtClean="0">
                <a:solidFill>
                  <a:srgbClr val="00B050"/>
                </a:solidFill>
              </a:rPr>
              <a:t>web </a:t>
            </a:r>
            <a:r>
              <a:rPr lang="es-ES" sz="2800" dirty="0" err="1" smtClean="0">
                <a:solidFill>
                  <a:srgbClr val="00B050"/>
                </a:solidFill>
              </a:rPr>
              <a:t>orrian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argitaratuz</a:t>
            </a:r>
            <a:r>
              <a:rPr lang="es-ES" sz="2800" dirty="0" smtClean="0"/>
              <a:t> (web </a:t>
            </a:r>
            <a:r>
              <a:rPr lang="es-ES" sz="2800" dirty="0" err="1" smtClean="0"/>
              <a:t>orririk</a:t>
            </a:r>
            <a:r>
              <a:rPr lang="es-ES" sz="2800" dirty="0" smtClean="0"/>
              <a:t> </a:t>
            </a:r>
            <a:r>
              <a:rPr lang="es-ES" sz="2800" dirty="0" err="1" smtClean="0"/>
              <a:t>ezean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BORMEn</a:t>
            </a:r>
            <a:r>
              <a:rPr lang="es-ES" sz="2800" dirty="0" smtClean="0">
                <a:solidFill>
                  <a:srgbClr val="00B050"/>
                </a:solidFill>
              </a:rPr>
              <a:t> eta </a:t>
            </a:r>
            <a:r>
              <a:rPr lang="es-ES" sz="2800" dirty="0" err="1" smtClean="0">
                <a:solidFill>
                  <a:srgbClr val="00B050"/>
                </a:solidFill>
              </a:rPr>
              <a:t>probintzian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hedapen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handienetariko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egunkari</a:t>
            </a:r>
            <a:r>
              <a:rPr lang="es-ES" sz="2800" dirty="0" smtClean="0">
                <a:solidFill>
                  <a:srgbClr val="00B050"/>
                </a:solidFill>
              </a:rPr>
              <a:t> batean</a:t>
            </a:r>
            <a:r>
              <a:rPr lang="es-ES" sz="2800" dirty="0" smtClean="0"/>
              <a:t>). </a:t>
            </a:r>
          </a:p>
          <a:p>
            <a:pPr algn="just">
              <a:buFontTx/>
              <a:buNone/>
            </a:pPr>
            <a:r>
              <a:rPr lang="es-ES" sz="2800" dirty="0" smtClean="0"/>
              <a:t>	Sistema horren </a:t>
            </a:r>
            <a:r>
              <a:rPr lang="es-ES" sz="2800" b="1" dirty="0" err="1" smtClean="0">
                <a:solidFill>
                  <a:srgbClr val="0070C0"/>
                </a:solidFill>
              </a:rPr>
              <a:t>ordez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0070C0"/>
                </a:solidFill>
              </a:rPr>
              <a:t>Estatutuek</a:t>
            </a:r>
            <a:r>
              <a:rPr lang="es-ES" sz="2800" dirty="0" smtClean="0"/>
              <a:t> </a:t>
            </a:r>
            <a:r>
              <a:rPr lang="es-ES" sz="2800" dirty="0" err="1" smtClean="0"/>
              <a:t>ezar</a:t>
            </a:r>
            <a:r>
              <a:rPr lang="es-ES" sz="2800" dirty="0" smtClean="0"/>
              <a:t> </a:t>
            </a:r>
            <a:r>
              <a:rPr lang="es-ES" sz="2800" dirty="0" err="1" smtClean="0"/>
              <a:t>dezakete</a:t>
            </a:r>
            <a:r>
              <a:rPr lang="es-ES" sz="2800" dirty="0" smtClean="0"/>
              <a:t> </a:t>
            </a:r>
            <a:r>
              <a:rPr lang="es-ES" sz="2800" dirty="0" err="1" smtClean="0"/>
              <a:t>komunikazio</a:t>
            </a:r>
            <a:r>
              <a:rPr lang="es-ES" sz="2800" dirty="0" smtClean="0"/>
              <a:t> </a:t>
            </a:r>
            <a:r>
              <a:rPr lang="es-ES" sz="2800" dirty="0" err="1" smtClean="0"/>
              <a:t>prozedura</a:t>
            </a:r>
            <a:r>
              <a:rPr lang="es-ES" sz="2800" dirty="0" smtClean="0"/>
              <a:t> </a:t>
            </a:r>
            <a:r>
              <a:rPr lang="es-ES" sz="2800" dirty="0" err="1" smtClean="0"/>
              <a:t>bezala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banakako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komunikazioa</a:t>
            </a:r>
            <a:r>
              <a:rPr lang="es-ES" sz="2800" dirty="0" smtClean="0">
                <a:solidFill>
                  <a:srgbClr val="00B050"/>
                </a:solidFill>
              </a:rPr>
              <a:t> eta </a:t>
            </a:r>
            <a:r>
              <a:rPr lang="es-ES" sz="2800" dirty="0" err="1" smtClean="0">
                <a:solidFill>
                  <a:srgbClr val="00B050"/>
                </a:solidFill>
              </a:rPr>
              <a:t>idatzia</a:t>
            </a:r>
            <a:r>
              <a:rPr lang="es-ES" sz="2800" dirty="0" smtClean="0"/>
              <a:t>. </a:t>
            </a:r>
            <a:r>
              <a:rPr lang="es-ES" sz="2800" dirty="0" err="1" smtClean="0"/>
              <a:t>Gainera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0070C0"/>
                </a:solidFill>
              </a:rPr>
              <a:t>estatutuek</a:t>
            </a:r>
            <a:r>
              <a:rPr lang="es-ES" sz="2800" dirty="0" smtClean="0"/>
              <a:t>, </a:t>
            </a:r>
            <a:r>
              <a:rPr lang="es-ES" sz="2800" dirty="0" err="1" smtClean="0"/>
              <a:t>publizitate</a:t>
            </a:r>
            <a:r>
              <a:rPr lang="es-ES" sz="2800" dirty="0" smtClean="0"/>
              <a:t> </a:t>
            </a:r>
            <a:r>
              <a:rPr lang="es-ES" sz="2800" b="1" dirty="0" smtClean="0">
                <a:solidFill>
                  <a:srgbClr val="00B050"/>
                </a:solidFill>
              </a:rPr>
              <a:t>sistema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gehigarriak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ezar</a:t>
            </a:r>
            <a:r>
              <a:rPr lang="es-ES" sz="2800" dirty="0" smtClean="0"/>
              <a:t> </a:t>
            </a:r>
            <a:r>
              <a:rPr lang="es-ES" sz="2800" dirty="0" err="1" smtClean="0"/>
              <a:t>ditzakete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err="1" smtClean="0">
                <a:solidFill>
                  <a:srgbClr val="FF0000"/>
                </a:solidFill>
              </a:rPr>
              <a:t>Iragarkiaren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edukia</a:t>
            </a:r>
            <a:r>
              <a:rPr lang="es-ES" sz="2800" dirty="0" smtClean="0"/>
              <a:t>: </a:t>
            </a:r>
            <a:r>
              <a:rPr lang="es-ES" sz="2800" dirty="0" err="1" smtClean="0"/>
              <a:t>derrigorrez</a:t>
            </a:r>
            <a:r>
              <a:rPr lang="es-ES" sz="2800" dirty="0" smtClean="0"/>
              <a:t>,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izena</a:t>
            </a:r>
            <a:r>
              <a:rPr lang="es-ES" sz="2800" dirty="0" smtClean="0"/>
              <a:t>, </a:t>
            </a:r>
            <a:r>
              <a:rPr lang="es-ES" sz="2800" dirty="0" err="1" smtClean="0"/>
              <a:t>bileraren</a:t>
            </a:r>
            <a:r>
              <a:rPr lang="es-ES" sz="2800" dirty="0" smtClean="0"/>
              <a:t> </a:t>
            </a:r>
            <a:r>
              <a:rPr lang="es-ES" sz="2800" dirty="0" err="1" smtClean="0"/>
              <a:t>eguna</a:t>
            </a:r>
            <a:r>
              <a:rPr lang="es-ES" sz="2800" dirty="0" smtClean="0"/>
              <a:t> eta </a:t>
            </a:r>
            <a:r>
              <a:rPr lang="es-ES" sz="2800" dirty="0" err="1" smtClean="0"/>
              <a:t>ordua</a:t>
            </a:r>
            <a:r>
              <a:rPr lang="es-ES" sz="2800" dirty="0" smtClean="0"/>
              <a:t>, </a:t>
            </a:r>
            <a:r>
              <a:rPr lang="es-ES" sz="2800" dirty="0" err="1" smtClean="0"/>
              <a:t>gai-zerrenda</a:t>
            </a:r>
            <a:r>
              <a:rPr lang="es-ES" sz="2800" dirty="0" smtClean="0"/>
              <a:t>, eta </a:t>
            </a:r>
            <a:r>
              <a:rPr lang="es-ES" sz="2800" dirty="0" err="1" smtClean="0"/>
              <a:t>deialdia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/</a:t>
            </a:r>
            <a:r>
              <a:rPr lang="es-ES" sz="2800" dirty="0" err="1" smtClean="0"/>
              <a:t>dutenen</a:t>
            </a:r>
            <a:r>
              <a:rPr lang="es-ES" sz="2800" dirty="0" smtClean="0"/>
              <a:t> </a:t>
            </a:r>
            <a:r>
              <a:rPr lang="es-ES" sz="2800" dirty="0" err="1" smtClean="0"/>
              <a:t>kargua</a:t>
            </a:r>
            <a:r>
              <a:rPr lang="es-ES" sz="2800" dirty="0" smtClean="0"/>
              <a:t>.</a:t>
            </a:r>
          </a:p>
          <a:p>
            <a:pPr algn="just"/>
            <a:endParaRPr lang="es-ES" sz="28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Epea</a:t>
            </a:r>
            <a:r>
              <a:rPr lang="es-ES" sz="2800" dirty="0" smtClean="0"/>
              <a:t>: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anonimoan</a:t>
            </a:r>
            <a:r>
              <a:rPr lang="es-ES" sz="2800" dirty="0" smtClean="0"/>
              <a:t>: </a:t>
            </a:r>
            <a:r>
              <a:rPr lang="es-ES" sz="2800" dirty="0" err="1" smtClean="0"/>
              <a:t>deialdia</a:t>
            </a:r>
            <a:r>
              <a:rPr lang="es-ES" sz="2800" dirty="0" smtClean="0"/>
              <a:t> eta </a:t>
            </a:r>
            <a:r>
              <a:rPr lang="es-ES" sz="2800" dirty="0" err="1" smtClean="0"/>
              <a:t>ospatze-egunaren</a:t>
            </a:r>
            <a:r>
              <a:rPr lang="es-ES" sz="2800" dirty="0" smtClean="0"/>
              <a:t> </a:t>
            </a:r>
            <a:r>
              <a:rPr lang="es-ES" sz="2800" dirty="0" err="1" smtClean="0"/>
              <a:t>artean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gutxienez</a:t>
            </a:r>
            <a:r>
              <a:rPr lang="es-ES" sz="2800" dirty="0" smtClean="0">
                <a:solidFill>
                  <a:srgbClr val="0070C0"/>
                </a:solidFill>
              </a:rPr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hilabete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bat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igaro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da. </a:t>
            </a:r>
          </a:p>
          <a:p>
            <a:pPr algn="just"/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mugatuan</a:t>
            </a:r>
            <a:r>
              <a:rPr lang="es-ES" sz="2800" dirty="0" smtClean="0"/>
              <a:t>, </a:t>
            </a:r>
            <a:r>
              <a:rPr lang="es-ES" sz="2800" dirty="0" err="1" smtClean="0"/>
              <a:t>deialdia</a:t>
            </a:r>
            <a:r>
              <a:rPr lang="es-ES" sz="2800" dirty="0" smtClean="0"/>
              <a:t> eta </a:t>
            </a:r>
            <a:r>
              <a:rPr lang="es-ES" sz="2800" dirty="0" err="1" smtClean="0"/>
              <a:t>ospatze-egunaren</a:t>
            </a:r>
            <a:r>
              <a:rPr lang="es-ES" sz="2800" dirty="0" smtClean="0"/>
              <a:t> </a:t>
            </a:r>
            <a:r>
              <a:rPr lang="es-ES" sz="2800" dirty="0" err="1" smtClean="0"/>
              <a:t>artean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gutxienez</a:t>
            </a:r>
            <a:r>
              <a:rPr lang="es-ES" sz="2800" dirty="0" smtClean="0">
                <a:solidFill>
                  <a:srgbClr val="0070C0"/>
                </a:solidFill>
              </a:rPr>
              <a:t>, 15 </a:t>
            </a:r>
            <a:r>
              <a:rPr lang="es-ES" sz="2800" dirty="0" err="1" smtClean="0">
                <a:solidFill>
                  <a:srgbClr val="0070C0"/>
                </a:solidFill>
              </a:rPr>
              <a:t>egun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FF0000"/>
                </a:solidFill>
              </a:rPr>
              <a:t>Batzar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Unibertsala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70C0"/>
                </a:solidFill>
              </a:rPr>
              <a:t>deialdiaren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beharrik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eza</a:t>
            </a:r>
            <a:r>
              <a:rPr lang="es-ES" sz="2800" dirty="0" smtClean="0"/>
              <a:t>, </a:t>
            </a:r>
            <a:r>
              <a:rPr lang="es-ES" sz="2800" dirty="0" err="1" smtClean="0"/>
              <a:t>edozein</a:t>
            </a:r>
            <a:r>
              <a:rPr lang="es-ES" sz="2800" dirty="0" smtClean="0"/>
              <a:t> </a:t>
            </a:r>
            <a:r>
              <a:rPr lang="es-ES" sz="2800" dirty="0" err="1" smtClean="0"/>
              <a:t>gai</a:t>
            </a:r>
            <a:r>
              <a:rPr lang="es-ES" sz="2800" dirty="0" smtClean="0"/>
              <a:t> </a:t>
            </a:r>
            <a:r>
              <a:rPr lang="es-ES" sz="2800" dirty="0" err="1" smtClean="0"/>
              <a:t>tratatzeko</a:t>
            </a:r>
            <a:r>
              <a:rPr lang="es-ES" sz="2800" dirty="0" smtClean="0"/>
              <a:t>: 	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600" dirty="0" err="1" smtClean="0">
                <a:solidFill>
                  <a:srgbClr val="00B050"/>
                </a:solidFill>
              </a:rPr>
              <a:t>kapital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600" dirty="0" err="1" smtClean="0">
                <a:solidFill>
                  <a:srgbClr val="00B050"/>
                </a:solidFill>
              </a:rPr>
              <a:t>sozial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600" dirty="0" err="1" smtClean="0">
                <a:solidFill>
                  <a:srgbClr val="00B050"/>
                </a:solidFill>
              </a:rPr>
              <a:t>osoa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600" dirty="0" err="1" smtClean="0">
                <a:solidFill>
                  <a:srgbClr val="00B050"/>
                </a:solidFill>
              </a:rPr>
              <a:t>bertaratuta</a:t>
            </a:r>
            <a:r>
              <a:rPr lang="es-ES" sz="2400" dirty="0" smtClean="0"/>
              <a:t>,</a:t>
            </a:r>
          </a:p>
          <a:p>
            <a:pPr lvl="2" algn="just">
              <a:buNone/>
            </a:pPr>
            <a:r>
              <a:rPr lang="es-ES" sz="2200" dirty="0" smtClean="0"/>
              <a:t>-</a:t>
            </a:r>
            <a:r>
              <a:rPr lang="es-ES" sz="2600" dirty="0" err="1" smtClean="0">
                <a:solidFill>
                  <a:srgbClr val="00B050"/>
                </a:solidFill>
              </a:rPr>
              <a:t>batzarraren</a:t>
            </a:r>
            <a:r>
              <a:rPr lang="es-ES" sz="2200" dirty="0" smtClean="0">
                <a:solidFill>
                  <a:srgbClr val="00B050"/>
                </a:solidFill>
              </a:rPr>
              <a:t> </a:t>
            </a:r>
            <a:r>
              <a:rPr lang="es-ES" sz="2600" dirty="0" err="1" smtClean="0">
                <a:solidFill>
                  <a:srgbClr val="00B050"/>
                </a:solidFill>
              </a:rPr>
              <a:t>ospakizuna</a:t>
            </a:r>
            <a:r>
              <a:rPr lang="es-ES" sz="2200" dirty="0" smtClean="0">
                <a:solidFill>
                  <a:srgbClr val="00B050"/>
                </a:solidFill>
              </a:rPr>
              <a:t> </a:t>
            </a:r>
            <a:r>
              <a:rPr lang="es-ES" sz="2600" dirty="0" err="1" smtClean="0">
                <a:solidFill>
                  <a:srgbClr val="00B050"/>
                </a:solidFill>
              </a:rPr>
              <a:t>aho</a:t>
            </a:r>
            <a:r>
              <a:rPr lang="es-ES" sz="2200" dirty="0" smtClean="0">
                <a:solidFill>
                  <a:srgbClr val="00B050"/>
                </a:solidFill>
              </a:rPr>
              <a:t> </a:t>
            </a:r>
            <a:r>
              <a:rPr lang="es-ES" sz="2600" dirty="0" err="1" smtClean="0">
                <a:solidFill>
                  <a:srgbClr val="00B050"/>
                </a:solidFill>
              </a:rPr>
              <a:t>betez</a:t>
            </a:r>
            <a:r>
              <a:rPr lang="es-ES" sz="2200" dirty="0" smtClean="0">
                <a:solidFill>
                  <a:srgbClr val="00B050"/>
                </a:solidFill>
              </a:rPr>
              <a:t> </a:t>
            </a:r>
            <a:r>
              <a:rPr lang="es-ES" sz="2600" dirty="0" err="1" smtClean="0">
                <a:solidFill>
                  <a:srgbClr val="00B050"/>
                </a:solidFill>
              </a:rPr>
              <a:t>onartzea</a:t>
            </a:r>
            <a:r>
              <a:rPr lang="es-ES" sz="2200" dirty="0" smtClean="0"/>
              <a:t>. 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" sz="3200" b="1" dirty="0" err="1" smtClean="0">
                <a:solidFill>
                  <a:srgbClr val="FF0000"/>
                </a:solidFill>
              </a:rPr>
              <a:t>Eraketa</a:t>
            </a:r>
            <a:r>
              <a:rPr lang="es-ES" sz="3200" b="1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err="1" smtClean="0">
                <a:solidFill>
                  <a:srgbClr val="FF0000"/>
                </a:solidFill>
              </a:rPr>
              <a:t>Baltzu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anonimoan</a:t>
            </a:r>
            <a:r>
              <a:rPr lang="es-ES" sz="2800" dirty="0" smtClean="0"/>
              <a:t>: </a:t>
            </a:r>
          </a:p>
          <a:p>
            <a:pPr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batzarra</a:t>
            </a:r>
            <a:r>
              <a:rPr lang="es-ES" sz="2800" dirty="0" smtClean="0"/>
              <a:t> </a:t>
            </a:r>
            <a:r>
              <a:rPr lang="es-ES" sz="2800" dirty="0" err="1" smtClean="0"/>
              <a:t>ondo</a:t>
            </a:r>
            <a:r>
              <a:rPr lang="es-ES" sz="2800" dirty="0" smtClean="0"/>
              <a:t> </a:t>
            </a:r>
            <a:r>
              <a:rPr lang="es-ES" sz="2800" dirty="0" err="1" smtClean="0"/>
              <a:t>eratuta</a:t>
            </a:r>
            <a:r>
              <a:rPr lang="es-ES" sz="2800" dirty="0" smtClean="0"/>
              <a:t> </a:t>
            </a:r>
            <a:r>
              <a:rPr lang="es-ES" sz="2800" dirty="0" err="1" smtClean="0"/>
              <a:t>gelditzeko</a:t>
            </a:r>
            <a:r>
              <a:rPr lang="es-ES" sz="2800" dirty="0" smtClean="0"/>
              <a:t>: </a:t>
            </a:r>
            <a:r>
              <a:rPr lang="es-ES" sz="2800" b="1" dirty="0" err="1" smtClean="0">
                <a:solidFill>
                  <a:srgbClr val="0070C0"/>
                </a:solidFill>
              </a:rPr>
              <a:t>quoruma</a:t>
            </a:r>
            <a:r>
              <a:rPr lang="es-ES" sz="2800" dirty="0" smtClean="0"/>
              <a:t> (</a:t>
            </a:r>
            <a:r>
              <a:rPr lang="es-ES" sz="2800" dirty="0" err="1" smtClean="0">
                <a:solidFill>
                  <a:srgbClr val="00B050"/>
                </a:solidFill>
              </a:rPr>
              <a:t>kapital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sozialaren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portzentaje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jakin</a:t>
            </a:r>
            <a:r>
              <a:rPr lang="es-ES" sz="2800" dirty="0" smtClean="0">
                <a:solidFill>
                  <a:srgbClr val="00B050"/>
                </a:solidFill>
              </a:rPr>
              <a:t> baten </a:t>
            </a:r>
            <a:r>
              <a:rPr lang="es-ES" sz="2800" dirty="0" err="1" smtClean="0">
                <a:solidFill>
                  <a:srgbClr val="00B050"/>
                </a:solidFill>
              </a:rPr>
              <a:t>bertaratzea</a:t>
            </a:r>
            <a:r>
              <a:rPr lang="es-ES" sz="2800" dirty="0" smtClean="0"/>
              <a:t>). </a:t>
            </a:r>
            <a:r>
              <a:rPr lang="es-ES" sz="2800" dirty="0" err="1" smtClean="0"/>
              <a:t>Bertaratze</a:t>
            </a:r>
            <a:r>
              <a:rPr lang="es-ES" sz="2800" dirty="0" smtClean="0"/>
              <a:t> </a:t>
            </a:r>
            <a:r>
              <a:rPr lang="es-ES" sz="2800" dirty="0" err="1" smtClean="0"/>
              <a:t>hori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0070C0"/>
                </a:solidFill>
              </a:rPr>
              <a:t>zuzena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ahalordez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izan </a:t>
            </a:r>
            <a:r>
              <a:rPr lang="es-ES" sz="2800" dirty="0" err="1" smtClean="0"/>
              <a:t>daiteke</a:t>
            </a:r>
            <a:r>
              <a:rPr lang="es-ES" sz="2800" dirty="0" smtClean="0"/>
              <a:t>. 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Ondoren</a:t>
            </a:r>
            <a:r>
              <a:rPr lang="es-ES" sz="2800" dirty="0" smtClean="0"/>
              <a:t> 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sozialak</a:t>
            </a:r>
            <a:r>
              <a:rPr lang="es-ES" sz="2800" dirty="0" smtClean="0"/>
              <a:t> </a:t>
            </a:r>
            <a:r>
              <a:rPr lang="es-ES" sz="2800" dirty="0" err="1" smtClean="0"/>
              <a:t>hartzeko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diren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gehiengoak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quorum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horrekiko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neurtuko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480</Words>
  <Application>Microsoft Office PowerPoint</Application>
  <PresentationFormat>Presentación en pantalla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22. Gaia: Batzar Orokorra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 </vt:lpstr>
      <vt:lpstr>Diapositiva 11</vt:lpstr>
      <vt:lpstr>Diapositiva 12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 Gaia: Batzar Orokorra</dc:title>
  <dc:creator>dmpirarn</dc:creator>
  <cp:lastModifiedBy>dmpirarn</cp:lastModifiedBy>
  <cp:revision>30</cp:revision>
  <dcterms:created xsi:type="dcterms:W3CDTF">2014-04-02T17:20:59Z</dcterms:created>
  <dcterms:modified xsi:type="dcterms:W3CDTF">2017-04-26T06:24:13Z</dcterms:modified>
</cp:coreProperties>
</file>