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80" r:id="rId13"/>
    <p:sldId id="283" r:id="rId14"/>
    <p:sldId id="284" r:id="rId15"/>
    <p:sldId id="286" r:id="rId16"/>
    <p:sldId id="289" r:id="rId17"/>
    <p:sldId id="290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1DFB6-DF7E-4DD6-94D8-EAF8D3AEDD90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63FE5-B671-4A03-A6B6-7E0AC1A63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34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32F118-2535-4164-BF2C-8550BF5E6CBB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341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EC6364-5C50-4FDB-BBE4-98752BB85629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10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3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53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35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33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903026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8595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407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4616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73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860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107958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169B91-56BE-4D34-BFB3-3FF8B33E0AA4}" type="datetimeFigureOut">
              <a:rPr lang="es-ES" smtClean="0"/>
              <a:pPr/>
              <a:t>31/01/2019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26C3ED-876F-4761-8713-146A9E2B46A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47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s-ES" dirty="0" err="1" smtClean="0">
                <a:solidFill>
                  <a:srgbClr val="FF0000"/>
                </a:solidFill>
              </a:rPr>
              <a:t>Doktrina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tradizionala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r>
              <a:rPr lang="es-ES" dirty="0" smtClean="0"/>
              <a:t>“</a:t>
            </a:r>
            <a:r>
              <a:rPr lang="es-ES" dirty="0" err="1" smtClean="0"/>
              <a:t>bere</a:t>
            </a:r>
            <a:r>
              <a:rPr lang="es-ES" dirty="0" smtClean="0"/>
              <a:t> </a:t>
            </a:r>
            <a:r>
              <a:rPr lang="es-ES" dirty="0" err="1" smtClean="0"/>
              <a:t>kideen</a:t>
            </a:r>
            <a:r>
              <a:rPr lang="es-ES" dirty="0" smtClean="0"/>
              <a:t> </a:t>
            </a:r>
            <a:r>
              <a:rPr lang="es-ES" dirty="0" err="1" smtClean="0"/>
              <a:t>ekarpenaren</a:t>
            </a:r>
            <a:r>
              <a:rPr lang="es-ES" dirty="0" smtClean="0"/>
              <a:t> </a:t>
            </a:r>
            <a:r>
              <a:rPr lang="es-ES" dirty="0" err="1" smtClean="0"/>
              <a:t>bitartez</a:t>
            </a:r>
            <a:r>
              <a:rPr lang="es-ES" dirty="0" smtClean="0"/>
              <a:t>, </a:t>
            </a:r>
            <a:r>
              <a:rPr lang="es-ES" dirty="0" err="1" smtClean="0"/>
              <a:t>helburu</a:t>
            </a:r>
            <a:r>
              <a:rPr lang="es-ES" dirty="0" smtClean="0"/>
              <a:t> </a:t>
            </a:r>
            <a:r>
              <a:rPr lang="es-ES" dirty="0" err="1" smtClean="0"/>
              <a:t>amankomun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lortzeko</a:t>
            </a:r>
            <a:r>
              <a:rPr lang="es-ES" dirty="0" smtClean="0"/>
              <a:t>, </a:t>
            </a:r>
            <a:r>
              <a:rPr lang="es-ES" dirty="0" err="1" smtClean="0"/>
              <a:t>edozein</a:t>
            </a:r>
            <a:r>
              <a:rPr lang="es-ES" dirty="0" smtClean="0"/>
              <a:t> </a:t>
            </a:r>
            <a:r>
              <a:rPr lang="es-ES" dirty="0" err="1" smtClean="0"/>
              <a:t>borondatezko</a:t>
            </a:r>
            <a:r>
              <a:rPr lang="es-ES" dirty="0" smtClean="0"/>
              <a:t> </a:t>
            </a:r>
            <a:r>
              <a:rPr lang="es-ES" dirty="0" err="1" smtClean="0"/>
              <a:t>elkarte</a:t>
            </a:r>
            <a:r>
              <a:rPr lang="es-ES" dirty="0" smtClean="0"/>
              <a:t>”.</a:t>
            </a:r>
          </a:p>
          <a:p>
            <a:pPr marL="109728" indent="0" algn="ctr">
              <a:buNone/>
            </a:pPr>
            <a:r>
              <a:rPr lang="es-ES" dirty="0" smtClean="0"/>
              <a:t> </a:t>
            </a:r>
          </a:p>
          <a:p>
            <a:pPr algn="ctr"/>
            <a:endParaRPr lang="es-ES" dirty="0" smtClean="0">
              <a:solidFill>
                <a:srgbClr val="0070C0"/>
              </a:solidFill>
            </a:endParaRPr>
          </a:p>
          <a:p>
            <a:pPr marL="109728" indent="0" algn="just">
              <a:buNone/>
            </a:pPr>
            <a:endParaRPr lang="es-ES" sz="2000" dirty="0" smtClean="0"/>
          </a:p>
          <a:p>
            <a:pPr marL="109728" indent="0" algn="just">
              <a:buNone/>
            </a:pPr>
            <a:r>
              <a:rPr lang="es-ES" sz="2000" dirty="0" smtClean="0"/>
              <a:t>1</a:t>
            </a:r>
            <a:r>
              <a:rPr lang="es-ES" sz="2000" dirty="0"/>
              <a:t>) </a:t>
            </a:r>
            <a:r>
              <a:rPr lang="es-ES" sz="2000" dirty="0" err="1"/>
              <a:t>Jatorri</a:t>
            </a:r>
            <a:r>
              <a:rPr lang="es-ES" sz="2000" dirty="0"/>
              <a:t> </a:t>
            </a:r>
            <a:r>
              <a:rPr lang="es-ES" sz="2000" dirty="0" err="1"/>
              <a:t>negoziagarria</a:t>
            </a:r>
            <a:r>
              <a:rPr lang="es-ES" sz="2000" dirty="0"/>
              <a:t>                               </a:t>
            </a:r>
          </a:p>
          <a:p>
            <a:pPr marL="109728" indent="0" algn="just">
              <a:buNone/>
            </a:pPr>
            <a:r>
              <a:rPr lang="es-ES" sz="2000" dirty="0"/>
              <a:t>                                                                 </a:t>
            </a:r>
            <a:endParaRPr lang="es-ES" sz="2000" dirty="0" smtClean="0"/>
          </a:p>
          <a:p>
            <a:pPr marL="109728" indent="0" algn="just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                                    3</a:t>
            </a:r>
            <a:r>
              <a:rPr lang="es-ES" sz="2000" dirty="0"/>
              <a:t>) </a:t>
            </a:r>
            <a:r>
              <a:rPr lang="es-ES" sz="2000" dirty="0" err="1"/>
              <a:t>Ekarpena</a:t>
            </a:r>
            <a:endParaRPr lang="es-ES" sz="2000" dirty="0"/>
          </a:p>
          <a:p>
            <a:pPr marL="109728" indent="0" algn="just">
              <a:buNone/>
            </a:pPr>
            <a:endParaRPr lang="es-ES" sz="1000" dirty="0"/>
          </a:p>
          <a:p>
            <a:pPr marL="109728" indent="0" algn="just">
              <a:buNone/>
            </a:pPr>
            <a:r>
              <a:rPr lang="es-ES" sz="2000" dirty="0" smtClean="0"/>
              <a:t>2</a:t>
            </a:r>
            <a:r>
              <a:rPr lang="es-ES" sz="2000" dirty="0"/>
              <a:t>) </a:t>
            </a:r>
            <a:r>
              <a:rPr lang="es-ES" sz="2000" dirty="0" err="1" smtClean="0"/>
              <a:t>Guztiek</a:t>
            </a:r>
            <a:r>
              <a:rPr lang="es-ES" sz="2000" dirty="0" smtClean="0"/>
              <a:t> </a:t>
            </a:r>
            <a:r>
              <a:rPr lang="es-ES" sz="2000" dirty="0" err="1"/>
              <a:t>helburu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izatea</a:t>
            </a:r>
            <a:r>
              <a:rPr lang="es-ES" sz="2000" dirty="0"/>
              <a:t> (</a:t>
            </a:r>
            <a:r>
              <a:rPr lang="es-ES" sz="2000" dirty="0" err="1"/>
              <a:t>irabazi-asmoa</a:t>
            </a:r>
            <a:r>
              <a:rPr lang="es-ES" sz="2000" dirty="0"/>
              <a:t> </a:t>
            </a:r>
            <a:r>
              <a:rPr lang="es-ES" sz="2000" dirty="0" err="1"/>
              <a:t>oinarrizkoa</a:t>
            </a:r>
            <a:r>
              <a:rPr lang="es-ES" sz="2000" dirty="0"/>
              <a:t> da) (KZ 1.665 art.) (MK 116 art.)</a:t>
            </a:r>
          </a:p>
          <a:p>
            <a:pPr marL="109728" indent="0" algn="just">
              <a:buNone/>
            </a:pPr>
            <a:endParaRPr lang="es-ES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kontzeptua</a:t>
            </a:r>
            <a:endParaRPr lang="es-ES" dirty="0"/>
          </a:p>
        </p:txBody>
      </p:sp>
      <p:sp>
        <p:nvSpPr>
          <p:cNvPr id="2" name="Elipse 1"/>
          <p:cNvSpPr/>
          <p:nvPr/>
        </p:nvSpPr>
        <p:spPr>
          <a:xfrm>
            <a:off x="4655840" y="2830321"/>
            <a:ext cx="288032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000" dirty="0">
                <a:solidFill>
                  <a:prstClr val="white"/>
                </a:solidFill>
                <a:latin typeface="Lucida Sans Unicode"/>
              </a:rPr>
              <a:t>ELEMENTUAK</a:t>
            </a:r>
          </a:p>
        </p:txBody>
      </p:sp>
      <p:cxnSp>
        <p:nvCxnSpPr>
          <p:cNvPr id="13" name="Conector recto de flecha 12"/>
          <p:cNvCxnSpPr>
            <a:stCxn id="2" idx="4"/>
          </p:cNvCxnSpPr>
          <p:nvPr/>
        </p:nvCxnSpPr>
        <p:spPr>
          <a:xfrm>
            <a:off x="6096000" y="3726262"/>
            <a:ext cx="0" cy="128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7032104" y="3726263"/>
            <a:ext cx="648072" cy="643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 flipH="1">
            <a:off x="3866606" y="3579223"/>
            <a:ext cx="1175657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0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</a:t>
            </a:r>
            <a:r>
              <a:rPr lang="es-ES" dirty="0" err="1" smtClean="0"/>
              <a:t>ondare</a:t>
            </a:r>
            <a:r>
              <a:rPr lang="es-ES" dirty="0" smtClean="0"/>
              <a:t> </a:t>
            </a:r>
            <a:r>
              <a:rPr lang="es-ES" dirty="0" err="1" smtClean="0"/>
              <a:t>komuna</a:t>
            </a:r>
            <a:r>
              <a:rPr lang="es-ES" dirty="0" smtClean="0"/>
              <a:t> </a:t>
            </a:r>
            <a:r>
              <a:rPr lang="es-ES" dirty="0" err="1" smtClean="0"/>
              <a:t>lortzeko</a:t>
            </a:r>
            <a:r>
              <a:rPr lang="es-ES" dirty="0" smtClean="0"/>
              <a:t>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ekarpen</a:t>
            </a:r>
            <a:r>
              <a:rPr lang="es-ES" dirty="0" smtClean="0"/>
              <a:t> </a:t>
            </a:r>
            <a:r>
              <a:rPr lang="es-ES" dirty="0" err="1" smtClean="0"/>
              <a:t>betebeharra</a:t>
            </a:r>
            <a:r>
              <a:rPr lang="es-ES" dirty="0"/>
              <a:t>.</a:t>
            </a:r>
            <a:endParaRPr lang="es-ES" dirty="0" smtClean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 smtClean="0"/>
          </a:p>
          <a:p>
            <a:pPr algn="just"/>
            <a:r>
              <a:rPr lang="es-ES" dirty="0" err="1" smtClean="0"/>
              <a:t>Zer</a:t>
            </a:r>
            <a:r>
              <a:rPr lang="es-ES" dirty="0" smtClean="0"/>
              <a:t> da </a:t>
            </a:r>
            <a:r>
              <a:rPr lang="es-ES" dirty="0" err="1" smtClean="0"/>
              <a:t>ekar</a:t>
            </a:r>
            <a:r>
              <a:rPr lang="es-ES" dirty="0" smtClean="0"/>
              <a:t> </a:t>
            </a:r>
            <a:r>
              <a:rPr lang="es-ES" dirty="0" err="1" smtClean="0"/>
              <a:t>daitekeena</a:t>
            </a:r>
            <a:r>
              <a:rPr lang="es-ES" dirty="0" smtClean="0"/>
              <a:t>? </a:t>
            </a:r>
            <a:r>
              <a:rPr lang="es-ES" dirty="0" err="1" smtClean="0"/>
              <a:t>Ekarpen</a:t>
            </a:r>
            <a:r>
              <a:rPr lang="es-ES" dirty="0" smtClean="0"/>
              <a:t> </a:t>
            </a:r>
            <a:r>
              <a:rPr lang="es-ES" dirty="0" err="1" smtClean="0"/>
              <a:t>tipoak</a:t>
            </a:r>
            <a:r>
              <a:rPr lang="es-ES" dirty="0" smtClean="0"/>
              <a:t>: </a:t>
            </a:r>
            <a:r>
              <a:rPr lang="es-ES" dirty="0" err="1" smtClean="0"/>
              <a:t>emateko</a:t>
            </a:r>
            <a:r>
              <a:rPr lang="es-ES" dirty="0" smtClean="0"/>
              <a:t> </a:t>
            </a:r>
            <a:r>
              <a:rPr lang="es-ES" dirty="0" err="1" smtClean="0"/>
              <a:t>prestazioa</a:t>
            </a:r>
            <a:r>
              <a:rPr lang="es-ES" dirty="0" smtClean="0"/>
              <a:t>, </a:t>
            </a:r>
            <a:r>
              <a:rPr lang="es-ES" dirty="0" err="1" smtClean="0"/>
              <a:t>egiteko</a:t>
            </a:r>
            <a:r>
              <a:rPr lang="es-ES" dirty="0" smtClean="0"/>
              <a:t> </a:t>
            </a:r>
            <a:r>
              <a:rPr lang="es-ES" dirty="0" err="1" smtClean="0"/>
              <a:t>prestazioa</a:t>
            </a:r>
            <a:r>
              <a:rPr lang="es-ES" dirty="0" smtClean="0"/>
              <a:t> eta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egiteko</a:t>
            </a:r>
            <a:r>
              <a:rPr lang="es-ES" dirty="0" smtClean="0"/>
              <a:t> </a:t>
            </a:r>
            <a:r>
              <a:rPr lang="es-ES" dirty="0" err="1" smtClean="0"/>
              <a:t>prestazioa</a:t>
            </a:r>
            <a:r>
              <a:rPr lang="es-ES" dirty="0" smtClean="0"/>
              <a:t>.</a:t>
            </a:r>
          </a:p>
          <a:p>
            <a:pPr algn="just"/>
            <a:r>
              <a:rPr lang="es-ES" dirty="0" err="1" smtClean="0"/>
              <a:t>Zer</a:t>
            </a:r>
            <a:r>
              <a:rPr lang="es-ES" dirty="0" smtClean="0"/>
              <a:t> </a:t>
            </a:r>
            <a:r>
              <a:rPr lang="es-ES" dirty="0" err="1" smtClean="0"/>
              <a:t>titulupean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daiteke</a:t>
            </a:r>
            <a:r>
              <a:rPr lang="es-ES" dirty="0" smtClean="0"/>
              <a:t> </a:t>
            </a:r>
            <a:r>
              <a:rPr lang="es-ES" dirty="0" err="1" smtClean="0"/>
              <a:t>ekarpena</a:t>
            </a:r>
            <a:r>
              <a:rPr lang="es-ES" dirty="0" smtClean="0"/>
              <a:t>? </a:t>
            </a:r>
            <a:r>
              <a:rPr lang="es-ES" dirty="0" err="1" smtClean="0"/>
              <a:t>Erabilera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Jabetza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Ez </a:t>
            </a:r>
            <a:r>
              <a:rPr lang="es-ES" dirty="0" err="1" smtClean="0"/>
              <a:t>betetze</a:t>
            </a:r>
            <a:r>
              <a:rPr lang="es-ES" dirty="0" smtClean="0"/>
              <a:t> </a:t>
            </a:r>
            <a:r>
              <a:rPr lang="es-ES" dirty="0" err="1" smtClean="0"/>
              <a:t>kasurako</a:t>
            </a:r>
            <a:r>
              <a:rPr lang="es-ES" dirty="0" smtClean="0"/>
              <a:t>: </a:t>
            </a:r>
            <a:r>
              <a:rPr lang="es-ES" dirty="0" err="1" smtClean="0"/>
              <a:t>judizialki</a:t>
            </a:r>
            <a:r>
              <a:rPr lang="es-ES" dirty="0" smtClean="0"/>
              <a:t> </a:t>
            </a:r>
            <a:r>
              <a:rPr lang="es-ES" dirty="0" err="1" smtClean="0"/>
              <a:t>erreklamatu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bazkidearen</a:t>
            </a:r>
            <a:r>
              <a:rPr lang="es-ES" dirty="0" smtClean="0"/>
              <a:t> </a:t>
            </a:r>
            <a:r>
              <a:rPr lang="es-ES" dirty="0" err="1" smtClean="0"/>
              <a:t>lotura</a:t>
            </a:r>
            <a:r>
              <a:rPr lang="es-ES" dirty="0" smtClean="0"/>
              <a:t> </a:t>
            </a:r>
            <a:r>
              <a:rPr lang="es-ES" dirty="0" err="1" smtClean="0"/>
              <a:t>baltzuarekin</a:t>
            </a:r>
            <a:r>
              <a:rPr lang="es-ES" dirty="0" smtClean="0"/>
              <a:t> </a:t>
            </a:r>
            <a:r>
              <a:rPr lang="es-ES" dirty="0" err="1" smtClean="0"/>
              <a:t>hutsaldu</a:t>
            </a:r>
            <a:r>
              <a:rPr lang="es-ES" dirty="0" smtClean="0"/>
              <a:t>.</a:t>
            </a:r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Baltzu-kontratuaren</a:t>
            </a:r>
            <a:r>
              <a:rPr lang="es-ES" dirty="0" smtClean="0"/>
              <a:t> </a:t>
            </a:r>
            <a:r>
              <a:rPr lang="es-ES" dirty="0" err="1" smtClean="0"/>
              <a:t>elementuak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982691" y="1574393"/>
            <a:ext cx="248561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Kontratuaren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 smtClean="0">
                <a:solidFill>
                  <a:prstClr val="white"/>
                </a:solidFill>
                <a:latin typeface="Lucida Sans Unicode"/>
              </a:rPr>
              <a:t>objektua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smtClean="0">
                <a:solidFill>
                  <a:prstClr val="white"/>
                </a:solidFill>
                <a:latin typeface="Lucida Sans Unicode"/>
              </a:rPr>
              <a:t>=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bazkideen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ekarpen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>
                <a:solidFill>
                  <a:prstClr val="white"/>
                </a:solidFill>
                <a:latin typeface="Lucida Sans Unicode"/>
              </a:rPr>
              <a:t>sozialak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37021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ES" dirty="0" smtClean="0"/>
              <a:t>3) </a:t>
            </a:r>
            <a:r>
              <a:rPr lang="es-ES" dirty="0" err="1" smtClean="0"/>
              <a:t>Arrazoia</a:t>
            </a:r>
            <a:r>
              <a:rPr lang="es-ES" dirty="0" smtClean="0"/>
              <a:t>: </a:t>
            </a:r>
            <a:r>
              <a:rPr lang="es-ES" dirty="0" err="1" smtClean="0"/>
              <a:t>bazkideek</a:t>
            </a:r>
            <a:r>
              <a:rPr lang="es-ES" dirty="0" smtClean="0"/>
              <a:t> </a:t>
            </a:r>
            <a:r>
              <a:rPr lang="es-ES" dirty="0" err="1" smtClean="0"/>
              <a:t>lortu</a:t>
            </a:r>
            <a:r>
              <a:rPr lang="es-ES" dirty="0" smtClean="0"/>
              <a:t> </a:t>
            </a:r>
            <a:r>
              <a:rPr lang="es-ES" dirty="0" err="1" smtClean="0"/>
              <a:t>nahi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helburua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               -</a:t>
            </a:r>
            <a:r>
              <a:rPr lang="es-ES" dirty="0" err="1" smtClean="0"/>
              <a:t>irabazi-asmoa</a:t>
            </a:r>
            <a:r>
              <a:rPr lang="es-ES" dirty="0" smtClean="0"/>
              <a:t>, </a:t>
            </a:r>
            <a:r>
              <a:rPr lang="es-ES" dirty="0" err="1" smtClean="0"/>
              <a:t>ezinbestez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r>
              <a:rPr lang="es-ES" dirty="0" smtClean="0"/>
              <a:t>               -</a:t>
            </a:r>
            <a:r>
              <a:rPr lang="es-ES" dirty="0" err="1" smtClean="0"/>
              <a:t>edozein</a:t>
            </a:r>
            <a:r>
              <a:rPr lang="es-ES" dirty="0" smtClean="0"/>
              <a:t> </a:t>
            </a:r>
            <a:r>
              <a:rPr lang="es-ES" dirty="0" err="1" smtClean="0"/>
              <a:t>helburu</a:t>
            </a:r>
            <a:r>
              <a:rPr lang="es-ES" dirty="0" smtClean="0"/>
              <a:t>, </a:t>
            </a:r>
            <a:r>
              <a:rPr lang="es-ES" dirty="0" err="1" smtClean="0"/>
              <a:t>irabazi-asmoa</a:t>
            </a:r>
            <a:r>
              <a:rPr lang="es-ES" dirty="0" smtClean="0"/>
              <a:t>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s-ES" dirty="0" err="1" smtClean="0"/>
              <a:t>baztertuz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4) Forma: </a:t>
            </a:r>
            <a:r>
              <a:rPr lang="es-ES" dirty="0" err="1" smtClean="0"/>
              <a:t>printzipioz</a:t>
            </a:r>
            <a:r>
              <a:rPr lang="es-ES" dirty="0" smtClean="0"/>
              <a:t>, </a:t>
            </a:r>
            <a:r>
              <a:rPr lang="es-ES" dirty="0" err="1" smtClean="0"/>
              <a:t>askatasuna</a:t>
            </a:r>
            <a:r>
              <a:rPr lang="es-ES" dirty="0" smtClean="0"/>
              <a:t>. </a:t>
            </a:r>
            <a:r>
              <a:rPr lang="es-ES" dirty="0" err="1" smtClean="0"/>
              <a:t>Legeak</a:t>
            </a:r>
            <a:r>
              <a:rPr lang="es-ES" dirty="0" smtClean="0"/>
              <a:t> </a:t>
            </a:r>
            <a:r>
              <a:rPr lang="es-ES" dirty="0" err="1" smtClean="0"/>
              <a:t>galdatzen</a:t>
            </a:r>
            <a:r>
              <a:rPr lang="es-ES" dirty="0" smtClean="0"/>
              <a:t> </a:t>
            </a:r>
            <a:r>
              <a:rPr lang="es-ES" dirty="0" err="1" smtClean="0"/>
              <a:t>duenean</a:t>
            </a:r>
            <a:r>
              <a:rPr lang="es-ES" dirty="0" smtClean="0"/>
              <a:t> tipo </a:t>
            </a:r>
            <a:r>
              <a:rPr lang="es-ES" dirty="0" err="1" smtClean="0"/>
              <a:t>bereziak</a:t>
            </a:r>
            <a:r>
              <a:rPr lang="es-ES" dirty="0" smtClean="0"/>
              <a:t> </a:t>
            </a:r>
            <a:r>
              <a:rPr lang="es-ES" dirty="0" err="1" smtClean="0"/>
              <a:t>eratzeko</a:t>
            </a:r>
            <a:r>
              <a:rPr lang="es-ES" dirty="0" smtClean="0"/>
              <a:t>: </a:t>
            </a:r>
            <a:r>
              <a:rPr lang="es-ES" dirty="0" err="1" smtClean="0"/>
              <a:t>anonimoa</a:t>
            </a:r>
            <a:r>
              <a:rPr lang="es-ES" dirty="0" smtClean="0"/>
              <a:t>, </a:t>
            </a:r>
            <a:r>
              <a:rPr lang="es-ES" dirty="0" err="1" smtClean="0"/>
              <a:t>mugatua</a:t>
            </a:r>
            <a:r>
              <a:rPr lang="es-ES" dirty="0" smtClean="0"/>
              <a:t>, </a:t>
            </a:r>
            <a:r>
              <a:rPr lang="es-ES" dirty="0" err="1" smtClean="0"/>
              <a:t>lanbide</a:t>
            </a:r>
            <a:r>
              <a:rPr lang="es-ES" dirty="0" smtClean="0"/>
              <a:t> </a:t>
            </a:r>
            <a:r>
              <a:rPr lang="es-ES" dirty="0" err="1" smtClean="0"/>
              <a:t>baltzua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Abrir llave 3"/>
          <p:cNvSpPr/>
          <p:nvPr/>
        </p:nvSpPr>
        <p:spPr>
          <a:xfrm>
            <a:off x="2105986" y="2427906"/>
            <a:ext cx="360040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25344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es-ES" dirty="0" smtClean="0"/>
              <a:t>                                    </a:t>
            </a:r>
          </a:p>
          <a:p>
            <a:pPr marL="109728" indent="0" algn="just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                                            +</a:t>
            </a:r>
            <a:endParaRPr lang="es-ES" dirty="0"/>
          </a:p>
          <a:p>
            <a:pPr marL="109728" indent="0" algn="ctr">
              <a:buNone/>
            </a:pPr>
            <a:r>
              <a:rPr lang="es-ES" dirty="0" smtClean="0"/>
              <a:t>+</a:t>
            </a:r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 smtClean="0"/>
              <a:t>oinarrizko</a:t>
            </a:r>
            <a:r>
              <a:rPr lang="es-ES" dirty="0" smtClean="0"/>
              <a:t>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eratzeko</a:t>
            </a:r>
            <a:r>
              <a:rPr lang="es-ES" dirty="0" smtClean="0"/>
              <a:t>,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kapitalistetan</a:t>
            </a:r>
            <a:r>
              <a:rPr lang="es-ES" dirty="0" smtClean="0"/>
              <a:t> izan </a:t>
            </a:r>
            <a:r>
              <a:rPr lang="es-ES" dirty="0" err="1" smtClean="0"/>
              <a:t>ezik</a:t>
            </a:r>
            <a:r>
              <a:rPr lang="es-ES" dirty="0" smtClean="0"/>
              <a:t>: </a:t>
            </a:r>
            <a:r>
              <a:rPr lang="es-ES" dirty="0" err="1" smtClean="0">
                <a:solidFill>
                  <a:srgbClr val="FF0000"/>
                </a:solidFill>
              </a:rPr>
              <a:t>anonimoentzat</a:t>
            </a:r>
            <a:r>
              <a:rPr lang="es-ES" dirty="0" smtClean="0">
                <a:solidFill>
                  <a:srgbClr val="FF0000"/>
                </a:solidFill>
              </a:rPr>
              <a:t> eta </a:t>
            </a:r>
            <a:r>
              <a:rPr lang="es-ES" dirty="0" err="1" smtClean="0">
                <a:solidFill>
                  <a:srgbClr val="FF0000"/>
                </a:solidFill>
              </a:rPr>
              <a:t>mugatuentzat</a:t>
            </a:r>
            <a:r>
              <a:rPr lang="es-ES" dirty="0" smtClean="0">
                <a:solidFill>
                  <a:srgbClr val="FF0000"/>
                </a:solidFill>
              </a:rPr>
              <a:t> BAI</a:t>
            </a:r>
            <a:r>
              <a:rPr lang="es-ES" dirty="0" smtClean="0"/>
              <a:t>.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  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</a:t>
            </a:r>
            <a:r>
              <a:rPr lang="es-ES" dirty="0" err="1" smtClean="0"/>
              <a:t>Ukanbehar</a:t>
            </a:r>
            <a:r>
              <a:rPr lang="es-ES" dirty="0" smtClean="0"/>
              <a:t> </a:t>
            </a:r>
            <a:r>
              <a:rPr lang="es-ES" dirty="0" err="1" smtClean="0"/>
              <a:t>horiek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badira</a:t>
            </a:r>
            <a:r>
              <a:rPr lang="es-ES" dirty="0" smtClean="0"/>
              <a:t> </a:t>
            </a:r>
            <a:r>
              <a:rPr lang="es-ES" dirty="0" err="1" smtClean="0"/>
              <a:t>betetzen</a:t>
            </a:r>
            <a:r>
              <a:rPr lang="es-ES" dirty="0" smtClean="0"/>
              <a:t>   </a:t>
            </a:r>
            <a:endParaRPr lang="es-ES" dirty="0" smtClean="0"/>
          </a:p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sz="2300" dirty="0" err="1">
                <a:solidFill>
                  <a:srgbClr val="FF0000"/>
                </a:solidFill>
              </a:rPr>
              <a:t>Irregulartasunaren</a:t>
            </a:r>
            <a:r>
              <a:rPr lang="es-ES" sz="2300" dirty="0">
                <a:solidFill>
                  <a:srgbClr val="FF0000"/>
                </a:solidFill>
              </a:rPr>
              <a:t> </a:t>
            </a:r>
            <a:r>
              <a:rPr lang="es-ES" sz="2300" dirty="0" err="1">
                <a:solidFill>
                  <a:srgbClr val="FF0000"/>
                </a:solidFill>
              </a:rPr>
              <a:t>arazoa</a:t>
            </a:r>
            <a:r>
              <a:rPr lang="es-ES" sz="2300" dirty="0"/>
              <a:t>: </a:t>
            </a:r>
            <a:r>
              <a:rPr lang="es-ES" sz="2300" dirty="0" err="1"/>
              <a:t>kontratua</a:t>
            </a:r>
            <a:r>
              <a:rPr lang="es-ES" sz="2300" dirty="0"/>
              <a:t> </a:t>
            </a:r>
            <a:r>
              <a:rPr lang="es-ES" sz="2300" dirty="0" err="1"/>
              <a:t>dugunean</a:t>
            </a:r>
            <a:r>
              <a:rPr lang="es-ES" sz="2300" dirty="0"/>
              <a:t> </a:t>
            </a:r>
            <a:r>
              <a:rPr lang="es-ES" sz="2300" dirty="0" err="1"/>
              <a:t>baina</a:t>
            </a:r>
            <a:r>
              <a:rPr lang="es-ES" sz="2300" dirty="0"/>
              <a:t> </a:t>
            </a:r>
            <a:r>
              <a:rPr lang="es-ES" sz="2300" dirty="0" err="1"/>
              <a:t>ez</a:t>
            </a:r>
            <a:r>
              <a:rPr lang="es-ES" sz="2300" dirty="0"/>
              <a:t> forma </a:t>
            </a:r>
            <a:r>
              <a:rPr lang="es-ES" sz="2300" dirty="0" err="1"/>
              <a:t>edo</a:t>
            </a:r>
            <a:r>
              <a:rPr lang="es-ES" sz="2300" dirty="0"/>
              <a:t> </a:t>
            </a:r>
            <a:r>
              <a:rPr lang="es-ES" sz="2300" dirty="0" err="1"/>
              <a:t>publizitate</a:t>
            </a:r>
            <a:r>
              <a:rPr lang="es-ES" sz="2300" dirty="0"/>
              <a:t> </a:t>
            </a:r>
            <a:r>
              <a:rPr lang="es-ES" sz="2300" dirty="0" err="1"/>
              <a:t>ukanbeharrak</a:t>
            </a:r>
            <a:r>
              <a:rPr lang="es-ES" sz="1800" dirty="0"/>
              <a:t>:</a:t>
            </a:r>
          </a:p>
          <a:p>
            <a:pPr marL="109728" indent="0" algn="just">
              <a:buNone/>
            </a:pPr>
            <a:r>
              <a:rPr lang="es-ES" sz="2300" dirty="0" err="1"/>
              <a:t>Ondorioak</a:t>
            </a:r>
            <a:r>
              <a:rPr lang="es-ES" sz="2300" dirty="0"/>
              <a:t> </a:t>
            </a:r>
            <a:r>
              <a:rPr lang="es-ES" sz="2300" dirty="0" err="1"/>
              <a:t>hirugarrenekin</a:t>
            </a:r>
            <a:r>
              <a:rPr lang="es-ES" sz="2300" dirty="0"/>
              <a:t> </a:t>
            </a:r>
            <a:r>
              <a:rPr lang="es-ES" sz="2300" dirty="0" err="1"/>
              <a:t>ospatutako</a:t>
            </a:r>
            <a:r>
              <a:rPr lang="es-ES" sz="2300" dirty="0"/>
              <a:t> </a:t>
            </a:r>
            <a:r>
              <a:rPr lang="es-ES" sz="2300" dirty="0" err="1"/>
              <a:t>kontratuak</a:t>
            </a:r>
            <a:r>
              <a:rPr lang="es-ES" sz="2300" dirty="0"/>
              <a:t> </a:t>
            </a:r>
            <a:r>
              <a:rPr lang="es-ES" sz="2300" dirty="0" err="1"/>
              <a:t>baliozkoak</a:t>
            </a:r>
            <a:r>
              <a:rPr lang="es-ES" sz="2300" dirty="0"/>
              <a:t>. FEDE ONEKO HIRUGARRENAREN BABESA.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redondeado 3"/>
          <p:cNvSpPr/>
          <p:nvPr/>
        </p:nvSpPr>
        <p:spPr>
          <a:xfrm>
            <a:off x="2999656" y="1844824"/>
            <a:ext cx="21602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FORMA</a:t>
            </a:r>
          </a:p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UKANBEHARRA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7001820" y="1844824"/>
            <a:ext cx="22322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ERREGISTRO (PUBLIZITATE) UKANBEHARRA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Flecha curvada hacia la izquierda 6"/>
          <p:cNvSpPr/>
          <p:nvPr/>
        </p:nvSpPr>
        <p:spPr>
          <a:xfrm>
            <a:off x="8904312" y="4221088"/>
            <a:ext cx="659512" cy="424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228025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s-ES" dirty="0" smtClean="0"/>
              <a:t>2) </a:t>
            </a:r>
            <a:r>
              <a:rPr lang="es-ES" dirty="0" err="1" smtClean="0"/>
              <a:t>Antolakuntzazko</a:t>
            </a:r>
            <a:r>
              <a:rPr lang="es-ES" dirty="0" smtClean="0"/>
              <a:t> </a:t>
            </a:r>
            <a:r>
              <a:rPr lang="es-ES" dirty="0" err="1" smtClean="0"/>
              <a:t>eremuan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r>
              <a:rPr lang="es-ES" dirty="0" smtClean="0"/>
              <a:t>-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Kontratuak</a:t>
            </a:r>
            <a:r>
              <a:rPr lang="es-ES" dirty="0" smtClean="0"/>
              <a:t>, </a:t>
            </a:r>
            <a:r>
              <a:rPr lang="es-ES" dirty="0" err="1" smtClean="0"/>
              <a:t>antolakuntza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eragiten</a:t>
            </a:r>
            <a:r>
              <a:rPr lang="es-ES" dirty="0" smtClean="0"/>
              <a:t> du:</a:t>
            </a:r>
          </a:p>
          <a:p>
            <a:pPr marL="109728" indent="0" algn="ctr">
              <a:buNone/>
            </a:pPr>
            <a:r>
              <a:rPr lang="es-ES" dirty="0" smtClean="0"/>
              <a:t>-</a:t>
            </a:r>
            <a:r>
              <a:rPr lang="es-ES" dirty="0" err="1" smtClean="0"/>
              <a:t>Pertsona</a:t>
            </a:r>
            <a:r>
              <a:rPr lang="es-ES" dirty="0" smtClean="0"/>
              <a:t> </a:t>
            </a:r>
            <a:r>
              <a:rPr lang="es-ES" dirty="0" err="1" smtClean="0"/>
              <a:t>juridiko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eratzen</a:t>
            </a:r>
            <a:r>
              <a:rPr lang="es-ES" dirty="0" smtClean="0"/>
              <a:t> </a:t>
            </a:r>
            <a:r>
              <a:rPr lang="es-ES" dirty="0" smtClean="0"/>
              <a:t>da. </a:t>
            </a:r>
            <a:r>
              <a:rPr lang="es-ES" dirty="0" err="1"/>
              <a:t>N</a:t>
            </a:r>
            <a:r>
              <a:rPr lang="es-ES" dirty="0" err="1" smtClean="0"/>
              <a:t>ortasunaren</a:t>
            </a:r>
            <a:r>
              <a:rPr lang="es-ES" dirty="0" smtClean="0"/>
              <a:t> </a:t>
            </a:r>
            <a:r>
              <a:rPr lang="es-ES" dirty="0" err="1" smtClean="0"/>
              <a:t>elementuak</a:t>
            </a:r>
            <a:r>
              <a:rPr lang="es-ES" dirty="0" smtClean="0"/>
              <a:t>: </a:t>
            </a:r>
          </a:p>
          <a:p>
            <a:pPr algn="just">
              <a:buFontTx/>
              <a:buChar char="-"/>
            </a:pPr>
            <a:r>
              <a:rPr lang="es-ES" dirty="0" err="1" smtClean="0"/>
              <a:t>Izen</a:t>
            </a:r>
            <a:r>
              <a:rPr lang="es-ES" dirty="0" smtClean="0"/>
              <a:t> </a:t>
            </a:r>
            <a:r>
              <a:rPr lang="es-ES" dirty="0" err="1" smtClean="0"/>
              <a:t>soziala</a:t>
            </a:r>
            <a:endParaRPr lang="es-ES" dirty="0" smtClean="0"/>
          </a:p>
          <a:p>
            <a:pPr algn="just">
              <a:buFontTx/>
              <a:buChar char="-"/>
            </a:pPr>
            <a:r>
              <a:rPr lang="es-ES" dirty="0" err="1" smtClean="0"/>
              <a:t>Egoitza</a:t>
            </a:r>
            <a:r>
              <a:rPr lang="es-ES" dirty="0" smtClean="0"/>
              <a:t> </a:t>
            </a:r>
            <a:r>
              <a:rPr lang="es-ES" dirty="0" err="1" smtClean="0"/>
              <a:t>soziala</a:t>
            </a:r>
            <a:endParaRPr lang="es-ES" dirty="0" smtClean="0"/>
          </a:p>
          <a:p>
            <a:pPr algn="just">
              <a:buFontTx/>
              <a:buChar char="-"/>
            </a:pPr>
            <a:r>
              <a:rPr lang="es-ES" dirty="0" err="1" smtClean="0"/>
              <a:t>Ondare</a:t>
            </a:r>
            <a:r>
              <a:rPr lang="es-ES" dirty="0" err="1" smtClean="0"/>
              <a:t>-</a:t>
            </a:r>
            <a:r>
              <a:rPr lang="es-ES" dirty="0" err="1" smtClean="0"/>
              <a:t>autonomia</a:t>
            </a:r>
            <a:r>
              <a:rPr lang="es-ES" dirty="0" smtClean="0"/>
              <a:t> (</a:t>
            </a:r>
            <a:r>
              <a:rPr lang="es-ES" dirty="0" err="1" smtClean="0"/>
              <a:t>ondare</a:t>
            </a:r>
            <a:r>
              <a:rPr lang="es-ES" dirty="0" smtClean="0"/>
              <a:t> </a:t>
            </a:r>
            <a:r>
              <a:rPr lang="es-ES" dirty="0" err="1" smtClean="0"/>
              <a:t>banandua</a:t>
            </a:r>
            <a:r>
              <a:rPr lang="es-ES" dirty="0" smtClean="0"/>
              <a:t>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ondare</a:t>
            </a:r>
            <a:r>
              <a:rPr lang="es-ES" dirty="0" smtClean="0"/>
              <a:t> </a:t>
            </a:r>
            <a:r>
              <a:rPr lang="es-ES" dirty="0" err="1" smtClean="0"/>
              <a:t>pribatiboarengandik</a:t>
            </a:r>
            <a:r>
              <a:rPr lang="es-ES" dirty="0" smtClean="0"/>
              <a:t>).</a:t>
            </a:r>
            <a:endParaRPr lang="es-ES" dirty="0" smtClean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r>
              <a:rPr lang="es-ES" dirty="0" err="1" smtClean="0"/>
              <a:t>Kanporantza</a:t>
            </a:r>
            <a:r>
              <a:rPr lang="es-ES" dirty="0" smtClean="0"/>
              <a:t>: </a:t>
            </a:r>
            <a:r>
              <a:rPr lang="es-ES" dirty="0" err="1" smtClean="0"/>
              <a:t>taldea</a:t>
            </a:r>
            <a:r>
              <a:rPr lang="es-ES" dirty="0" smtClean="0"/>
              <a:t> </a:t>
            </a:r>
            <a:r>
              <a:rPr lang="es-ES" dirty="0" err="1" smtClean="0"/>
              <a:t>bateratu</a:t>
            </a:r>
            <a:r>
              <a:rPr lang="es-ES" dirty="0" smtClean="0"/>
              <a:t> </a:t>
            </a:r>
            <a:r>
              <a:rPr lang="es-ES" dirty="0" err="1" smtClean="0"/>
              <a:t>egiten</a:t>
            </a:r>
            <a:r>
              <a:rPr lang="es-ES" dirty="0" smtClean="0"/>
              <a:t> da:</a:t>
            </a:r>
          </a:p>
          <a:p>
            <a:pPr algn="ctr"/>
            <a:r>
              <a:rPr lang="es-ES" b="1" dirty="0" smtClean="0"/>
              <a:t>a) </a:t>
            </a:r>
            <a:r>
              <a:rPr lang="es-ES" dirty="0" err="1" smtClean="0"/>
              <a:t>horrela</a:t>
            </a:r>
            <a:r>
              <a:rPr lang="es-ES" dirty="0" smtClean="0"/>
              <a:t> </a:t>
            </a:r>
            <a:r>
              <a:rPr lang="es-ES" dirty="0" err="1" smtClean="0"/>
              <a:t>dugu</a:t>
            </a:r>
            <a:r>
              <a:rPr lang="es-ES" dirty="0" smtClean="0"/>
              <a:t> KANPOKO BALTZUA: </a:t>
            </a:r>
            <a:r>
              <a:rPr lang="es-ES" dirty="0" err="1" smtClean="0"/>
              <a:t>kanpo-harremanetan</a:t>
            </a:r>
            <a:r>
              <a:rPr lang="es-ES" dirty="0" smtClean="0"/>
              <a:t> parte </a:t>
            </a:r>
            <a:r>
              <a:rPr lang="es-ES" dirty="0" err="1" smtClean="0"/>
              <a:t>hartzen</a:t>
            </a:r>
            <a:r>
              <a:rPr lang="es-ES" dirty="0" smtClean="0"/>
              <a:t> </a:t>
            </a:r>
            <a:r>
              <a:rPr lang="es-ES" dirty="0" err="1" smtClean="0"/>
              <a:t>duena</a:t>
            </a:r>
            <a:r>
              <a:rPr lang="es-ES" dirty="0" smtClean="0"/>
              <a:t> (</a:t>
            </a:r>
            <a:r>
              <a:rPr lang="es-ES" dirty="0" err="1" smtClean="0"/>
              <a:t>garrantzi</a:t>
            </a:r>
            <a:r>
              <a:rPr lang="es-ES" dirty="0" smtClean="0"/>
              <a:t> </a:t>
            </a:r>
            <a:r>
              <a:rPr lang="es-ES" i="1" dirty="0" smtClean="0"/>
              <a:t>ad extra</a:t>
            </a:r>
            <a:r>
              <a:rPr lang="es-ES" dirty="0" smtClean="0"/>
              <a:t>)</a:t>
            </a:r>
          </a:p>
          <a:p>
            <a:pPr algn="ctr"/>
            <a:r>
              <a:rPr lang="es-ES" b="1" dirty="0" smtClean="0"/>
              <a:t>b) </a:t>
            </a:r>
            <a:r>
              <a:rPr lang="es-ES" dirty="0" smtClean="0"/>
              <a:t>BARNEKO BALTZUA: </a:t>
            </a:r>
            <a:r>
              <a:rPr lang="es-ES" dirty="0" err="1" smtClean="0"/>
              <a:t>obligaziozko</a:t>
            </a:r>
            <a:r>
              <a:rPr lang="es-ES" dirty="0"/>
              <a:t> </a:t>
            </a:r>
            <a:r>
              <a:rPr lang="es-ES" dirty="0" err="1" smtClean="0"/>
              <a:t>eremua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arteko</a:t>
            </a:r>
            <a:r>
              <a:rPr lang="es-ES" dirty="0" smtClean="0"/>
              <a:t> </a:t>
            </a:r>
            <a:r>
              <a:rPr lang="es-ES" dirty="0" err="1" smtClean="0"/>
              <a:t>lotura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garrantzi</a:t>
            </a:r>
            <a:r>
              <a:rPr lang="es-ES" dirty="0" smtClean="0"/>
              <a:t> </a:t>
            </a:r>
            <a:r>
              <a:rPr lang="es-ES" i="1" dirty="0" smtClean="0"/>
              <a:t>ad </a:t>
            </a:r>
            <a:r>
              <a:rPr lang="es-ES" i="1" dirty="0" err="1" smtClean="0"/>
              <a:t>intra</a:t>
            </a:r>
            <a:r>
              <a:rPr lang="es-ES" dirty="0" smtClean="0"/>
              <a:t>).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Abrir llave 3"/>
          <p:cNvSpPr/>
          <p:nvPr/>
        </p:nvSpPr>
        <p:spPr>
          <a:xfrm>
            <a:off x="334398" y="2414453"/>
            <a:ext cx="550404" cy="13298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69797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</a:t>
            </a:r>
            <a:r>
              <a:rPr lang="es-ES" dirty="0" err="1" smtClean="0"/>
              <a:t>kanpoko</a:t>
            </a:r>
            <a:r>
              <a:rPr lang="es-ES" dirty="0" smtClean="0"/>
              <a:t> </a:t>
            </a:r>
            <a:r>
              <a:rPr lang="es-ES" dirty="0" err="1" smtClean="0"/>
              <a:t>erlazioak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</a:t>
            </a:r>
            <a:r>
              <a:rPr lang="es-ES" dirty="0" err="1" smtClean="0"/>
              <a:t>talde</a:t>
            </a:r>
            <a:r>
              <a:rPr lang="es-ES" dirty="0" smtClean="0"/>
              <a:t> </a:t>
            </a:r>
            <a:r>
              <a:rPr lang="es-ES" dirty="0" err="1" smtClean="0"/>
              <a:t>bateratuarenak</a:t>
            </a:r>
            <a:r>
              <a:rPr lang="es-ES" dirty="0" smtClean="0"/>
              <a:t>, </a:t>
            </a:r>
            <a:r>
              <a:rPr lang="es-ES" dirty="0" err="1" smtClean="0"/>
              <a:t>baizik</a:t>
            </a:r>
            <a:r>
              <a:rPr lang="es-ES" dirty="0" smtClean="0"/>
              <a:t> eta 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</a:t>
            </a:r>
            <a:r>
              <a:rPr lang="es-ES" dirty="0" smtClean="0"/>
              <a:t> </a:t>
            </a:r>
            <a:r>
              <a:rPr lang="es-ES" dirty="0" err="1" smtClean="0"/>
              <a:t>banakako</a:t>
            </a:r>
            <a:r>
              <a:rPr lang="es-ES" dirty="0" smtClean="0"/>
              <a:t> </a:t>
            </a:r>
            <a:r>
              <a:rPr lang="es-ES" dirty="0" err="1" smtClean="0"/>
              <a:t>bazkideenak</a:t>
            </a:r>
            <a:r>
              <a:rPr lang="es-ES" dirty="0" smtClean="0"/>
              <a:t>: </a:t>
            </a:r>
            <a:r>
              <a:rPr lang="es-ES" dirty="0" err="1" smtClean="0"/>
              <a:t>erlazio</a:t>
            </a:r>
            <a:r>
              <a:rPr lang="es-ES" dirty="0" smtClean="0"/>
              <a:t> 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</a:t>
            </a:r>
            <a:r>
              <a:rPr lang="es-ES" dirty="0" err="1" smtClean="0"/>
              <a:t>partikularrak</a:t>
            </a:r>
            <a:r>
              <a:rPr lang="es-ES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zuzenbide</a:t>
            </a:r>
            <a:r>
              <a:rPr lang="es-ES" dirty="0" smtClean="0"/>
              <a:t> 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                                     </a:t>
            </a:r>
            <a:r>
              <a:rPr lang="es-ES" dirty="0" err="1" smtClean="0"/>
              <a:t>zibilarenpean</a:t>
            </a:r>
            <a:r>
              <a:rPr lang="es-ES" dirty="0" smtClean="0"/>
              <a:t>)</a:t>
            </a:r>
          </a:p>
          <a:p>
            <a:pPr marL="109728" indent="0" algn="ctr">
              <a:buNone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redondeado 3"/>
          <p:cNvSpPr/>
          <p:nvPr/>
        </p:nvSpPr>
        <p:spPr>
          <a:xfrm>
            <a:off x="790411" y="3429000"/>
            <a:ext cx="244827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BARNEKO BALTZUETAN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450092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ES" dirty="0" err="1" smtClean="0"/>
              <a:t>Definizioa</a:t>
            </a:r>
            <a:r>
              <a:rPr lang="es-ES" dirty="0" smtClean="0"/>
              <a:t>: </a:t>
            </a:r>
            <a:r>
              <a:rPr lang="es-ES" dirty="0" err="1" smtClean="0"/>
              <a:t>pertsona</a:t>
            </a:r>
            <a:r>
              <a:rPr lang="es-ES" dirty="0" smtClean="0"/>
              <a:t> </a:t>
            </a:r>
            <a:r>
              <a:rPr lang="es-ES" dirty="0" err="1" smtClean="0"/>
              <a:t>batzuen</a:t>
            </a:r>
            <a:r>
              <a:rPr lang="es-ES" dirty="0" smtClean="0"/>
              <a:t> </a:t>
            </a:r>
            <a:r>
              <a:rPr lang="es-ES" dirty="0" err="1" smtClean="0"/>
              <a:t>jarduera</a:t>
            </a:r>
            <a:r>
              <a:rPr lang="es-ES" dirty="0" smtClean="0"/>
              <a:t> </a:t>
            </a:r>
            <a:r>
              <a:rPr lang="es-ES" dirty="0" err="1" smtClean="0"/>
              <a:t>bateratu</a:t>
            </a:r>
            <a:r>
              <a:rPr lang="es-ES" dirty="0" smtClean="0"/>
              <a:t> </a:t>
            </a:r>
            <a:r>
              <a:rPr lang="es-ES" dirty="0" err="1" smtClean="0"/>
              <a:t>egiten</a:t>
            </a:r>
            <a:r>
              <a:rPr lang="es-ES" dirty="0" smtClean="0"/>
              <a:t> da, </a:t>
            </a:r>
            <a:r>
              <a:rPr lang="es-ES" dirty="0" err="1" smtClean="0"/>
              <a:t>ondare</a:t>
            </a:r>
            <a:r>
              <a:rPr lang="es-ES" dirty="0" smtClean="0"/>
              <a:t> </a:t>
            </a:r>
            <a:r>
              <a:rPr lang="es-ES" dirty="0" err="1" smtClean="0"/>
              <a:t>komuna</a:t>
            </a:r>
            <a:r>
              <a:rPr lang="es-ES" dirty="0" smtClean="0"/>
              <a:t> </a:t>
            </a:r>
            <a:r>
              <a:rPr lang="es-ES" dirty="0" err="1" smtClean="0"/>
              <a:t>isolatu</a:t>
            </a:r>
            <a:r>
              <a:rPr lang="es-ES" dirty="0" smtClean="0"/>
              <a:t>, horren </a:t>
            </a:r>
            <a:r>
              <a:rPr lang="es-ES" dirty="0" err="1" smtClean="0"/>
              <a:t>jabeari</a:t>
            </a:r>
            <a:r>
              <a:rPr lang="es-ES" dirty="0" smtClean="0"/>
              <a:t> </a:t>
            </a:r>
            <a:r>
              <a:rPr lang="es-ES" dirty="0" err="1" smtClean="0"/>
              <a:t>eskubide</a:t>
            </a:r>
            <a:r>
              <a:rPr lang="es-ES" dirty="0" smtClean="0"/>
              <a:t> </a:t>
            </a:r>
            <a:r>
              <a:rPr lang="es-ES" dirty="0" smtClean="0"/>
              <a:t>eta </a:t>
            </a:r>
            <a:r>
              <a:rPr lang="es-ES" dirty="0" err="1" smtClean="0"/>
              <a:t>betebehar</a:t>
            </a:r>
            <a:r>
              <a:rPr lang="es-ES" dirty="0" smtClean="0"/>
              <a:t> </a:t>
            </a:r>
            <a:r>
              <a:rPr lang="es-ES" dirty="0" err="1" smtClean="0"/>
              <a:t>sozialak</a:t>
            </a:r>
            <a:r>
              <a:rPr lang="es-ES" dirty="0" smtClean="0"/>
              <a:t> </a:t>
            </a:r>
            <a:r>
              <a:rPr lang="es-ES" dirty="0" err="1" smtClean="0"/>
              <a:t>egotziko</a:t>
            </a:r>
            <a:r>
              <a:rPr lang="es-ES" dirty="0" smtClean="0"/>
              <a:t> </a:t>
            </a:r>
            <a:r>
              <a:rPr lang="es-ES" dirty="0" err="1" smtClean="0"/>
              <a:t>zaizkiolarik</a:t>
            </a:r>
            <a:r>
              <a:rPr lang="es-ES" dirty="0" smtClean="0"/>
              <a:t>.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Nortasun</a:t>
            </a:r>
            <a:r>
              <a:rPr lang="es-ES" dirty="0" smtClean="0"/>
              <a:t> </a:t>
            </a:r>
            <a:r>
              <a:rPr lang="es-ES" dirty="0" err="1" smtClean="0"/>
              <a:t>juridikoa</a:t>
            </a:r>
            <a:r>
              <a:rPr lang="es-ES" dirty="0" smtClean="0"/>
              <a:t> </a:t>
            </a:r>
            <a:r>
              <a:rPr lang="es-ES" dirty="0" err="1" smtClean="0"/>
              <a:t>eskuratzea</a:t>
            </a:r>
            <a:r>
              <a:rPr lang="es-ES" dirty="0" smtClean="0"/>
              <a:t>: forma eta </a:t>
            </a:r>
            <a:r>
              <a:rPr lang="es-ES" dirty="0" err="1" smtClean="0"/>
              <a:t>publizitate</a:t>
            </a:r>
            <a:r>
              <a:rPr lang="es-ES" dirty="0" smtClean="0"/>
              <a:t> </a:t>
            </a:r>
            <a:r>
              <a:rPr lang="es-ES" dirty="0" err="1" smtClean="0"/>
              <a:t>ukanbeharrak</a:t>
            </a:r>
            <a:r>
              <a:rPr lang="es-ES" dirty="0" smtClean="0"/>
              <a:t>: </a:t>
            </a:r>
            <a:endParaRPr lang="es-ES" dirty="0" smtClean="0"/>
          </a:p>
          <a:p>
            <a:pPr marL="109728" indent="0" algn="just">
              <a:buNone/>
            </a:pPr>
            <a:r>
              <a:rPr lang="es-ES" b="1" dirty="0" smtClean="0"/>
              <a:t>                     a</a:t>
            </a:r>
            <a:r>
              <a:rPr lang="es-ES" b="1" dirty="0" smtClean="0"/>
              <a:t>)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kontratua</a:t>
            </a:r>
            <a:r>
              <a:rPr lang="es-ES" dirty="0" smtClean="0"/>
              <a:t> </a:t>
            </a:r>
            <a:r>
              <a:rPr lang="es-ES" dirty="0" err="1" smtClean="0"/>
              <a:t>dokumentatu</a:t>
            </a:r>
            <a:r>
              <a:rPr lang="es-ES" dirty="0" smtClean="0"/>
              <a:t>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</a:t>
            </a:r>
            <a:r>
              <a:rPr lang="es-ES" dirty="0" err="1" smtClean="0"/>
              <a:t>agiri</a:t>
            </a:r>
            <a:r>
              <a:rPr lang="es-ES" dirty="0" smtClean="0"/>
              <a:t>  </a:t>
            </a:r>
            <a:r>
              <a:rPr lang="es-ES" dirty="0" err="1" smtClean="0"/>
              <a:t>publikoan</a:t>
            </a:r>
            <a:r>
              <a:rPr lang="es-ES" dirty="0" smtClean="0"/>
              <a:t>.</a:t>
            </a:r>
            <a:endParaRPr lang="es-ES" dirty="0" smtClean="0"/>
          </a:p>
          <a:p>
            <a:pPr marL="109728" indent="0" algn="just">
              <a:buNone/>
            </a:pPr>
            <a:r>
              <a:rPr lang="es-ES" b="1" dirty="0" smtClean="0"/>
              <a:t>                     b</a:t>
            </a:r>
            <a:r>
              <a:rPr lang="es-ES" b="1" dirty="0" smtClean="0"/>
              <a:t>) </a:t>
            </a:r>
            <a:r>
              <a:rPr lang="es-ES" dirty="0" err="1" smtClean="0"/>
              <a:t>agiri</a:t>
            </a:r>
            <a:r>
              <a:rPr lang="es-ES" dirty="0" smtClean="0"/>
              <a:t> </a:t>
            </a:r>
            <a:r>
              <a:rPr lang="es-ES" dirty="0" err="1" smtClean="0"/>
              <a:t>publiko</a:t>
            </a:r>
            <a:r>
              <a:rPr lang="es-ES" dirty="0" smtClean="0"/>
              <a:t> </a:t>
            </a:r>
            <a:r>
              <a:rPr lang="es-ES" dirty="0" err="1" smtClean="0"/>
              <a:t>hori</a:t>
            </a:r>
            <a:r>
              <a:rPr lang="es-ES" dirty="0" smtClean="0"/>
              <a:t> </a:t>
            </a:r>
            <a:r>
              <a:rPr lang="es-ES" dirty="0" err="1" smtClean="0"/>
              <a:t>merkataritzako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</a:t>
            </a:r>
            <a:r>
              <a:rPr lang="es-ES" dirty="0" err="1" smtClean="0"/>
              <a:t>erregistroan</a:t>
            </a:r>
            <a:r>
              <a:rPr lang="es-ES" dirty="0" smtClean="0"/>
              <a:t> </a:t>
            </a:r>
            <a:r>
              <a:rPr lang="es-ES" dirty="0" err="1" smtClean="0"/>
              <a:t>inskribatzea</a:t>
            </a:r>
            <a:r>
              <a:rPr lang="es-ES" dirty="0" smtClean="0"/>
              <a:t>. 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0" dirty="0" err="1" smtClean="0"/>
              <a:t>Kanpoko</a:t>
            </a:r>
            <a:r>
              <a:rPr lang="es-ES" b="0" dirty="0" smtClean="0"/>
              <a:t> </a:t>
            </a:r>
            <a:r>
              <a:rPr lang="es-ES" b="0" dirty="0" err="1" smtClean="0"/>
              <a:t>baltzuetan-nortasun</a:t>
            </a:r>
            <a:r>
              <a:rPr lang="es-ES" b="0" dirty="0" smtClean="0"/>
              <a:t> </a:t>
            </a:r>
            <a:r>
              <a:rPr lang="es-ES" b="0" dirty="0" err="1" smtClean="0"/>
              <a:t>juridikoa</a:t>
            </a:r>
            <a:endParaRPr lang="es-ES" b="0" dirty="0"/>
          </a:p>
        </p:txBody>
      </p:sp>
    </p:spTree>
    <p:extLst>
      <p:ext uri="{BB962C8B-B14F-4D97-AF65-F5344CB8AC3E}">
        <p14:creationId xmlns:p14="http://schemas.microsoft.com/office/powerpoint/2010/main" val="1409831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s-ES" dirty="0" err="1" smtClean="0"/>
              <a:t>Nortasun</a:t>
            </a:r>
            <a:r>
              <a:rPr lang="es-ES" dirty="0" smtClean="0"/>
              <a:t> </a:t>
            </a:r>
            <a:r>
              <a:rPr lang="es-ES" dirty="0" err="1" smtClean="0"/>
              <a:t>juridikoaren</a:t>
            </a:r>
            <a:r>
              <a:rPr lang="es-ES" dirty="0" smtClean="0"/>
              <a:t> </a:t>
            </a:r>
            <a:r>
              <a:rPr lang="es-ES" dirty="0" err="1" smtClean="0"/>
              <a:t>Maila</a:t>
            </a:r>
            <a:r>
              <a:rPr lang="es-ES" dirty="0" smtClean="0"/>
              <a:t> </a:t>
            </a:r>
            <a:r>
              <a:rPr lang="es-ES" dirty="0" err="1" smtClean="0"/>
              <a:t>ezberdinak</a:t>
            </a:r>
            <a:r>
              <a:rPr lang="es-ES" dirty="0" smtClean="0"/>
              <a:t>:</a:t>
            </a:r>
          </a:p>
          <a:p>
            <a:pPr marL="109728" indent="0" algn="just">
              <a:buNone/>
            </a:pPr>
            <a:r>
              <a:rPr lang="es-ES" b="1" dirty="0"/>
              <a:t> </a:t>
            </a:r>
            <a:r>
              <a:rPr lang="es-ES" b="1" dirty="0" smtClean="0"/>
              <a:t>       </a:t>
            </a:r>
            <a:r>
              <a:rPr lang="es-ES" dirty="0" smtClean="0"/>
              <a:t>     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</a:t>
            </a:r>
            <a:r>
              <a:rPr lang="es-ES" dirty="0" err="1" smtClean="0"/>
              <a:t>trafikoan</a:t>
            </a:r>
            <a:r>
              <a:rPr lang="es-ES" dirty="0" smtClean="0"/>
              <a:t> </a:t>
            </a:r>
            <a:r>
              <a:rPr lang="es-ES" dirty="0" err="1" smtClean="0"/>
              <a:t>jardutea</a:t>
            </a:r>
            <a:r>
              <a:rPr lang="es-ES" dirty="0" smtClean="0"/>
              <a:t>, </a:t>
            </a:r>
            <a:r>
              <a:rPr lang="es-ES" dirty="0" err="1" smtClean="0"/>
              <a:t>trafikoak</a:t>
            </a:r>
            <a:r>
              <a:rPr lang="es-ES" dirty="0" smtClean="0"/>
              <a:t>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</a:t>
            </a:r>
            <a:r>
              <a:rPr lang="es-ES" dirty="0" err="1" smtClean="0"/>
              <a:t>ezagutzea</a:t>
            </a:r>
            <a:r>
              <a:rPr lang="es-ES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izatezko</a:t>
            </a:r>
            <a:r>
              <a:rPr lang="es-ES" dirty="0" smtClean="0"/>
              <a:t> </a:t>
            </a:r>
            <a:r>
              <a:rPr lang="es-ES" dirty="0" err="1" smtClean="0"/>
              <a:t>publizitatea</a:t>
            </a:r>
            <a:r>
              <a:rPr lang="es-ES" dirty="0" smtClean="0"/>
              <a:t>)</a:t>
            </a:r>
          </a:p>
          <a:p>
            <a:pPr marL="109728" indent="0" algn="ctr">
              <a:buNone/>
            </a:pPr>
            <a:endParaRPr lang="es-ES" b="1" dirty="0" smtClean="0"/>
          </a:p>
          <a:p>
            <a:pPr marL="109728" indent="0" algn="ctr">
              <a:buNone/>
            </a:pPr>
            <a:endParaRPr lang="es-ES" b="1" dirty="0"/>
          </a:p>
          <a:p>
            <a:pPr marL="109728" indent="0" algn="ctr">
              <a:buNone/>
            </a:pPr>
            <a:endParaRPr lang="es-ES" b="1" dirty="0" smtClean="0"/>
          </a:p>
          <a:p>
            <a:pPr marL="109728" indent="0" algn="just">
              <a:buNone/>
            </a:pPr>
            <a:r>
              <a:rPr lang="es-ES" b="1" dirty="0"/>
              <a:t> </a:t>
            </a:r>
            <a:r>
              <a:rPr lang="es-ES" b="1" dirty="0" smtClean="0"/>
              <a:t>                               </a:t>
            </a:r>
            <a:r>
              <a:rPr lang="es-ES" dirty="0" err="1" smtClean="0"/>
              <a:t>anonimoak</a:t>
            </a:r>
            <a:r>
              <a:rPr lang="es-ES" dirty="0" smtClean="0"/>
              <a:t> </a:t>
            </a:r>
            <a:r>
              <a:rPr lang="es-ES" dirty="0" smtClean="0"/>
              <a:t>eta </a:t>
            </a:r>
            <a:r>
              <a:rPr lang="es-ES" dirty="0" err="1" smtClean="0"/>
              <a:t>mugatuak</a:t>
            </a:r>
            <a:r>
              <a:rPr lang="es-ES" dirty="0" smtClean="0"/>
              <a:t> </a:t>
            </a:r>
            <a:r>
              <a:rPr lang="es-ES" dirty="0" smtClean="0"/>
              <a:t>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</a:t>
            </a:r>
            <a:r>
              <a:rPr lang="es-ES" dirty="0" smtClean="0"/>
              <a:t>(</a:t>
            </a:r>
            <a:r>
              <a:rPr lang="es-ES" dirty="0" err="1" smtClean="0"/>
              <a:t>beren</a:t>
            </a:r>
            <a:r>
              <a:rPr lang="es-ES" dirty="0" smtClean="0"/>
              <a:t> </a:t>
            </a:r>
            <a:r>
              <a:rPr lang="es-ES" dirty="0" err="1" smtClean="0"/>
              <a:t>nortasun</a:t>
            </a:r>
            <a:r>
              <a:rPr lang="es-ES" dirty="0" smtClean="0"/>
              <a:t> </a:t>
            </a:r>
            <a:r>
              <a:rPr lang="es-ES" dirty="0" err="1" smtClean="0"/>
              <a:t>juridikoa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</a:t>
            </a:r>
            <a:r>
              <a:rPr lang="es-ES" dirty="0" err="1" smtClean="0"/>
              <a:t>lortzeko</a:t>
            </a:r>
            <a:r>
              <a:rPr lang="es-ES" dirty="0" smtClean="0"/>
              <a:t> </a:t>
            </a:r>
            <a:r>
              <a:rPr lang="es-ES" dirty="0" err="1" smtClean="0"/>
              <a:t>nahitaezko</a:t>
            </a:r>
            <a:r>
              <a:rPr lang="es-ES" dirty="0" smtClean="0"/>
              <a:t>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</a:t>
            </a:r>
            <a:r>
              <a:rPr lang="es-ES" dirty="0" err="1" smtClean="0"/>
              <a:t>inskripzioa</a:t>
            </a:r>
            <a:r>
              <a:rPr lang="es-ES" dirty="0" smtClean="0"/>
              <a:t>).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0" dirty="0" err="1" smtClean="0"/>
              <a:t>Kanpoko</a:t>
            </a:r>
            <a:r>
              <a:rPr lang="es-ES" b="0" dirty="0" smtClean="0"/>
              <a:t> </a:t>
            </a:r>
            <a:r>
              <a:rPr lang="es-ES" b="0" dirty="0" err="1" smtClean="0"/>
              <a:t>baltzuetan-nortasun</a:t>
            </a:r>
            <a:r>
              <a:rPr lang="es-ES" b="0" dirty="0" smtClean="0"/>
              <a:t> </a:t>
            </a:r>
            <a:r>
              <a:rPr lang="es-ES" b="0" dirty="0" err="1" smtClean="0"/>
              <a:t>juridikoa</a:t>
            </a:r>
            <a:endParaRPr lang="es-ES" b="0" dirty="0"/>
          </a:p>
        </p:txBody>
      </p:sp>
      <p:sp>
        <p:nvSpPr>
          <p:cNvPr id="4" name="Elipse 3"/>
          <p:cNvSpPr/>
          <p:nvPr/>
        </p:nvSpPr>
        <p:spPr>
          <a:xfrm>
            <a:off x="940296" y="2203137"/>
            <a:ext cx="238660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dirty="0">
                <a:solidFill>
                  <a:prstClr val="white"/>
                </a:solidFill>
                <a:latin typeface="Lucida Sans Unicode"/>
              </a:rPr>
              <a:t>OINARRIZKO NORTASUN JURIDIKOA</a:t>
            </a:r>
            <a:endParaRPr lang="es-ES" sz="1400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940296" y="4371148"/>
            <a:ext cx="238660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dirty="0">
                <a:solidFill>
                  <a:prstClr val="white"/>
                </a:solidFill>
                <a:latin typeface="Lucida Sans Unicode"/>
              </a:rPr>
              <a:t> NORTASUN JURIDIKO BEREZIA</a:t>
            </a:r>
            <a:endParaRPr lang="es-ES" sz="1400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995495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es-ES" dirty="0" err="1" smtClean="0"/>
              <a:t>Nortasun</a:t>
            </a:r>
            <a:r>
              <a:rPr lang="es-ES" dirty="0" smtClean="0"/>
              <a:t> </a:t>
            </a:r>
            <a:r>
              <a:rPr lang="es-ES" dirty="0" err="1" smtClean="0"/>
              <a:t>juridikoa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da </a:t>
            </a:r>
            <a:r>
              <a:rPr lang="es-ES" dirty="0" err="1" smtClean="0"/>
              <a:t>berdina</a:t>
            </a:r>
            <a:r>
              <a:rPr lang="es-ES" dirty="0" smtClean="0"/>
              <a:t> </a:t>
            </a:r>
            <a:r>
              <a:rPr lang="es-ES" dirty="0" err="1" smtClean="0"/>
              <a:t>kasu</a:t>
            </a:r>
            <a:r>
              <a:rPr lang="es-ES" dirty="0" smtClean="0"/>
              <a:t> </a:t>
            </a:r>
            <a:r>
              <a:rPr lang="es-ES" dirty="0" err="1" smtClean="0"/>
              <a:t>guztietan</a:t>
            </a:r>
            <a:r>
              <a:rPr lang="es-ES" dirty="0" smtClean="0"/>
              <a:t>: </a:t>
            </a:r>
            <a:r>
              <a:rPr lang="es-ES" dirty="0" smtClean="0"/>
              <a:t>BALTZUAK</a:t>
            </a:r>
            <a:r>
              <a:rPr lang="es-ES" dirty="0"/>
              <a:t> </a:t>
            </a:r>
            <a:r>
              <a:rPr lang="es-ES" dirty="0" smtClean="0"/>
              <a:t>BAZKIDEENGANDIK </a:t>
            </a:r>
            <a:r>
              <a:rPr lang="es-ES" dirty="0" err="1" smtClean="0"/>
              <a:t>lortzen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banantze</a:t>
            </a:r>
            <a:r>
              <a:rPr lang="es-ES" dirty="0" smtClean="0"/>
              <a:t> graduaren </a:t>
            </a:r>
            <a:r>
              <a:rPr lang="es-ES" dirty="0" err="1" smtClean="0"/>
              <a:t>arabera</a:t>
            </a:r>
            <a:r>
              <a:rPr lang="es-ES" dirty="0" smtClean="0"/>
              <a:t>:</a:t>
            </a:r>
          </a:p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          -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pertsonalista</a:t>
            </a:r>
            <a:r>
              <a:rPr lang="es-ES" dirty="0" smtClean="0"/>
              <a:t>: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</a:t>
            </a:r>
            <a:r>
              <a:rPr lang="es-ES" dirty="0" err="1" smtClean="0"/>
              <a:t>erantzukizuna</a:t>
            </a:r>
            <a:r>
              <a:rPr lang="es-ES" dirty="0" smtClean="0"/>
              <a:t> </a:t>
            </a:r>
            <a:r>
              <a:rPr lang="es-ES" dirty="0" err="1" smtClean="0"/>
              <a:t>arautzen</a:t>
            </a:r>
            <a:r>
              <a:rPr lang="es-ES" dirty="0" smtClean="0"/>
              <a:t> </a:t>
            </a:r>
            <a:r>
              <a:rPr lang="es-ES" dirty="0" smtClean="0"/>
              <a:t>da: </a:t>
            </a:r>
            <a:r>
              <a:rPr lang="es-ES" dirty="0" err="1" smtClean="0"/>
              <a:t>intentsitate</a:t>
            </a:r>
            <a:r>
              <a:rPr lang="es-ES" dirty="0" smtClean="0"/>
              <a:t> </a:t>
            </a:r>
            <a:r>
              <a:rPr lang="es-ES" dirty="0" err="1" smtClean="0"/>
              <a:t>txikia</a:t>
            </a:r>
            <a:r>
              <a:rPr lang="es-ES" dirty="0" smtClean="0"/>
              <a:t>.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          -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kapitalista</a:t>
            </a:r>
            <a:r>
              <a:rPr lang="es-ES" dirty="0" smtClean="0"/>
              <a:t>: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zor</a:t>
            </a:r>
            <a:r>
              <a:rPr lang="es-ES" dirty="0" smtClean="0"/>
              <a:t> </a:t>
            </a:r>
            <a:r>
              <a:rPr lang="es-ES" dirty="0" err="1" smtClean="0"/>
              <a:t>sozialengatiko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</a:t>
            </a:r>
            <a:r>
              <a:rPr lang="es-ES" dirty="0" err="1" smtClean="0"/>
              <a:t>erantzukizunik</a:t>
            </a:r>
            <a:r>
              <a:rPr lang="es-ES" dirty="0" smtClean="0"/>
              <a:t> </a:t>
            </a:r>
            <a:r>
              <a:rPr lang="es-ES" dirty="0" err="1" smtClean="0"/>
              <a:t>eza</a:t>
            </a:r>
            <a:r>
              <a:rPr lang="es-ES" dirty="0" smtClean="0"/>
              <a:t>: </a:t>
            </a:r>
            <a:r>
              <a:rPr lang="es-ES" dirty="0" err="1" smtClean="0"/>
              <a:t>intentsitate</a:t>
            </a:r>
            <a:r>
              <a:rPr lang="es-ES" dirty="0" smtClean="0"/>
              <a:t> </a:t>
            </a:r>
            <a:r>
              <a:rPr lang="es-ES" dirty="0" err="1" smtClean="0"/>
              <a:t>handia</a:t>
            </a:r>
            <a:r>
              <a:rPr lang="es-ES" dirty="0" smtClean="0"/>
              <a:t>.</a:t>
            </a:r>
            <a:endParaRPr lang="es-ES" dirty="0" smtClean="0"/>
          </a:p>
          <a:p>
            <a:pPr algn="ctr"/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         </a:t>
            </a:r>
            <a:r>
              <a:rPr lang="es-ES" dirty="0" err="1" smtClean="0"/>
              <a:t>Nortasun</a:t>
            </a:r>
            <a:r>
              <a:rPr lang="es-ES" dirty="0" smtClean="0"/>
              <a:t> </a:t>
            </a:r>
            <a:r>
              <a:rPr lang="es-ES" dirty="0" err="1" smtClean="0"/>
              <a:t>juridikoaren</a:t>
            </a:r>
            <a:r>
              <a:rPr lang="es-ES" dirty="0" smtClean="0"/>
              <a:t> </a:t>
            </a:r>
            <a:r>
              <a:rPr lang="es-ES" dirty="0" err="1" smtClean="0"/>
              <a:t>ezeztapena</a:t>
            </a:r>
            <a:r>
              <a:rPr lang="es-ES" dirty="0" smtClean="0"/>
              <a:t>: “levantamiento del velo”: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kapitalistetan</a:t>
            </a:r>
            <a:r>
              <a:rPr lang="es-ES" dirty="0" smtClean="0"/>
              <a:t>, </a:t>
            </a:r>
            <a:r>
              <a:rPr lang="es-ES" dirty="0" err="1" smtClean="0"/>
              <a:t>bazkideei</a:t>
            </a:r>
            <a:r>
              <a:rPr lang="es-ES" dirty="0" smtClean="0"/>
              <a:t> </a:t>
            </a:r>
            <a:r>
              <a:rPr lang="es-ES" dirty="0" err="1" smtClean="0"/>
              <a:t>luzatuz</a:t>
            </a:r>
            <a:r>
              <a:rPr lang="es-ES" dirty="0" smtClean="0"/>
              <a:t> </a:t>
            </a:r>
            <a:r>
              <a:rPr lang="es-ES" dirty="0" err="1" smtClean="0"/>
              <a:t>erantzukizuna</a:t>
            </a:r>
            <a:r>
              <a:rPr lang="es-ES" dirty="0" smtClean="0"/>
              <a:t>: </a:t>
            </a:r>
            <a:r>
              <a:rPr lang="es-ES" dirty="0" err="1" smtClean="0"/>
              <a:t>kasuak</a:t>
            </a:r>
            <a:r>
              <a:rPr lang="es-ES" dirty="0" smtClean="0"/>
              <a:t> </a:t>
            </a:r>
            <a:r>
              <a:rPr lang="es-ES" dirty="0" err="1" smtClean="0"/>
              <a:t>jurisprudentzian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lecha derecha 3"/>
          <p:cNvSpPr/>
          <p:nvPr/>
        </p:nvSpPr>
        <p:spPr>
          <a:xfrm>
            <a:off x="1058361" y="465918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20282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s-ES" dirty="0" err="1" smtClean="0">
                <a:solidFill>
                  <a:srgbClr val="FF0000"/>
                </a:solidFill>
              </a:rPr>
              <a:t>Doktrina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berritzailea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r>
              <a:rPr lang="de-DE" dirty="0" smtClean="0"/>
              <a:t>Kontzeptu zabala: «bazkideen arteko akordioa helburu komun bat lortu ahal izateko, irabazizkoa izan edo ez».</a:t>
            </a:r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marL="109728" indent="0" algn="just">
              <a:buClr>
                <a:srgbClr val="2DA2BF"/>
              </a:buClr>
              <a:buNone/>
            </a:pPr>
            <a:endParaRPr lang="es-ES" sz="2000" dirty="0" smtClean="0">
              <a:solidFill>
                <a:prstClr val="black"/>
              </a:solidFill>
            </a:endParaRPr>
          </a:p>
          <a:p>
            <a:pPr marL="109728" indent="0" algn="just">
              <a:buClr>
                <a:srgbClr val="2DA2BF"/>
              </a:buClr>
              <a:buNone/>
            </a:pPr>
            <a:r>
              <a:rPr lang="es-ES" sz="2000" dirty="0" smtClean="0">
                <a:solidFill>
                  <a:prstClr val="black"/>
                </a:solidFill>
              </a:rPr>
              <a:t>1</a:t>
            </a:r>
            <a:r>
              <a:rPr lang="es-ES" sz="2000" dirty="0">
                <a:solidFill>
                  <a:prstClr val="black"/>
                </a:solidFill>
              </a:rPr>
              <a:t>) </a:t>
            </a:r>
            <a:r>
              <a:rPr lang="es-ES" sz="2000" dirty="0" err="1">
                <a:solidFill>
                  <a:prstClr val="black"/>
                </a:solidFill>
              </a:rPr>
              <a:t>Jatorri</a:t>
            </a:r>
            <a:r>
              <a:rPr lang="es-ES" sz="2000" dirty="0">
                <a:solidFill>
                  <a:prstClr val="black"/>
                </a:solidFill>
              </a:rPr>
              <a:t> </a:t>
            </a:r>
            <a:r>
              <a:rPr lang="es-ES" sz="2000" dirty="0" err="1">
                <a:solidFill>
                  <a:prstClr val="black"/>
                </a:solidFill>
              </a:rPr>
              <a:t>negoziagarria</a:t>
            </a:r>
            <a:r>
              <a:rPr lang="es-ES" sz="2000" dirty="0">
                <a:solidFill>
                  <a:prstClr val="black"/>
                </a:solidFill>
              </a:rPr>
              <a:t>                       </a:t>
            </a:r>
          </a:p>
          <a:p>
            <a:pPr marL="109728" indent="0" algn="just">
              <a:buClr>
                <a:srgbClr val="2DA2BF"/>
              </a:buClr>
              <a:buNone/>
            </a:pPr>
            <a:r>
              <a:rPr lang="es-ES" sz="2000" dirty="0">
                <a:solidFill>
                  <a:prstClr val="black"/>
                </a:solidFill>
              </a:rPr>
              <a:t>                                                            </a:t>
            </a:r>
            <a:r>
              <a:rPr lang="es-ES" sz="2000" dirty="0" smtClean="0">
                <a:solidFill>
                  <a:prstClr val="black"/>
                </a:solidFill>
              </a:rPr>
              <a:t>                   3</a:t>
            </a:r>
            <a:r>
              <a:rPr lang="es-ES" sz="2000" dirty="0">
                <a:solidFill>
                  <a:prstClr val="black"/>
                </a:solidFill>
              </a:rPr>
              <a:t>) </a:t>
            </a:r>
            <a:r>
              <a:rPr lang="es-ES" sz="2000" dirty="0" err="1">
                <a:solidFill>
                  <a:prstClr val="black"/>
                </a:solidFill>
              </a:rPr>
              <a:t>Ekarpena</a:t>
            </a:r>
            <a:r>
              <a:rPr lang="es-ES" sz="2000" dirty="0">
                <a:solidFill>
                  <a:prstClr val="black"/>
                </a:solidFill>
              </a:rPr>
              <a:t>                             </a:t>
            </a:r>
          </a:p>
          <a:p>
            <a:pPr marL="109728" indent="0" algn="just">
              <a:buClr>
                <a:srgbClr val="2DA2BF"/>
              </a:buClr>
              <a:buNone/>
            </a:pPr>
            <a:endParaRPr lang="es-ES" sz="2000" dirty="0" smtClean="0"/>
          </a:p>
          <a:p>
            <a:pPr marL="109728" indent="0" algn="just">
              <a:buClr>
                <a:srgbClr val="2DA2BF"/>
              </a:buClr>
              <a:buNone/>
            </a:pPr>
            <a:r>
              <a:rPr lang="es-ES" sz="2000" dirty="0" smtClean="0"/>
              <a:t>2</a:t>
            </a:r>
            <a:r>
              <a:rPr lang="es-ES" sz="2000" dirty="0"/>
              <a:t>) </a:t>
            </a:r>
            <a:r>
              <a:rPr lang="es-ES" sz="2000" dirty="0" err="1"/>
              <a:t>Guztiek</a:t>
            </a:r>
            <a:r>
              <a:rPr lang="es-ES" sz="2000" dirty="0"/>
              <a:t> </a:t>
            </a:r>
            <a:r>
              <a:rPr lang="es-ES" sz="2000" dirty="0" err="1"/>
              <a:t>helburu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</a:t>
            </a:r>
            <a:r>
              <a:rPr lang="es-ES" sz="2000" dirty="0" err="1"/>
              <a:t>izatea</a:t>
            </a:r>
            <a:r>
              <a:rPr lang="es-ES" sz="2000" dirty="0"/>
              <a:t> (</a:t>
            </a:r>
            <a:r>
              <a:rPr lang="es-ES" sz="2000" dirty="0" err="1"/>
              <a:t>irabazi-asmoa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oinarrizkoa</a:t>
            </a:r>
            <a:r>
              <a:rPr lang="es-ES" sz="2000" dirty="0"/>
              <a:t>)</a:t>
            </a:r>
          </a:p>
          <a:p>
            <a:pPr marL="109728" indent="0" algn="just">
              <a:buNone/>
            </a:pPr>
            <a:endParaRPr lang="es-ES" sz="2000" dirty="0"/>
          </a:p>
          <a:p>
            <a:pPr marL="109728" indent="0" algn="just">
              <a:buNone/>
            </a:pPr>
            <a:endParaRPr lang="de-DE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lipse 3"/>
          <p:cNvSpPr/>
          <p:nvPr/>
        </p:nvSpPr>
        <p:spPr>
          <a:xfrm>
            <a:off x="4547828" y="3010948"/>
            <a:ext cx="26642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000" dirty="0">
                <a:solidFill>
                  <a:prstClr val="white"/>
                </a:solidFill>
                <a:latin typeface="Lucida Sans Unicode"/>
              </a:rPr>
              <a:t>ELEMENTUAK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5879976" y="4005064"/>
            <a:ext cx="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H="1">
            <a:off x="3566160" y="3861048"/>
            <a:ext cx="1201783" cy="253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6570617" y="3861048"/>
            <a:ext cx="1240972" cy="475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1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013070" y="142985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s-ES" dirty="0" err="1" smtClean="0"/>
              <a:t>Baltzua</a:t>
            </a:r>
            <a:r>
              <a:rPr lang="es-ES" dirty="0" smtClean="0"/>
              <a:t>, </a:t>
            </a:r>
            <a:r>
              <a:rPr lang="es-ES" dirty="0" err="1" smtClean="0"/>
              <a:t>zenbait</a:t>
            </a:r>
            <a:r>
              <a:rPr lang="es-ES" dirty="0" smtClean="0"/>
              <a:t> figura </a:t>
            </a:r>
            <a:r>
              <a:rPr lang="es-ES" dirty="0" err="1" smtClean="0"/>
              <a:t>ezberdinen</a:t>
            </a:r>
            <a:r>
              <a:rPr lang="es-ES" dirty="0" smtClean="0"/>
              <a:t> </a:t>
            </a:r>
            <a:r>
              <a:rPr lang="es-ES" dirty="0" err="1" smtClean="0"/>
              <a:t>aurrean</a:t>
            </a:r>
            <a:r>
              <a:rPr lang="es-ES" dirty="0" smtClean="0"/>
              <a:t>:</a:t>
            </a:r>
          </a:p>
          <a:p>
            <a:pPr algn="ctr"/>
            <a:endParaRPr lang="es-ES" dirty="0" smtClean="0"/>
          </a:p>
          <a:p>
            <a:pPr marL="109728" indent="0" algn="ctr">
              <a:buNone/>
            </a:pPr>
            <a:r>
              <a:rPr lang="es-ES" dirty="0" smtClean="0"/>
              <a:t>                  «</a:t>
            </a:r>
            <a:r>
              <a:rPr lang="es-ES" dirty="0" err="1" smtClean="0"/>
              <a:t>pertsonen</a:t>
            </a:r>
            <a:r>
              <a:rPr lang="es-ES" dirty="0" smtClean="0"/>
              <a:t> </a:t>
            </a:r>
            <a:r>
              <a:rPr lang="es-ES" dirty="0" err="1" smtClean="0"/>
              <a:t>elkartze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,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duena</a:t>
            </a:r>
            <a:r>
              <a:rPr lang="es-ES" dirty="0" smtClean="0"/>
              <a:t> 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     </a:t>
            </a:r>
            <a:r>
              <a:rPr lang="es-ES" dirty="0" err="1" smtClean="0"/>
              <a:t>irabazi-asmorik</a:t>
            </a:r>
            <a:r>
              <a:rPr lang="es-ES" dirty="0" smtClean="0"/>
              <a:t>, </a:t>
            </a:r>
            <a:r>
              <a:rPr lang="es-ES" dirty="0" err="1" smtClean="0"/>
              <a:t>baizik</a:t>
            </a:r>
            <a:r>
              <a:rPr lang="es-ES" dirty="0" smtClean="0"/>
              <a:t> eta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helburu</a:t>
            </a:r>
            <a:r>
              <a:rPr lang="es-ES" dirty="0" smtClean="0"/>
              <a:t> </a:t>
            </a:r>
            <a:r>
              <a:rPr lang="es-ES" dirty="0" err="1" smtClean="0"/>
              <a:t>komun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». </a:t>
            </a:r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sz="1800" dirty="0"/>
              <a:t>ERREGULAZIOA:  </a:t>
            </a:r>
            <a:r>
              <a:rPr lang="es-ES" sz="1800" dirty="0" err="1"/>
              <a:t>Elkarteen</a:t>
            </a:r>
            <a:r>
              <a:rPr lang="es-ES" sz="1800" dirty="0"/>
              <a:t> </a:t>
            </a:r>
            <a:r>
              <a:rPr lang="es-ES" sz="1800" dirty="0" err="1"/>
              <a:t>Legea</a:t>
            </a:r>
            <a:endParaRPr lang="es-ES" sz="1800" dirty="0"/>
          </a:p>
          <a:p>
            <a:pPr marL="109728" indent="0" algn="just">
              <a:buNone/>
            </a:pPr>
            <a:r>
              <a:rPr lang="es-ES" sz="1800" dirty="0"/>
              <a:t>                                                 -</a:t>
            </a:r>
            <a:r>
              <a:rPr lang="es-ES" sz="1800" dirty="0" err="1"/>
              <a:t>eraketa</a:t>
            </a:r>
            <a:endParaRPr lang="es-ES" sz="1800" dirty="0"/>
          </a:p>
          <a:p>
            <a:pPr marL="109728" indent="0" algn="just">
              <a:buNone/>
            </a:pPr>
            <a:r>
              <a:rPr lang="es-ES" sz="1800" dirty="0"/>
              <a:t>                                                 -ESTATUTUAK</a:t>
            </a:r>
          </a:p>
          <a:p>
            <a:pPr marL="109728" indent="0" algn="just">
              <a:buNone/>
            </a:pPr>
            <a:r>
              <a:rPr lang="es-ES" sz="1800" dirty="0"/>
              <a:t>                                                 -</a:t>
            </a:r>
            <a:r>
              <a:rPr lang="es-ES" sz="1800" dirty="0" err="1"/>
              <a:t>ondare-erregimena</a:t>
            </a:r>
            <a:r>
              <a:rPr lang="es-ES" sz="1800" dirty="0"/>
              <a:t>: </a:t>
            </a:r>
            <a:r>
              <a:rPr lang="es-ES" sz="1800" dirty="0" err="1"/>
              <a:t>kuoten</a:t>
            </a:r>
            <a:r>
              <a:rPr lang="es-ES" sz="1800" dirty="0"/>
              <a:t> </a:t>
            </a:r>
            <a:r>
              <a:rPr lang="es-ES" sz="1800" dirty="0" err="1"/>
              <a:t>ordainketa</a:t>
            </a:r>
            <a:r>
              <a:rPr lang="es-ES" sz="1800" dirty="0"/>
              <a:t>,   </a:t>
            </a:r>
          </a:p>
          <a:p>
            <a:pPr marL="109728" indent="0" algn="just">
              <a:buNone/>
            </a:pPr>
            <a:r>
              <a:rPr lang="es-ES" sz="1800" dirty="0"/>
              <a:t>                                                   </a:t>
            </a:r>
            <a:r>
              <a:rPr lang="es-ES" sz="1800" dirty="0" err="1"/>
              <a:t>hasierako</a:t>
            </a:r>
            <a:r>
              <a:rPr lang="es-ES" sz="1800" dirty="0"/>
              <a:t> </a:t>
            </a:r>
            <a:r>
              <a:rPr lang="es-ES" sz="1800" dirty="0" err="1"/>
              <a:t>ondarea</a:t>
            </a:r>
            <a:endParaRPr lang="es-ES" sz="1800" dirty="0"/>
          </a:p>
          <a:p>
            <a:pPr marL="109728" indent="0" algn="just">
              <a:buNone/>
            </a:pPr>
            <a:r>
              <a:rPr lang="es-ES" sz="1800" dirty="0"/>
              <a:t>                                                 -</a:t>
            </a:r>
            <a:r>
              <a:rPr lang="es-ES" sz="1800" dirty="0" err="1"/>
              <a:t>organoen</a:t>
            </a:r>
            <a:r>
              <a:rPr lang="es-ES" sz="1800" dirty="0"/>
              <a:t> </a:t>
            </a:r>
            <a:r>
              <a:rPr lang="es-ES" sz="1800" dirty="0" err="1"/>
              <a:t>erregimena</a:t>
            </a:r>
            <a:r>
              <a:rPr lang="es-ES" sz="1800" dirty="0"/>
              <a:t> </a:t>
            </a:r>
          </a:p>
          <a:p>
            <a:pPr marL="109728" indent="0" algn="ctr">
              <a:buNone/>
            </a:pPr>
            <a:r>
              <a:rPr lang="es-ES" sz="1800" dirty="0"/>
              <a:t>                                     -</a:t>
            </a:r>
            <a:r>
              <a:rPr lang="es-ES" sz="1800" dirty="0" err="1"/>
              <a:t>hirugarrenen</a:t>
            </a:r>
            <a:r>
              <a:rPr lang="es-ES" sz="1800" dirty="0"/>
              <a:t> </a:t>
            </a:r>
            <a:r>
              <a:rPr lang="es-ES" sz="1800" dirty="0" err="1"/>
              <a:t>aurrean</a:t>
            </a:r>
            <a:r>
              <a:rPr lang="es-ES" sz="1800" dirty="0"/>
              <a:t> </a:t>
            </a:r>
            <a:r>
              <a:rPr lang="es-ES" sz="1800" dirty="0" err="1"/>
              <a:t>ordezkaritza</a:t>
            </a: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Lágrima 6"/>
          <p:cNvSpPr/>
          <p:nvPr/>
        </p:nvSpPr>
        <p:spPr>
          <a:xfrm>
            <a:off x="2135560" y="2060848"/>
            <a:ext cx="2210722" cy="1512168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000" dirty="0">
                <a:solidFill>
                  <a:prstClr val="white"/>
                </a:solidFill>
                <a:latin typeface="Lucida Sans Unicode"/>
              </a:rPr>
              <a:t>ELKARTEA</a:t>
            </a:r>
          </a:p>
        </p:txBody>
      </p:sp>
      <p:sp>
        <p:nvSpPr>
          <p:cNvPr id="8" name="Abrir llave 7"/>
          <p:cNvSpPr/>
          <p:nvPr/>
        </p:nvSpPr>
        <p:spPr>
          <a:xfrm>
            <a:off x="4799856" y="4077072"/>
            <a:ext cx="792088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76555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es-ES" dirty="0" smtClean="0">
              <a:solidFill>
                <a:srgbClr val="00B050"/>
              </a:solidFill>
            </a:endParaRPr>
          </a:p>
          <a:p>
            <a:pPr marL="109728" indent="0" algn="ctr">
              <a:buNone/>
            </a:pPr>
            <a:r>
              <a:rPr lang="es-ES" dirty="0" smtClean="0"/>
              <a:t>             «</a:t>
            </a:r>
            <a:r>
              <a:rPr lang="es-ES" dirty="0" err="1" smtClean="0"/>
              <a:t>Kideen</a:t>
            </a:r>
            <a:r>
              <a:rPr lang="es-ES" dirty="0" smtClean="0"/>
              <a:t> </a:t>
            </a:r>
            <a:r>
              <a:rPr lang="es-ES" dirty="0" err="1" smtClean="0"/>
              <a:t>ekonomi</a:t>
            </a:r>
            <a:r>
              <a:rPr lang="es-ES" dirty="0" smtClean="0"/>
              <a:t> eta </a:t>
            </a:r>
            <a:r>
              <a:rPr lang="es-ES" dirty="0" err="1" smtClean="0"/>
              <a:t>gizarte-jarduerak</a:t>
            </a:r>
            <a:r>
              <a:rPr lang="es-ES" dirty="0" smtClean="0"/>
              <a:t>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</a:t>
            </a:r>
            <a:r>
              <a:rPr lang="es-ES" dirty="0" err="1" smtClean="0"/>
              <a:t>sustatzea</a:t>
            </a:r>
            <a:r>
              <a:rPr lang="es-ES" dirty="0" smtClean="0"/>
              <a:t> eta, </a:t>
            </a:r>
            <a:r>
              <a:rPr lang="es-ES" dirty="0" err="1" smtClean="0"/>
              <a:t>kideon</a:t>
            </a:r>
            <a:r>
              <a:rPr lang="es-ES" dirty="0" smtClean="0"/>
              <a:t> parte-</a:t>
            </a:r>
            <a:r>
              <a:rPr lang="es-ES" dirty="0" err="1" smtClean="0"/>
              <a:t>hartze</a:t>
            </a:r>
            <a:r>
              <a:rPr lang="es-ES" dirty="0" smtClean="0"/>
              <a:t> 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</a:t>
            </a:r>
            <a:r>
              <a:rPr lang="es-ES" dirty="0" err="1" smtClean="0"/>
              <a:t>zuzenaren</a:t>
            </a:r>
            <a:r>
              <a:rPr lang="es-ES" dirty="0" smtClean="0"/>
              <a:t> </a:t>
            </a:r>
            <a:r>
              <a:rPr lang="es-ES" dirty="0" err="1" smtClean="0"/>
              <a:t>bidez</a:t>
            </a:r>
            <a:r>
              <a:rPr lang="es-ES" dirty="0" smtClean="0"/>
              <a:t>, </a:t>
            </a:r>
            <a:r>
              <a:rPr lang="es-ES" dirty="0" err="1" smtClean="0"/>
              <a:t>beren</a:t>
            </a:r>
            <a:r>
              <a:rPr lang="es-ES" dirty="0" smtClean="0"/>
              <a:t> </a:t>
            </a:r>
            <a:r>
              <a:rPr lang="es-ES" dirty="0" err="1" smtClean="0"/>
              <a:t>beharrizanak</a:t>
            </a:r>
            <a:r>
              <a:rPr lang="es-ES" dirty="0" smtClean="0"/>
              <a:t>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</a:t>
            </a:r>
            <a:r>
              <a:rPr lang="es-ES" dirty="0" err="1" smtClean="0"/>
              <a:t>betetzea</a:t>
            </a:r>
            <a:r>
              <a:rPr lang="es-ES" dirty="0" smtClean="0"/>
              <a:t> </a:t>
            </a:r>
            <a:r>
              <a:rPr lang="es-ES" dirty="0" err="1" smtClean="0"/>
              <a:t>lehen</a:t>
            </a:r>
            <a:r>
              <a:rPr lang="es-ES" dirty="0" smtClean="0"/>
              <a:t> </a:t>
            </a:r>
            <a:r>
              <a:rPr lang="es-ES" dirty="0" err="1" smtClean="0"/>
              <a:t>helburutzat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</a:t>
            </a:r>
            <a:r>
              <a:rPr lang="es-ES" dirty="0" err="1" smtClean="0"/>
              <a:t>enpresa</a:t>
            </a:r>
            <a:r>
              <a:rPr lang="es-ES" dirty="0" smtClean="0"/>
              <a:t> </a:t>
            </a:r>
            <a:r>
              <a:rPr lang="es-ES" dirty="0" err="1" smtClean="0"/>
              <a:t>garatzen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elkartea</a:t>
            </a:r>
            <a:r>
              <a:rPr lang="es-ES" dirty="0" smtClean="0"/>
              <a:t> da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</a:t>
            </a:r>
            <a:r>
              <a:rPr lang="es-ES" dirty="0" err="1" smtClean="0"/>
              <a:t>kooperatiba</a:t>
            </a:r>
            <a:r>
              <a:rPr lang="es-ES" dirty="0" smtClean="0"/>
              <a:t>, </a:t>
            </a:r>
            <a:r>
              <a:rPr lang="es-ES" dirty="0" err="1" smtClean="0"/>
              <a:t>beti</a:t>
            </a:r>
            <a:r>
              <a:rPr lang="es-ES" dirty="0" smtClean="0"/>
              <a:t> ere,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         </a:t>
            </a:r>
            <a:r>
              <a:rPr lang="es-ES" dirty="0" err="1" smtClean="0"/>
              <a:t>kooperatibismoaren</a:t>
            </a:r>
            <a:r>
              <a:rPr lang="es-ES" dirty="0" smtClean="0"/>
              <a:t> </a:t>
            </a:r>
            <a:r>
              <a:rPr lang="es-ES" dirty="0" err="1" smtClean="0"/>
              <a:t>oinarriak</a:t>
            </a:r>
            <a:r>
              <a:rPr lang="es-ES" dirty="0" smtClean="0"/>
              <a:t>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      </a:t>
            </a:r>
            <a:r>
              <a:rPr lang="es-ES" dirty="0" err="1" smtClean="0"/>
              <a:t>betez</a:t>
            </a:r>
            <a:r>
              <a:rPr lang="es-ES" dirty="0" smtClean="0"/>
              <a:t> eta </a:t>
            </a:r>
            <a:r>
              <a:rPr lang="es-ES" dirty="0" err="1" smtClean="0"/>
              <a:t>bere</a:t>
            </a:r>
            <a:r>
              <a:rPr lang="es-ES" dirty="0" smtClean="0"/>
              <a:t> </a:t>
            </a:r>
            <a:r>
              <a:rPr lang="es-ES" dirty="0" err="1" smtClean="0"/>
              <a:t>inguruko</a:t>
            </a:r>
            <a:r>
              <a:rPr lang="es-ES" dirty="0" smtClean="0"/>
              <a:t>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     </a:t>
            </a:r>
            <a:r>
              <a:rPr lang="es-ES" dirty="0" err="1" smtClean="0"/>
              <a:t>gizarteari</a:t>
            </a:r>
            <a:r>
              <a:rPr lang="es-ES" dirty="0" smtClean="0"/>
              <a:t> </a:t>
            </a:r>
            <a:r>
              <a:rPr lang="es-ES" dirty="0" err="1" smtClean="0"/>
              <a:t>kasu</a:t>
            </a:r>
            <a:r>
              <a:rPr lang="es-ES" dirty="0" smtClean="0"/>
              <a:t> </a:t>
            </a:r>
            <a:r>
              <a:rPr lang="es-ES" dirty="0" err="1" smtClean="0"/>
              <a:t>eginez</a:t>
            </a:r>
            <a:r>
              <a:rPr lang="es-ES" dirty="0" smtClean="0"/>
              <a:t>».</a:t>
            </a:r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Lágrima 3"/>
          <p:cNvSpPr/>
          <p:nvPr/>
        </p:nvSpPr>
        <p:spPr>
          <a:xfrm>
            <a:off x="2063552" y="4149080"/>
            <a:ext cx="2736304" cy="1584176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000" dirty="0">
                <a:solidFill>
                  <a:prstClr val="white"/>
                </a:solidFill>
                <a:latin typeface="Lucida Sans Unicode"/>
              </a:rPr>
              <a:t>KOOPERATIBA</a:t>
            </a:r>
          </a:p>
        </p:txBody>
      </p:sp>
    </p:spTree>
    <p:extLst>
      <p:ext uri="{BB962C8B-B14F-4D97-AF65-F5344CB8AC3E}">
        <p14:creationId xmlns:p14="http://schemas.microsoft.com/office/powerpoint/2010/main" val="281277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ES" dirty="0" smtClean="0"/>
              <a:t> 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>                 </a:t>
            </a:r>
            <a:r>
              <a:rPr lang="es-ES" dirty="0" smtClean="0"/>
              <a:t>«</a:t>
            </a:r>
            <a:r>
              <a:rPr lang="es-ES" dirty="0" err="1" smtClean="0"/>
              <a:t>Gauza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eskubide</a:t>
            </a:r>
            <a:r>
              <a:rPr lang="es-ES" dirty="0" smtClean="0"/>
              <a:t> </a:t>
            </a:r>
            <a:r>
              <a:rPr lang="es-ES" dirty="0" err="1" smtClean="0"/>
              <a:t>indibiso</a:t>
            </a:r>
            <a:r>
              <a:rPr lang="es-ES" dirty="0" smtClean="0"/>
              <a:t>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baten </a:t>
            </a:r>
            <a:r>
              <a:rPr lang="es-ES" dirty="0" err="1" smtClean="0"/>
              <a:t>jabetza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titulartasuna</a:t>
            </a:r>
            <a:r>
              <a:rPr lang="es-ES" dirty="0" smtClean="0"/>
              <a:t>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  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pertsonez</a:t>
            </a:r>
            <a:r>
              <a:rPr lang="es-ES" dirty="0" smtClean="0"/>
              <a:t> </a:t>
            </a:r>
            <a:r>
              <a:rPr lang="es-ES" dirty="0" err="1" smtClean="0"/>
              <a:t>osatutako</a:t>
            </a:r>
            <a:r>
              <a:rPr lang="es-ES" dirty="0" smtClean="0"/>
              <a:t> 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         </a:t>
            </a:r>
            <a:r>
              <a:rPr lang="es-ES" dirty="0" err="1" smtClean="0"/>
              <a:t>elkartea</a:t>
            </a:r>
            <a:r>
              <a:rPr lang="es-ES" dirty="0" smtClean="0"/>
              <a:t>»</a:t>
            </a:r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dirty="0" err="1" smtClean="0"/>
              <a:t>jabekidetza</a:t>
            </a:r>
            <a:r>
              <a:rPr lang="es-ES" dirty="0" smtClean="0"/>
              <a:t> </a:t>
            </a:r>
            <a:r>
              <a:rPr lang="es-ES" dirty="0" err="1" smtClean="0"/>
              <a:t>estatikoa</a:t>
            </a:r>
            <a:r>
              <a:rPr lang="es-ES" dirty="0" smtClean="0"/>
              <a:t>: </a:t>
            </a:r>
          </a:p>
          <a:p>
            <a:pPr marL="109728" indent="0" algn="just">
              <a:buNone/>
            </a:pPr>
            <a:r>
              <a:rPr lang="es-ES" dirty="0" smtClean="0"/>
              <a:t>a) </a:t>
            </a:r>
            <a:r>
              <a:rPr lang="es-ES" dirty="0" err="1" smtClean="0"/>
              <a:t>itunak</a:t>
            </a:r>
            <a:r>
              <a:rPr lang="es-ES" dirty="0" smtClean="0"/>
              <a:t>, </a:t>
            </a:r>
            <a:r>
              <a:rPr lang="es-ES" dirty="0" err="1" smtClean="0"/>
              <a:t>kideen</a:t>
            </a:r>
            <a:r>
              <a:rPr lang="es-ES" dirty="0" smtClean="0"/>
              <a:t> </a:t>
            </a:r>
            <a:r>
              <a:rPr lang="es-ES" dirty="0" err="1" smtClean="0"/>
              <a:t>artean</a:t>
            </a:r>
            <a:r>
              <a:rPr lang="es-ES" dirty="0" smtClean="0"/>
              <a:t>, </a:t>
            </a:r>
            <a:r>
              <a:rPr lang="es-ES" dirty="0" err="1" smtClean="0"/>
              <a:t>beraz</a:t>
            </a:r>
            <a:r>
              <a:rPr lang="es-ES" dirty="0" smtClean="0"/>
              <a:t> </a:t>
            </a:r>
            <a:r>
              <a:rPr lang="es-ES" dirty="0" err="1" smtClean="0"/>
              <a:t>sekretuak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; b) </a:t>
            </a:r>
            <a:r>
              <a:rPr lang="es-ES" dirty="0" err="1" smtClean="0"/>
              <a:t>kide</a:t>
            </a:r>
            <a:r>
              <a:rPr lang="es-ES" dirty="0" smtClean="0"/>
              <a:t> </a:t>
            </a:r>
            <a:r>
              <a:rPr lang="es-ES" dirty="0" err="1" smtClean="0"/>
              <a:t>bakoitzak</a:t>
            </a:r>
            <a:r>
              <a:rPr lang="es-ES" dirty="0" smtClean="0"/>
              <a:t> </a:t>
            </a:r>
            <a:r>
              <a:rPr lang="es-ES" dirty="0" err="1" smtClean="0"/>
              <a:t>bere</a:t>
            </a:r>
            <a:r>
              <a:rPr lang="es-ES" dirty="0" smtClean="0"/>
              <a:t> </a:t>
            </a:r>
            <a:r>
              <a:rPr lang="es-ES" dirty="0" err="1" smtClean="0"/>
              <a:t>izenean</a:t>
            </a:r>
            <a:r>
              <a:rPr lang="es-ES" dirty="0" smtClean="0"/>
              <a:t> </a:t>
            </a:r>
            <a:r>
              <a:rPr lang="es-ES" dirty="0" err="1" smtClean="0"/>
              <a:t>dihardu</a:t>
            </a:r>
            <a:r>
              <a:rPr lang="es-ES" dirty="0" smtClean="0"/>
              <a:t> </a:t>
            </a:r>
            <a:r>
              <a:rPr lang="es-ES" dirty="0" err="1" smtClean="0"/>
              <a:t>hirugarrenen</a:t>
            </a:r>
            <a:r>
              <a:rPr lang="es-ES" dirty="0" smtClean="0"/>
              <a:t> </a:t>
            </a:r>
            <a:r>
              <a:rPr lang="es-ES" dirty="0" err="1" smtClean="0"/>
              <a:t>aurrean</a:t>
            </a:r>
            <a:r>
              <a:rPr lang="es-ES" dirty="0" smtClean="0"/>
              <a:t> (</a:t>
            </a:r>
            <a:r>
              <a:rPr lang="es-ES" dirty="0" err="1" smtClean="0">
                <a:solidFill>
                  <a:srgbClr val="FF0000"/>
                </a:solidFill>
              </a:rPr>
              <a:t>ez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dauka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nortasun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juridikorik</a:t>
            </a:r>
            <a:r>
              <a:rPr lang="es-ES" dirty="0" smtClean="0"/>
              <a:t>).</a:t>
            </a:r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Lágrima 3"/>
          <p:cNvSpPr/>
          <p:nvPr/>
        </p:nvSpPr>
        <p:spPr>
          <a:xfrm>
            <a:off x="2135560" y="1916832"/>
            <a:ext cx="2520280" cy="1440160"/>
          </a:xfrm>
          <a:prstGeom prst="teardrop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000" dirty="0">
                <a:solidFill>
                  <a:prstClr val="white"/>
                </a:solidFill>
                <a:latin typeface="Lucida Sans Unicode"/>
              </a:rPr>
              <a:t>ONDASUN-ERKIDEGOA</a:t>
            </a:r>
          </a:p>
        </p:txBody>
      </p:sp>
      <p:cxnSp>
        <p:nvCxnSpPr>
          <p:cNvPr id="11" name="Conector recto de flecha 10"/>
          <p:cNvCxnSpPr/>
          <p:nvPr/>
        </p:nvCxnSpPr>
        <p:spPr>
          <a:xfrm flipH="1">
            <a:off x="5231904" y="3068961"/>
            <a:ext cx="576064" cy="675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37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728" indent="0" algn="just">
              <a:buNone/>
            </a:pPr>
            <a:r>
              <a:rPr lang="es-ES" dirty="0" smtClean="0"/>
              <a:t>                                              </a:t>
            </a:r>
            <a:r>
              <a:rPr lang="es-ES" dirty="0" err="1" smtClean="0"/>
              <a:t>Abiapuntu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dirty="0" err="1" smtClean="0"/>
              <a:t>Kontratuaren</a:t>
            </a:r>
            <a:r>
              <a:rPr lang="es-ES" dirty="0" smtClean="0"/>
              <a:t> </a:t>
            </a:r>
            <a:r>
              <a:rPr lang="es-ES" dirty="0" err="1" smtClean="0"/>
              <a:t>eraginkortasuna</a:t>
            </a:r>
            <a:r>
              <a:rPr lang="es-ES" dirty="0" smtClean="0"/>
              <a:t> </a:t>
            </a:r>
            <a:r>
              <a:rPr lang="es-ES" dirty="0" err="1" smtClean="0"/>
              <a:t>bi</a:t>
            </a:r>
            <a:r>
              <a:rPr lang="es-ES" dirty="0" smtClean="0"/>
              <a:t> </a:t>
            </a:r>
            <a:r>
              <a:rPr lang="es-ES" dirty="0" err="1" smtClean="0"/>
              <a:t>eremutan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1) OBLIGAZIOZKO EREMUAN: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-</a:t>
            </a:r>
            <a:r>
              <a:rPr lang="es-ES" dirty="0" err="1" smtClean="0"/>
              <a:t>Hainbat</a:t>
            </a:r>
            <a:r>
              <a:rPr lang="es-ES" dirty="0" smtClean="0"/>
              <a:t> </a:t>
            </a:r>
            <a:r>
              <a:rPr lang="es-ES" dirty="0" err="1" smtClean="0"/>
              <a:t>bazkidek</a:t>
            </a:r>
            <a:r>
              <a:rPr lang="es-ES" dirty="0" smtClean="0"/>
              <a:t> </a:t>
            </a:r>
            <a:r>
              <a:rPr lang="es-ES" dirty="0" err="1" smtClean="0"/>
              <a:t>osatzen</a:t>
            </a:r>
            <a:r>
              <a:rPr lang="es-ES" dirty="0" smtClean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 </a:t>
            </a:r>
            <a:r>
              <a:rPr lang="es-ES" dirty="0" err="1" smtClean="0"/>
              <a:t>kontratu</a:t>
            </a:r>
            <a:r>
              <a:rPr lang="es-ES" dirty="0" smtClean="0"/>
              <a:t> </a:t>
            </a:r>
            <a:r>
              <a:rPr lang="es-ES" dirty="0" err="1" smtClean="0"/>
              <a:t>hori</a:t>
            </a:r>
            <a:r>
              <a:rPr lang="es-ES" dirty="0" smtClean="0"/>
              <a:t> (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bakoitza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da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baten </a:t>
            </a:r>
            <a:r>
              <a:rPr lang="es-ES" dirty="0" err="1" smtClean="0"/>
              <a:t>aurrean</a:t>
            </a:r>
            <a:r>
              <a:rPr lang="es-ES" dirty="0" smtClean="0"/>
              <a:t> </a:t>
            </a:r>
            <a:r>
              <a:rPr lang="es-ES" dirty="0" err="1" smtClean="0"/>
              <a:t>ezartzen</a:t>
            </a:r>
            <a:r>
              <a:rPr lang="es-ES" dirty="0" smtClean="0"/>
              <a:t>,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guztien</a:t>
            </a:r>
            <a:r>
              <a:rPr lang="es-ES" dirty="0" smtClean="0"/>
              <a:t> </a:t>
            </a:r>
            <a:r>
              <a:rPr lang="es-ES" dirty="0" err="1" smtClean="0"/>
              <a:t>aurrean</a:t>
            </a:r>
            <a:r>
              <a:rPr lang="es-ES" dirty="0" smtClean="0"/>
              <a:t> </a:t>
            </a:r>
            <a:r>
              <a:rPr lang="es-ES" dirty="0" err="1" smtClean="0"/>
              <a:t>baizik</a:t>
            </a:r>
            <a:r>
              <a:rPr lang="es-ES" dirty="0" smtClean="0"/>
              <a:t>!).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-</a:t>
            </a:r>
            <a:r>
              <a:rPr lang="es-ES" dirty="0" err="1" smtClean="0"/>
              <a:t>Funts</a:t>
            </a:r>
            <a:r>
              <a:rPr lang="es-ES" dirty="0" smtClean="0"/>
              <a:t> </a:t>
            </a:r>
            <a:r>
              <a:rPr lang="es-ES" dirty="0" err="1" smtClean="0"/>
              <a:t>komunera</a:t>
            </a:r>
            <a:r>
              <a:rPr lang="es-ES" dirty="0" smtClean="0"/>
              <a:t> </a:t>
            </a:r>
            <a:r>
              <a:rPr lang="es-ES" dirty="0" err="1" smtClean="0"/>
              <a:t>egiten</a:t>
            </a:r>
            <a:r>
              <a:rPr lang="es-ES" dirty="0" smtClean="0"/>
              <a:t> </a:t>
            </a:r>
            <a:r>
              <a:rPr lang="es-ES" dirty="0" err="1" smtClean="0"/>
              <a:t>dituzten</a:t>
            </a:r>
            <a:r>
              <a:rPr lang="es-ES" dirty="0" smtClean="0"/>
              <a:t> </a:t>
            </a:r>
            <a:r>
              <a:rPr lang="es-ES" dirty="0" err="1" smtClean="0"/>
              <a:t>prestazioak</a:t>
            </a:r>
            <a:r>
              <a:rPr lang="es-ES" dirty="0" smtClean="0"/>
              <a:t> </a:t>
            </a:r>
            <a:r>
              <a:rPr lang="es-ES" dirty="0" err="1" smtClean="0"/>
              <a:t>desberdinak</a:t>
            </a:r>
            <a:r>
              <a:rPr lang="es-ES" dirty="0" smtClean="0"/>
              <a:t> izan </a:t>
            </a:r>
            <a:r>
              <a:rPr lang="es-ES" dirty="0" err="1" smtClean="0"/>
              <a:t>daitezke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(</a:t>
            </a:r>
            <a:r>
              <a:rPr lang="es-ES" dirty="0" err="1" smtClean="0"/>
              <a:t>baltzuarekiko</a:t>
            </a:r>
            <a:r>
              <a:rPr lang="es-ES" dirty="0" smtClean="0"/>
              <a:t> 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bakoitzak</a:t>
            </a:r>
            <a:r>
              <a:rPr lang="es-ES" dirty="0" smtClean="0"/>
              <a:t> </a:t>
            </a:r>
            <a:r>
              <a:rPr lang="es-ES" dirty="0" err="1" smtClean="0"/>
              <a:t>bereganatzen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betebeharra</a:t>
            </a:r>
            <a:r>
              <a:rPr lang="es-ES" dirty="0" smtClean="0"/>
              <a:t> </a:t>
            </a:r>
            <a:r>
              <a:rPr lang="es-ES" dirty="0" err="1" smtClean="0"/>
              <a:t>desberdina</a:t>
            </a:r>
            <a:r>
              <a:rPr lang="es-ES" dirty="0" smtClean="0"/>
              <a:t> izan </a:t>
            </a:r>
            <a:r>
              <a:rPr lang="es-ES" dirty="0" err="1" smtClean="0"/>
              <a:t>daiteke</a:t>
            </a:r>
            <a:r>
              <a:rPr lang="es-ES" dirty="0" smtClean="0"/>
              <a:t>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</a:t>
            </a:r>
            <a:r>
              <a:rPr lang="es-ES" dirty="0" err="1" smtClean="0"/>
              <a:t>besteen</a:t>
            </a:r>
            <a:r>
              <a:rPr lang="es-ES" dirty="0" smtClean="0"/>
              <a:t> </a:t>
            </a:r>
            <a:r>
              <a:rPr lang="es-ES" dirty="0" err="1" smtClean="0"/>
              <a:t>betebeharrarekiko</a:t>
            </a:r>
            <a:r>
              <a:rPr lang="es-ES" dirty="0" smtClean="0"/>
              <a:t>: </a:t>
            </a:r>
            <a:r>
              <a:rPr lang="es-ES" dirty="0" err="1" smtClean="0"/>
              <a:t>dirua</a:t>
            </a:r>
            <a:r>
              <a:rPr lang="es-ES" dirty="0" smtClean="0"/>
              <a:t> </a:t>
            </a:r>
            <a:r>
              <a:rPr lang="es-ES" dirty="0" err="1" smtClean="0"/>
              <a:t>ekartzea</a:t>
            </a:r>
            <a:r>
              <a:rPr lang="es-ES" dirty="0" smtClean="0"/>
              <a:t>, patente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ekartzea</a:t>
            </a:r>
            <a:r>
              <a:rPr lang="es-ES" dirty="0" smtClean="0"/>
              <a:t>, </a:t>
            </a:r>
            <a:r>
              <a:rPr lang="es-ES" dirty="0" err="1" smtClean="0"/>
              <a:t>ibilgailu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ekartzea</a:t>
            </a:r>
            <a:r>
              <a:rPr lang="es-ES" dirty="0" smtClean="0"/>
              <a:t>,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</a:t>
            </a:r>
            <a:r>
              <a:rPr lang="es-ES" dirty="0" err="1" smtClean="0"/>
              <a:t>lur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ekartzea</a:t>
            </a:r>
            <a:r>
              <a:rPr lang="es-ES" dirty="0" smtClean="0"/>
              <a:t>, </a:t>
            </a:r>
            <a:r>
              <a:rPr lang="es-ES" dirty="0" err="1" smtClean="0"/>
              <a:t>kreditu-eskubide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ekartzea</a:t>
            </a:r>
            <a:r>
              <a:rPr lang="es-ES" dirty="0" smtClean="0"/>
              <a:t>…)</a:t>
            </a:r>
          </a:p>
          <a:p>
            <a:pPr marL="109728" indent="0" algn="just">
              <a:buNone/>
            </a:pPr>
            <a:r>
              <a:rPr lang="es-ES" dirty="0" smtClean="0"/>
              <a:t> 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- </a:t>
            </a:r>
            <a:r>
              <a:rPr lang="es-ES" dirty="0" err="1" smtClean="0"/>
              <a:t>Interes</a:t>
            </a:r>
            <a:r>
              <a:rPr lang="es-ES" dirty="0" smtClean="0"/>
              <a:t> </a:t>
            </a:r>
            <a:r>
              <a:rPr lang="es-ES" dirty="0" err="1" smtClean="0"/>
              <a:t>anitzak</a:t>
            </a:r>
            <a:r>
              <a:rPr lang="es-ES" dirty="0" smtClean="0"/>
              <a:t> </a:t>
            </a:r>
            <a:r>
              <a:rPr lang="es-ES" dirty="0" err="1" smtClean="0"/>
              <a:t>ager</a:t>
            </a:r>
            <a:r>
              <a:rPr lang="es-ES" dirty="0" smtClean="0"/>
              <a:t> </a:t>
            </a:r>
            <a:r>
              <a:rPr lang="es-ES" dirty="0" err="1" smtClean="0"/>
              <a:t>daitezke</a:t>
            </a:r>
            <a:r>
              <a:rPr lang="es-ES" dirty="0" smtClean="0"/>
              <a:t>: 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bakoitzak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interesa </a:t>
            </a:r>
            <a:r>
              <a:rPr lang="es-ES" dirty="0" err="1" smtClean="0"/>
              <a:t>alde</a:t>
            </a:r>
            <a:r>
              <a:rPr lang="es-ES" dirty="0" smtClean="0"/>
              <a:t> </a:t>
            </a:r>
            <a:r>
              <a:rPr lang="es-ES" dirty="0" err="1" smtClean="0"/>
              <a:t>batetik</a:t>
            </a:r>
            <a:r>
              <a:rPr lang="es-ES" dirty="0" smtClean="0"/>
              <a:t> eta </a:t>
            </a:r>
            <a:r>
              <a:rPr lang="es-ES" dirty="0" err="1" smtClean="0"/>
              <a:t>bestetik</a:t>
            </a:r>
            <a:r>
              <a:rPr lang="es-ES" dirty="0" smtClean="0"/>
              <a:t>,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</a:t>
            </a:r>
            <a:r>
              <a:rPr lang="es-ES" dirty="0" err="1" smtClean="0"/>
              <a:t>interes</a:t>
            </a:r>
            <a:r>
              <a:rPr lang="es-ES" dirty="0" smtClean="0"/>
              <a:t> </a:t>
            </a:r>
            <a:r>
              <a:rPr lang="es-ES" dirty="0" err="1" smtClean="0"/>
              <a:t>kolektiboa</a:t>
            </a:r>
            <a:r>
              <a:rPr lang="es-ES" dirty="0" smtClean="0"/>
              <a:t> (</a:t>
            </a:r>
            <a:r>
              <a:rPr lang="es-ES" dirty="0" err="1" smtClean="0"/>
              <a:t>amankomunean</a:t>
            </a:r>
            <a:r>
              <a:rPr lang="es-ES" dirty="0" smtClean="0"/>
              <a:t> </a:t>
            </a:r>
            <a:r>
              <a:rPr lang="es-ES" dirty="0" err="1" smtClean="0"/>
              <a:t>dutena</a:t>
            </a:r>
            <a:r>
              <a:rPr lang="es-ES" dirty="0" smtClean="0"/>
              <a:t> </a:t>
            </a:r>
            <a:r>
              <a:rPr lang="es-ES" dirty="0" err="1" smtClean="0"/>
              <a:t>bazkideek</a:t>
            </a:r>
            <a:r>
              <a:rPr lang="es-ES" dirty="0" smtClean="0"/>
              <a:t>). </a:t>
            </a:r>
          </a:p>
          <a:p>
            <a:pPr marL="109728" indent="0" algn="just">
              <a:buNone/>
            </a:pPr>
            <a:endParaRPr lang="es-ES" dirty="0"/>
          </a:p>
          <a:p>
            <a:pPr marL="109728" indent="0" algn="just">
              <a:buNone/>
            </a:pPr>
            <a:r>
              <a:rPr lang="es-ES" dirty="0" smtClean="0"/>
              <a:t>EZ DA </a:t>
            </a:r>
            <a:r>
              <a:rPr lang="es-ES" dirty="0" err="1" smtClean="0"/>
              <a:t>kontratu</a:t>
            </a:r>
            <a:r>
              <a:rPr lang="es-ES" dirty="0" smtClean="0"/>
              <a:t> </a:t>
            </a:r>
            <a:r>
              <a:rPr lang="es-ES" dirty="0" err="1" smtClean="0"/>
              <a:t>sinalagmatikoa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aldebikoa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endParaRPr lang="es-ES" dirty="0" smtClean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pPr marL="109728" indent="0" algn="just">
              <a:buNone/>
            </a:pPr>
            <a:endParaRPr lang="es-ES" sz="1400" dirty="0"/>
          </a:p>
          <a:p>
            <a:pPr marL="109728" indent="0" algn="ctr">
              <a:buNone/>
            </a:pPr>
            <a:endParaRPr lang="es-ES" sz="1400" dirty="0"/>
          </a:p>
          <a:p>
            <a:pPr algn="ctr"/>
            <a:endParaRPr lang="es-ES" sz="1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0" dirty="0" err="1" smtClean="0"/>
              <a:t>Baltzua</a:t>
            </a:r>
            <a:r>
              <a:rPr lang="es-ES" b="0" dirty="0" smtClean="0"/>
              <a:t>     </a:t>
            </a:r>
            <a:r>
              <a:rPr lang="es-ES" b="0" dirty="0" err="1" smtClean="0"/>
              <a:t>kontratu</a:t>
            </a:r>
            <a:r>
              <a:rPr lang="es-ES" b="0" dirty="0"/>
              <a:t> </a:t>
            </a:r>
            <a:r>
              <a:rPr lang="es-ES" b="0" dirty="0" err="1" smtClean="0"/>
              <a:t>bat</a:t>
            </a:r>
            <a:endParaRPr lang="es-ES" b="0" dirty="0"/>
          </a:p>
        </p:txBody>
      </p:sp>
      <p:sp>
        <p:nvSpPr>
          <p:cNvPr id="4" name="Igual que 3"/>
          <p:cNvSpPr/>
          <p:nvPr/>
        </p:nvSpPr>
        <p:spPr>
          <a:xfrm>
            <a:off x="5231904" y="548680"/>
            <a:ext cx="576064" cy="58092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5519936" y="1585950"/>
            <a:ext cx="2314600" cy="9789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HAINBAT BAZKIDE</a:t>
            </a:r>
          </a:p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PLURALTASUNA</a:t>
            </a:r>
          </a:p>
        </p:txBody>
      </p:sp>
      <p:sp>
        <p:nvSpPr>
          <p:cNvPr id="6" name="Flecha curvada hacia la derecha 5"/>
          <p:cNvSpPr/>
          <p:nvPr/>
        </p:nvSpPr>
        <p:spPr>
          <a:xfrm>
            <a:off x="4100506" y="1821117"/>
            <a:ext cx="648072" cy="5086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Abrir llave 6"/>
          <p:cNvSpPr/>
          <p:nvPr/>
        </p:nvSpPr>
        <p:spPr>
          <a:xfrm>
            <a:off x="1025542" y="3409406"/>
            <a:ext cx="346058" cy="2207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70022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es-ES" dirty="0" err="1" smtClean="0"/>
              <a:t>Aldebiko</a:t>
            </a:r>
            <a:r>
              <a:rPr lang="es-ES" dirty="0" smtClean="0"/>
              <a:t> </a:t>
            </a:r>
            <a:r>
              <a:rPr lang="es-ES" dirty="0" err="1" smtClean="0"/>
              <a:t>kontratuen</a:t>
            </a:r>
            <a:r>
              <a:rPr lang="es-ES" dirty="0" smtClean="0"/>
              <a:t> </a:t>
            </a:r>
            <a:r>
              <a:rPr lang="es-ES" dirty="0" err="1" smtClean="0"/>
              <a:t>erregelak</a:t>
            </a:r>
            <a:r>
              <a:rPr lang="es-ES" dirty="0" smtClean="0"/>
              <a:t> </a:t>
            </a:r>
            <a:r>
              <a:rPr lang="es-ES" u="sng" dirty="0" err="1" smtClean="0">
                <a:solidFill>
                  <a:srgbClr val="FF0000"/>
                </a:solidFill>
              </a:rPr>
              <a:t>ez</a:t>
            </a:r>
            <a:r>
              <a:rPr lang="es-ES" u="sng" dirty="0" smtClean="0">
                <a:solidFill>
                  <a:srgbClr val="FF0000"/>
                </a:solidFill>
              </a:rPr>
              <a:t> </a:t>
            </a:r>
            <a:r>
              <a:rPr lang="es-ES" u="sng" dirty="0" err="1" smtClean="0">
                <a:solidFill>
                  <a:srgbClr val="FF0000"/>
                </a:solidFill>
              </a:rPr>
              <a:t>dira</a:t>
            </a:r>
            <a:r>
              <a:rPr lang="es-ES" u="sng" dirty="0" smtClean="0">
                <a:solidFill>
                  <a:srgbClr val="FF0000"/>
                </a:solidFill>
              </a:rPr>
              <a:t> </a:t>
            </a:r>
            <a:r>
              <a:rPr lang="es-ES" u="sng" dirty="0" err="1" smtClean="0">
                <a:solidFill>
                  <a:srgbClr val="FF0000"/>
                </a:solidFill>
              </a:rPr>
              <a:t>aplikagarri</a:t>
            </a:r>
            <a:r>
              <a:rPr lang="es-ES" dirty="0" smtClean="0"/>
              <a:t>:</a:t>
            </a:r>
          </a:p>
          <a:p>
            <a:pPr marL="109728" indent="0" algn="ctr">
              <a:buNone/>
            </a:pPr>
            <a:r>
              <a:rPr lang="es-ES" dirty="0" smtClean="0"/>
              <a:t>     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</a:t>
            </a:r>
            <a:r>
              <a:rPr lang="es-ES" dirty="0" err="1" smtClean="0"/>
              <a:t>Atzerapen</a:t>
            </a:r>
            <a:r>
              <a:rPr lang="es-ES" dirty="0" smtClean="0"/>
              <a:t> </a:t>
            </a:r>
            <a:r>
              <a:rPr lang="es-ES" dirty="0" err="1" smtClean="0"/>
              <a:t>kasuan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Ez </a:t>
            </a:r>
            <a:r>
              <a:rPr lang="es-ES" dirty="0" err="1" smtClean="0"/>
              <a:t>betetze</a:t>
            </a:r>
            <a:r>
              <a:rPr lang="es-ES" dirty="0" smtClean="0"/>
              <a:t> </a:t>
            </a:r>
            <a:r>
              <a:rPr lang="es-ES" dirty="0" err="1" smtClean="0"/>
              <a:t>kasuan</a:t>
            </a:r>
            <a:r>
              <a:rPr lang="es-ES" dirty="0" smtClean="0"/>
              <a:t>: </a:t>
            </a:r>
            <a:r>
              <a:rPr lang="es-ES" dirty="0" err="1" smtClean="0"/>
              <a:t>kontratua</a:t>
            </a:r>
            <a:r>
              <a:rPr lang="es-ES" dirty="0"/>
              <a:t> </a:t>
            </a:r>
            <a:r>
              <a:rPr lang="es-ES" dirty="0" err="1" smtClean="0"/>
              <a:t>suntsitzeko</a:t>
            </a:r>
            <a:r>
              <a:rPr lang="es-ES" dirty="0" smtClean="0"/>
              <a:t> </a:t>
            </a:r>
            <a:r>
              <a:rPr lang="es-ES" dirty="0" err="1" smtClean="0"/>
              <a:t>ahalmena</a:t>
            </a:r>
            <a:r>
              <a:rPr lang="es-ES" dirty="0" smtClean="0"/>
              <a:t> (KZ 1124 art.) (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batek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badu</a:t>
            </a:r>
            <a:r>
              <a:rPr lang="es-ES" dirty="0" smtClean="0"/>
              <a:t> </a:t>
            </a:r>
            <a:r>
              <a:rPr lang="es-ES" dirty="0" err="1" smtClean="0"/>
              <a:t>agindutako</a:t>
            </a:r>
            <a:r>
              <a:rPr lang="es-ES" dirty="0" smtClean="0"/>
              <a:t> </a:t>
            </a:r>
            <a:r>
              <a:rPr lang="es-ES" dirty="0" err="1" smtClean="0"/>
              <a:t>dirua</a:t>
            </a:r>
            <a:r>
              <a:rPr lang="es-ES" dirty="0" smtClean="0"/>
              <a:t> </a:t>
            </a:r>
            <a:r>
              <a:rPr lang="es-ES" dirty="0" err="1" smtClean="0"/>
              <a:t>ekartzen</a:t>
            </a:r>
            <a:r>
              <a:rPr lang="es-ES" dirty="0" smtClean="0"/>
              <a:t> </a:t>
            </a:r>
            <a:r>
              <a:rPr lang="es-ES" dirty="0" err="1" smtClean="0"/>
              <a:t>baltzura</a:t>
            </a:r>
            <a:r>
              <a:rPr lang="es-ES" dirty="0" smtClean="0"/>
              <a:t>,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bazkideek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ezin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dute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/>
              <a:t>kontratuaren</a:t>
            </a:r>
            <a:r>
              <a:rPr lang="es-ES" dirty="0" smtClean="0"/>
              <a:t> </a:t>
            </a:r>
            <a:r>
              <a:rPr lang="es-ES" dirty="0" err="1" smtClean="0"/>
              <a:t>suntsiarazpena</a:t>
            </a:r>
            <a:r>
              <a:rPr lang="es-ES" dirty="0" smtClean="0"/>
              <a:t> </a:t>
            </a:r>
            <a:r>
              <a:rPr lang="es-ES" dirty="0" err="1" smtClean="0"/>
              <a:t>eskatu</a:t>
            </a:r>
            <a:r>
              <a:rPr lang="es-ES" dirty="0" smtClean="0"/>
              <a:t>. </a:t>
            </a:r>
            <a:r>
              <a:rPr lang="es-ES" dirty="0" err="1" smtClean="0">
                <a:solidFill>
                  <a:srgbClr val="FF0000"/>
                </a:solidFill>
              </a:rPr>
              <a:t>Eska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dezakete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horrek</a:t>
            </a:r>
            <a:r>
              <a:rPr lang="es-ES" dirty="0" smtClean="0"/>
              <a:t> (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betetzean</a:t>
            </a:r>
            <a:r>
              <a:rPr lang="es-ES" dirty="0" smtClean="0"/>
              <a:t> </a:t>
            </a:r>
            <a:r>
              <a:rPr lang="es-ES" dirty="0" err="1" smtClean="0"/>
              <a:t>dagoena</a:t>
            </a:r>
            <a:r>
              <a:rPr lang="es-ES" dirty="0" smtClean="0"/>
              <a:t>) </a:t>
            </a:r>
            <a:r>
              <a:rPr lang="es-ES" dirty="0" err="1" smtClean="0"/>
              <a:t>baltzuarekin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lotura</a:t>
            </a:r>
            <a:r>
              <a:rPr lang="es-ES" dirty="0" smtClean="0"/>
              <a:t> </a:t>
            </a:r>
            <a:r>
              <a:rPr lang="es-ES" dirty="0" err="1" smtClean="0"/>
              <a:t>suntsitzea</a:t>
            </a:r>
            <a:r>
              <a:rPr lang="es-ES" dirty="0" smtClean="0"/>
              <a:t>.</a:t>
            </a:r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lecha derecha 3"/>
          <p:cNvSpPr/>
          <p:nvPr/>
        </p:nvSpPr>
        <p:spPr>
          <a:xfrm>
            <a:off x="1580874" y="2571273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48967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s-ES" dirty="0" smtClean="0"/>
              <a:t> </a:t>
            </a:r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dirty="0" smtClean="0"/>
              <a:t>                 </a:t>
            </a:r>
            <a:r>
              <a:rPr lang="es-ES" dirty="0" err="1" smtClean="0"/>
              <a:t>bazkide</a:t>
            </a:r>
            <a:r>
              <a:rPr lang="es-ES" dirty="0" smtClean="0"/>
              <a:t> baten </a:t>
            </a:r>
            <a:r>
              <a:rPr lang="es-ES" dirty="0" err="1" smtClean="0"/>
              <a:t>onespenean</a:t>
            </a:r>
            <a:r>
              <a:rPr lang="es-ES" dirty="0" smtClean="0"/>
              <a:t> </a:t>
            </a:r>
            <a:r>
              <a:rPr lang="es-ES" dirty="0" err="1" smtClean="0"/>
              <a:t>akatsak</a:t>
            </a:r>
            <a:r>
              <a:rPr lang="es-ES" dirty="0" smtClean="0"/>
              <a:t> </a:t>
            </a:r>
            <a:r>
              <a:rPr lang="es-ES" dirty="0" err="1" smtClean="0"/>
              <a:t>egonik</a:t>
            </a:r>
            <a:r>
              <a:rPr lang="es-ES" dirty="0" smtClean="0"/>
              <a:t>:  </a:t>
            </a:r>
          </a:p>
          <a:p>
            <a:pPr marL="109728" indent="0" algn="ctr">
              <a:buNone/>
            </a:pPr>
            <a:r>
              <a:rPr lang="es-ES" dirty="0"/>
              <a:t> </a:t>
            </a:r>
            <a:r>
              <a:rPr lang="es-ES" dirty="0" smtClean="0"/>
              <a:t>                 </a:t>
            </a:r>
            <a:r>
              <a:rPr lang="es-ES" dirty="0" err="1" smtClean="0"/>
              <a:t>kontratuaren</a:t>
            </a:r>
            <a:r>
              <a:rPr lang="es-ES" dirty="0" smtClean="0"/>
              <a:t> </a:t>
            </a:r>
            <a:r>
              <a:rPr lang="es-ES" dirty="0" err="1" smtClean="0"/>
              <a:t>baliogabetasuna</a:t>
            </a:r>
            <a:r>
              <a:rPr lang="es-ES" dirty="0" smtClean="0"/>
              <a:t> </a:t>
            </a:r>
            <a:r>
              <a:rPr lang="es-ES" dirty="0" err="1" smtClean="0"/>
              <a:t>ezin</a:t>
            </a:r>
            <a:r>
              <a:rPr lang="es-ES" dirty="0" smtClean="0"/>
              <a:t> du </a:t>
            </a:r>
            <a:r>
              <a:rPr lang="es-ES" dirty="0" err="1" smtClean="0"/>
              <a:t>eskatu</a:t>
            </a:r>
            <a:r>
              <a:rPr lang="es-ES" dirty="0" smtClean="0"/>
              <a:t>. </a:t>
            </a:r>
            <a:r>
              <a:rPr lang="es-ES" dirty="0" err="1" smtClean="0"/>
              <a:t>Bakarrik</a:t>
            </a:r>
            <a:r>
              <a:rPr lang="es-ES" dirty="0" smtClean="0"/>
              <a:t> </a:t>
            </a:r>
            <a:r>
              <a:rPr lang="es-ES" dirty="0" err="1" smtClean="0"/>
              <a:t>eska</a:t>
            </a:r>
            <a:r>
              <a:rPr lang="es-ES" dirty="0" smtClean="0"/>
              <a:t> </a:t>
            </a:r>
            <a:r>
              <a:rPr lang="es-ES" dirty="0" err="1" smtClean="0"/>
              <a:t>dezake</a:t>
            </a:r>
            <a:r>
              <a:rPr lang="es-ES" dirty="0" smtClean="0"/>
              <a:t> </a:t>
            </a:r>
            <a:r>
              <a:rPr lang="es-ES" dirty="0" err="1" smtClean="0"/>
              <a:t>baltzuarekin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lotura</a:t>
            </a:r>
            <a:r>
              <a:rPr lang="es-ES" dirty="0" smtClean="0"/>
              <a:t> </a:t>
            </a:r>
            <a:r>
              <a:rPr lang="es-ES" dirty="0" err="1" smtClean="0"/>
              <a:t>baliogabetzea</a:t>
            </a:r>
            <a:r>
              <a:rPr lang="es-ES" dirty="0" smtClean="0"/>
              <a:t>. </a:t>
            </a:r>
            <a:r>
              <a:rPr lang="es-ES" dirty="0" err="1" smtClean="0"/>
              <a:t>Baltzua</a:t>
            </a:r>
            <a:r>
              <a:rPr lang="es-ES" dirty="0" smtClean="0"/>
              <a:t> </a:t>
            </a:r>
            <a:r>
              <a:rPr lang="es-ES" dirty="0" err="1" smtClean="0"/>
              <a:t>mantentzen</a:t>
            </a:r>
            <a:r>
              <a:rPr lang="es-ES" dirty="0" smtClean="0"/>
              <a:t> </a:t>
            </a:r>
            <a:r>
              <a:rPr lang="es-ES" dirty="0" err="1" smtClean="0"/>
              <a:t>delarik</a:t>
            </a:r>
            <a:r>
              <a:rPr lang="es-ES" dirty="0" smtClean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985" y="2492897"/>
            <a:ext cx="646232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3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1) </a:t>
            </a:r>
            <a:r>
              <a:rPr lang="es-ES" dirty="0" err="1" smtClean="0"/>
              <a:t>Onespena</a:t>
            </a:r>
            <a:r>
              <a:rPr lang="es-ES" dirty="0" smtClean="0"/>
              <a:t>: 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guztien</a:t>
            </a:r>
            <a:r>
              <a:rPr lang="es-ES" dirty="0" smtClean="0"/>
              <a:t> </a:t>
            </a:r>
            <a:r>
              <a:rPr lang="es-ES" dirty="0" err="1" smtClean="0"/>
              <a:t>onespena</a:t>
            </a:r>
            <a:r>
              <a:rPr lang="es-ES" dirty="0" smtClean="0"/>
              <a:t>.</a:t>
            </a:r>
            <a:endParaRPr lang="es-ES" dirty="0"/>
          </a:p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r>
              <a:rPr lang="es-ES" dirty="0" smtClean="0"/>
              <a:t>2) </a:t>
            </a:r>
            <a:r>
              <a:rPr lang="es-ES" dirty="0" err="1" smtClean="0"/>
              <a:t>Objektua</a:t>
            </a:r>
            <a:r>
              <a:rPr lang="es-ES" dirty="0" smtClean="0"/>
              <a:t>: </a:t>
            </a:r>
            <a:r>
              <a:rPr lang="es-ES" dirty="0" err="1" smtClean="0"/>
              <a:t>Bereiztu</a:t>
            </a:r>
            <a:r>
              <a:rPr lang="es-ES" dirty="0" smtClean="0"/>
              <a:t> </a:t>
            </a:r>
            <a:r>
              <a:rPr lang="es-ES" dirty="0" err="1" smtClean="0"/>
              <a:t>beharra</a:t>
            </a:r>
            <a:r>
              <a:rPr lang="es-ES" dirty="0" smtClean="0"/>
              <a:t>: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- </a:t>
            </a:r>
            <a:r>
              <a:rPr lang="es-ES" dirty="0" err="1" smtClean="0"/>
              <a:t>baltzuak</a:t>
            </a:r>
            <a:r>
              <a:rPr lang="es-ES" dirty="0" smtClean="0"/>
              <a:t> </a:t>
            </a:r>
            <a:r>
              <a:rPr lang="es-ES" dirty="0" err="1" smtClean="0"/>
              <a:t>egikaritzen</a:t>
            </a:r>
            <a:r>
              <a:rPr lang="es-ES" dirty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jarduera</a:t>
            </a:r>
            <a:r>
              <a:rPr lang="es-ES" dirty="0" smtClean="0"/>
              <a:t> (</a:t>
            </a:r>
            <a:r>
              <a:rPr lang="es-ES" dirty="0" err="1" smtClean="0"/>
              <a:t>jarduerak</a:t>
            </a:r>
            <a:r>
              <a:rPr lang="es-ES" dirty="0" smtClean="0"/>
              <a:t>)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- </a:t>
            </a:r>
            <a:r>
              <a:rPr lang="es-ES" dirty="0" err="1" smtClean="0"/>
              <a:t>jarduera</a:t>
            </a:r>
            <a:r>
              <a:rPr lang="es-ES" dirty="0" smtClean="0"/>
              <a:t> </a:t>
            </a:r>
            <a:r>
              <a:rPr lang="es-ES" dirty="0" err="1" smtClean="0"/>
              <a:t>zilegia</a:t>
            </a:r>
            <a:endParaRPr lang="es-ES" dirty="0" smtClean="0"/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- </a:t>
            </a:r>
            <a:r>
              <a:rPr lang="es-ES" dirty="0" err="1" smtClean="0"/>
              <a:t>egikaritu</a:t>
            </a:r>
            <a:r>
              <a:rPr lang="es-ES" dirty="0" smtClean="0"/>
              <a:t> </a:t>
            </a:r>
            <a:r>
              <a:rPr lang="es-ES" dirty="0" err="1" smtClean="0"/>
              <a:t>daitekeen</a:t>
            </a:r>
            <a:r>
              <a:rPr lang="es-ES" dirty="0"/>
              <a:t> </a:t>
            </a:r>
            <a:r>
              <a:rPr lang="es-ES" dirty="0" err="1" smtClean="0"/>
              <a:t>jarduera</a:t>
            </a:r>
            <a:r>
              <a:rPr lang="es-ES" dirty="0" smtClean="0"/>
              <a:t>.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</a:t>
            </a:r>
            <a:r>
              <a:rPr lang="es-ES" dirty="0" err="1" smtClean="0"/>
              <a:t>Ezin</a:t>
            </a:r>
            <a:r>
              <a:rPr lang="es-ES" dirty="0" smtClean="0"/>
              <a:t> </a:t>
            </a:r>
            <a:r>
              <a:rPr lang="es-ES" dirty="0" err="1" smtClean="0"/>
              <a:t>egikaritzea</a:t>
            </a:r>
            <a:r>
              <a:rPr lang="es-ES" dirty="0" smtClean="0"/>
              <a:t> </a:t>
            </a:r>
            <a:r>
              <a:rPr lang="es-ES" dirty="0" err="1" smtClean="0"/>
              <a:t>eratortzen</a:t>
            </a:r>
            <a:r>
              <a:rPr lang="es-ES" dirty="0" smtClean="0"/>
              <a:t>        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</a:t>
            </a:r>
            <a:r>
              <a:rPr lang="es-ES" dirty="0" err="1" smtClean="0"/>
              <a:t>bada</a:t>
            </a:r>
            <a:r>
              <a:rPr lang="es-ES" dirty="0" smtClean="0"/>
              <a:t>: </a:t>
            </a:r>
            <a:r>
              <a:rPr lang="es-ES" dirty="0" err="1" smtClean="0"/>
              <a:t>desegite-arrazoia</a:t>
            </a:r>
            <a:r>
              <a:rPr lang="es-ES" dirty="0" smtClean="0"/>
              <a:t> </a:t>
            </a:r>
            <a:r>
              <a:rPr lang="es-ES" dirty="0" err="1" smtClean="0"/>
              <a:t>izango</a:t>
            </a:r>
            <a:r>
              <a:rPr lang="es-ES" dirty="0" smtClean="0"/>
              <a:t> </a:t>
            </a:r>
            <a:r>
              <a:rPr lang="es-ES" dirty="0" err="1" smtClean="0"/>
              <a:t>litzateke</a:t>
            </a:r>
            <a:r>
              <a:rPr lang="es-ES" dirty="0" smtClean="0"/>
              <a:t>, </a:t>
            </a:r>
            <a:r>
              <a:rPr lang="es-ES" dirty="0" err="1" smtClean="0"/>
              <a:t>adibidez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- </a:t>
            </a:r>
            <a:r>
              <a:rPr lang="es-ES" dirty="0" err="1" smtClean="0"/>
              <a:t>jardueraren</a:t>
            </a:r>
            <a:r>
              <a:rPr lang="es-ES" dirty="0" smtClean="0"/>
              <a:t> </a:t>
            </a:r>
            <a:r>
              <a:rPr lang="es-ES" dirty="0" err="1" smtClean="0"/>
              <a:t>zehaztapena</a:t>
            </a:r>
            <a:r>
              <a:rPr lang="es-ES" dirty="0" smtClean="0"/>
              <a:t>.</a:t>
            </a:r>
          </a:p>
          <a:p>
            <a:pPr marL="109728" indent="0" algn="just">
              <a:buNone/>
            </a:pPr>
            <a:endParaRPr lang="es-ES" dirty="0"/>
          </a:p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Baltzu-kontratuaren</a:t>
            </a:r>
            <a:r>
              <a:rPr lang="es-ES" dirty="0" smtClean="0"/>
              <a:t> </a:t>
            </a:r>
            <a:r>
              <a:rPr lang="es-ES" dirty="0" err="1" smtClean="0"/>
              <a:t>elementuak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1228503" y="3173787"/>
            <a:ext cx="248561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 err="1">
                <a:solidFill>
                  <a:prstClr val="white"/>
                </a:solidFill>
                <a:latin typeface="Lucida Sans Unicode"/>
              </a:rPr>
              <a:t>Baltzuaren</a:t>
            </a:r>
            <a:r>
              <a:rPr lang="es-ES" dirty="0">
                <a:solidFill>
                  <a:prstClr val="white"/>
                </a:solidFill>
                <a:latin typeface="Lucida Sans Unicode"/>
              </a:rPr>
              <a:t> </a:t>
            </a:r>
            <a:r>
              <a:rPr lang="es-ES" dirty="0" err="1" smtClean="0">
                <a:solidFill>
                  <a:prstClr val="white"/>
                </a:solidFill>
                <a:latin typeface="Lucida Sans Unicode"/>
              </a:rPr>
              <a:t>objektua</a:t>
            </a:r>
            <a:r>
              <a:rPr lang="es-ES" dirty="0" smtClean="0">
                <a:solidFill>
                  <a:prstClr val="white"/>
                </a:solidFill>
                <a:latin typeface="Lucida Sans Unicode"/>
              </a:rPr>
              <a:t> = </a:t>
            </a:r>
            <a:r>
              <a:rPr lang="es-ES" dirty="0" err="1" smtClean="0">
                <a:solidFill>
                  <a:prstClr val="white"/>
                </a:solidFill>
                <a:latin typeface="Lucida Sans Unicode"/>
              </a:rPr>
              <a:t>jarduera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872369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941</Words>
  <Application>Microsoft Office PowerPoint</Application>
  <PresentationFormat>Panorámica</PresentationFormat>
  <Paragraphs>185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Concurrencia</vt:lpstr>
      <vt:lpstr>Baltzu kontzeptua</vt:lpstr>
      <vt:lpstr>Presentación de PowerPoint</vt:lpstr>
      <vt:lpstr>Presentación de PowerPoint</vt:lpstr>
      <vt:lpstr>Presentación de PowerPoint</vt:lpstr>
      <vt:lpstr>Presentación de PowerPoint</vt:lpstr>
      <vt:lpstr>Baltzua     kontratu bat</vt:lpstr>
      <vt:lpstr>Presentación de PowerPoint</vt:lpstr>
      <vt:lpstr>Presentación de PowerPoint</vt:lpstr>
      <vt:lpstr>Baltzu-kontratuaren elementuak</vt:lpstr>
      <vt:lpstr>Baltzu-kontratuaren elementuak</vt:lpstr>
      <vt:lpstr>Presentación de PowerPoint</vt:lpstr>
      <vt:lpstr>Presentación de PowerPoint</vt:lpstr>
      <vt:lpstr>Presentación de PowerPoint</vt:lpstr>
      <vt:lpstr>Presentación de PowerPoint</vt:lpstr>
      <vt:lpstr>Kanpoko baltzuetan-nortasun juridikoa</vt:lpstr>
      <vt:lpstr>Kanpoko baltzuetan-nortasun juridikoa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Baltzu kontzeptua</dc:title>
  <dc:creator>NEREA IRACULIS</dc:creator>
  <cp:lastModifiedBy>NEREA IRACULIS</cp:lastModifiedBy>
  <cp:revision>21</cp:revision>
  <dcterms:created xsi:type="dcterms:W3CDTF">2019-01-29T15:00:29Z</dcterms:created>
  <dcterms:modified xsi:type="dcterms:W3CDTF">2019-01-31T07:27:59Z</dcterms:modified>
</cp:coreProperties>
</file>