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64" r:id="rId1"/>
  </p:sldMasterIdLst>
  <p:sldIdLst>
    <p:sldId id="256" r:id="rId2"/>
    <p:sldId id="258" r:id="rId3"/>
    <p:sldId id="259" r:id="rId4"/>
    <p:sldId id="261" r:id="rId5"/>
    <p:sldId id="266" r:id="rId6"/>
    <p:sldId id="262" r:id="rId7"/>
    <p:sldId id="264" r:id="rId8"/>
    <p:sldId id="265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9"/>
    <p:restoredTop sz="94674"/>
  </p:normalViewPr>
  <p:slideViewPr>
    <p:cSldViewPr snapToGrid="0" snapToObjects="1">
      <p:cViewPr varScale="1">
        <p:scale>
          <a:sx n="41" d="100"/>
          <a:sy n="41" d="100"/>
        </p:scale>
        <p:origin x="3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_tradnl" smtClean="0"/>
              <a:t>Haga clic para modificar el estilo de subtítulo del patrón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smtClean="0"/>
              <a:t>1/27/2020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smtClean="0"/>
              <a:t>1/27/2020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smtClean="0"/>
              <a:t>1/27/2020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smtClean="0"/>
              <a:t>1/27/2020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822A4-8DA6-4447-9B1F-C5DB58435268}" type="datetimeFigureOut">
              <a:rPr lang="en-US" smtClean="0"/>
              <a:t>1/27/2020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smtClean="0"/>
              <a:t>1/27/2020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smtClean="0"/>
              <a:t>1/27/2020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smtClean="0"/>
              <a:t>1/27/2020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smtClean="0"/>
              <a:t>1/27/2020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smtClean="0"/>
              <a:t>1/27/2020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Arrastre la imagen al marcador de posición o haga clic en el icono para agregarla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3772C379-9A7C-4C87-A116-CBE9F58B04C5}" type="datetimeFigureOut">
              <a:rPr lang="en-US" smtClean="0"/>
              <a:t>1/27/2020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8664C608-40B1-4030-A28D-5B74BC98ADCE}" type="datetimeFigureOut">
              <a:rPr lang="en-US" smtClean="0"/>
              <a:t>1/27/2020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082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600199" y="1109609"/>
            <a:ext cx="9680825" cy="3616503"/>
          </a:xfrm>
        </p:spPr>
        <p:txBody>
          <a:bodyPr>
            <a:noAutofit/>
          </a:bodyPr>
          <a:lstStyle/>
          <a:p>
            <a:r>
              <a:rPr lang="es-ES_tradnl" sz="6600" dirty="0" smtClean="0"/>
              <a:t>FACTEURS LATINISATION </a:t>
            </a:r>
            <a:endParaRPr lang="es-ES_tradnl" sz="6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65306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069848" y="1366462"/>
            <a:ext cx="9948672" cy="3863083"/>
          </a:xfrm>
        </p:spPr>
        <p:txBody>
          <a:bodyPr>
            <a:normAutofit/>
          </a:bodyPr>
          <a:lstStyle/>
          <a:p>
            <a:r>
              <a:rPr lang="es-ES_tradnl" sz="6600" b="1" dirty="0" smtClean="0"/>
              <a:t>Le </a:t>
            </a:r>
            <a:r>
              <a:rPr lang="es-ES_tradnl" sz="6600" b="1" dirty="0" err="1"/>
              <a:t>latin</a:t>
            </a:r>
            <a:r>
              <a:rPr lang="es-ES_tradnl" sz="6600" b="1" dirty="0"/>
              <a:t>: </a:t>
            </a:r>
            <a:r>
              <a:rPr lang="es-ES_tradnl" sz="6600" b="1" dirty="0" err="1"/>
              <a:t>langue</a:t>
            </a:r>
            <a:r>
              <a:rPr lang="es-ES_tradnl" sz="6600" b="1" dirty="0"/>
              <a:t> de la </a:t>
            </a:r>
            <a:r>
              <a:rPr lang="es-ES_tradnl" sz="6600" b="1" dirty="0" err="1"/>
              <a:t>promotion</a:t>
            </a:r>
            <a:r>
              <a:rPr lang="es-ES_tradnl" sz="6600" b="1" dirty="0"/>
              <a:t> </a:t>
            </a:r>
            <a:r>
              <a:rPr lang="es-ES_tradnl" sz="6600" b="1" dirty="0" err="1"/>
              <a:t>sociale</a:t>
            </a:r>
            <a:r>
              <a:rPr lang="es-ES_tradnl" dirty="0"/>
              <a:t/>
            </a:r>
            <a:br>
              <a:rPr lang="es-ES_tradnl" dirty="0"/>
            </a:br>
            <a:endParaRPr lang="es-ES_tradnl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669739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73303" y="873303"/>
            <a:ext cx="10145217" cy="3904180"/>
          </a:xfrm>
        </p:spPr>
        <p:txBody>
          <a:bodyPr/>
          <a:lstStyle/>
          <a:p>
            <a:r>
              <a:rPr lang="es-ES_tradnl" sz="6600" b="1" dirty="0" smtClean="0"/>
              <a:t> </a:t>
            </a:r>
            <a:r>
              <a:rPr lang="es-ES_tradnl" sz="6600" b="1" dirty="0"/>
              <a:t>La </a:t>
            </a:r>
            <a:r>
              <a:rPr lang="es-ES_tradnl" sz="6600" b="1" dirty="0" err="1"/>
              <a:t>langue</a:t>
            </a:r>
            <a:r>
              <a:rPr lang="es-ES_tradnl" sz="6600" b="1" dirty="0"/>
              <a:t> de la </a:t>
            </a:r>
            <a:r>
              <a:rPr lang="es-ES_tradnl" sz="6600" b="1" dirty="0" err="1"/>
              <a:t>puissance</a:t>
            </a:r>
            <a:r>
              <a:rPr lang="es-ES_tradnl" sz="6600" b="1" dirty="0"/>
              <a:t> </a:t>
            </a:r>
            <a:r>
              <a:rPr lang="es-ES_tradnl" sz="6600" b="1" dirty="0" err="1"/>
              <a:t>financière</a:t>
            </a:r>
            <a:endParaRPr lang="es-ES_tradnl" sz="6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962198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600200" y="1191802"/>
            <a:ext cx="8991600" cy="2840862"/>
          </a:xfrm>
        </p:spPr>
        <p:txBody>
          <a:bodyPr>
            <a:normAutofit/>
          </a:bodyPr>
          <a:lstStyle/>
          <a:p>
            <a:r>
              <a:rPr lang="es-ES_tradnl" sz="6600" b="1" dirty="0" smtClean="0"/>
              <a:t> </a:t>
            </a:r>
            <a:r>
              <a:rPr lang="es-ES_tradnl" sz="6600" b="1" dirty="0"/>
              <a:t>Les </a:t>
            </a:r>
            <a:r>
              <a:rPr lang="es-ES_tradnl" sz="6600" b="1" dirty="0" err="1"/>
              <a:t>colonies</a:t>
            </a:r>
            <a:r>
              <a:rPr lang="es-ES_tradnl" sz="6600" b="1" dirty="0"/>
              <a:t> de </a:t>
            </a:r>
            <a:r>
              <a:rPr lang="es-ES_tradnl" sz="6600" b="1" dirty="0" err="1"/>
              <a:t>peuplement</a:t>
            </a:r>
            <a:r>
              <a:rPr lang="es-ES_tradnl" dirty="0"/>
              <a:t/>
            </a:r>
            <a:br>
              <a:rPr lang="es-ES_tradnl" dirty="0"/>
            </a:br>
            <a:endParaRPr lang="es-ES_tradnl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011640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600200" y="1191802"/>
            <a:ext cx="8991600" cy="2840862"/>
          </a:xfrm>
        </p:spPr>
        <p:txBody>
          <a:bodyPr>
            <a:normAutofit/>
          </a:bodyPr>
          <a:lstStyle/>
          <a:p>
            <a:r>
              <a:rPr lang="es-ES_tradnl" sz="6600" b="1" dirty="0" smtClean="0"/>
              <a:t> </a:t>
            </a:r>
            <a:r>
              <a:rPr lang="es-ES_tradnl" sz="6600" b="1" dirty="0" smtClean="0"/>
              <a:t>LA LANGUE DE L’ARMÉE</a:t>
            </a:r>
            <a:r>
              <a:rPr lang="es-ES_tradnl" dirty="0"/>
              <a:t/>
            </a:r>
            <a:br>
              <a:rPr lang="es-ES_tradnl" dirty="0"/>
            </a:br>
            <a:endParaRPr lang="es-ES_tradnl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434194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600200" y="1335640"/>
            <a:ext cx="8991600" cy="3750068"/>
          </a:xfrm>
        </p:spPr>
        <p:txBody>
          <a:bodyPr>
            <a:normAutofit/>
          </a:bodyPr>
          <a:lstStyle/>
          <a:p>
            <a:r>
              <a:rPr lang="es-ES_tradnl" sz="4800" b="1" dirty="0"/>
              <a:t>Un </a:t>
            </a:r>
            <a:r>
              <a:rPr lang="es-ES_tradnl" sz="4800" b="1" dirty="0" err="1"/>
              <a:t>réseau</a:t>
            </a:r>
            <a:r>
              <a:rPr lang="es-ES_tradnl" sz="4800" b="1" dirty="0"/>
              <a:t> </a:t>
            </a:r>
            <a:r>
              <a:rPr lang="es-ES_tradnl" sz="4800" b="1" dirty="0" err="1"/>
              <a:t>routier</a:t>
            </a:r>
            <a:r>
              <a:rPr lang="es-ES_tradnl" sz="4800" b="1" dirty="0"/>
              <a:t> </a:t>
            </a:r>
            <a:r>
              <a:rPr lang="es-ES_tradnl" sz="4800" b="1" dirty="0" err="1"/>
              <a:t>efficace</a:t>
            </a:r>
            <a:r>
              <a:rPr lang="es-ES_tradnl" sz="4800" dirty="0"/>
              <a:t> 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814812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600199" y="1236039"/>
            <a:ext cx="9978775" cy="2329094"/>
          </a:xfrm>
        </p:spPr>
        <p:txBody>
          <a:bodyPr>
            <a:normAutofit/>
          </a:bodyPr>
          <a:lstStyle/>
          <a:p>
            <a:r>
              <a:rPr lang="es-ES_tradnl" sz="4800" b="1" dirty="0" err="1"/>
              <a:t>L'écriture</a:t>
            </a:r>
            <a:r>
              <a:rPr lang="es-ES_tradnl" sz="4800" b="1" dirty="0"/>
              <a:t> latine</a:t>
            </a:r>
            <a:r>
              <a:rPr lang="es-ES_tradnl" sz="4800" dirty="0"/>
              <a:t> 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24609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3839" y="493160"/>
            <a:ext cx="11650894" cy="4212404"/>
          </a:xfrm>
        </p:spPr>
        <p:txBody>
          <a:bodyPr>
            <a:normAutofit/>
          </a:bodyPr>
          <a:lstStyle/>
          <a:p>
            <a:r>
              <a:rPr lang="es-ES_tradnl" sz="7200" b="1" dirty="0" smtClean="0"/>
              <a:t>La </a:t>
            </a:r>
            <a:r>
              <a:rPr lang="es-ES_tradnl" sz="7200" b="1" dirty="0" err="1"/>
              <a:t>christianisation</a:t>
            </a:r>
            <a:r>
              <a:rPr lang="es-ES_tradnl" dirty="0"/>
              <a:t/>
            </a:r>
            <a:br>
              <a:rPr lang="es-ES_tradnl" dirty="0"/>
            </a:br>
            <a:endParaRPr lang="es-ES_tradnl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95800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quete">
  <a:themeElements>
    <a:clrScheme name="Paquete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quete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quet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29</TotalTime>
  <Words>39</Words>
  <Application>Microsoft Office PowerPoint</Application>
  <PresentationFormat>Panorámica</PresentationFormat>
  <Paragraphs>8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1" baseType="lpstr">
      <vt:lpstr>Arial</vt:lpstr>
      <vt:lpstr>Gill Sans MT</vt:lpstr>
      <vt:lpstr>Paquete</vt:lpstr>
      <vt:lpstr>FACTEURS LATINISATION </vt:lpstr>
      <vt:lpstr>Le latin: langue de la promotion sociale </vt:lpstr>
      <vt:lpstr> La langue de la puissance financière</vt:lpstr>
      <vt:lpstr> Les colonies de peuplement </vt:lpstr>
      <vt:lpstr> LA LANGUE DE L’ARMÉE </vt:lpstr>
      <vt:lpstr>Un réseau routier efficace </vt:lpstr>
      <vt:lpstr>L'écriture latine </vt:lpstr>
      <vt:lpstr>La christianisation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FACTEURS LATINISATION </dc:title>
  <dc:creator>Ricardo Perez Roldan</dc:creator>
  <cp:lastModifiedBy>Maria jose Arevalo</cp:lastModifiedBy>
  <cp:revision>5</cp:revision>
  <dcterms:created xsi:type="dcterms:W3CDTF">2018-01-26T10:37:57Z</dcterms:created>
  <dcterms:modified xsi:type="dcterms:W3CDTF">2020-01-27T17:44:26Z</dcterms:modified>
</cp:coreProperties>
</file>